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91" d="100"/>
          <a:sy n="91" d="100"/>
        </p:scale>
        <p:origin x="-144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6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6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8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13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73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41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62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31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41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34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30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EF38-FDBB-47B8-B052-95D82C4A1DBC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9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50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8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5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3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71931" y="328209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13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mayo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7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5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1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8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9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13/05/2021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5292" y="6372200"/>
            <a:ext cx="56960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prstClr val="black"/>
                </a:solidFill>
              </a:rPr>
              <a:t>El día </a:t>
            </a:r>
            <a:r>
              <a:rPr lang="es-MX" dirty="0" smtClean="0">
                <a:solidFill>
                  <a:prstClr val="black"/>
                </a:solidFill>
              </a:rPr>
              <a:t>de hoy no tuvimos conexión, tampoco envío de evidencias porque un día a </a:t>
            </a:r>
            <a:r>
              <a:rPr lang="es-MX" dirty="0" smtClean="0">
                <a:solidFill>
                  <a:prstClr val="black"/>
                </a:solidFill>
              </a:rPr>
              <a:t>la semana se les permite descansar de conexiones y tareas, pues no todos cuentan con los recursos económicos para mantenerse en conexión. Hoy solamente se les pidió observar un cuento sobre las emociones y fue publicado en la plataforma de Facebook.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19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68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10</cp:revision>
  <dcterms:created xsi:type="dcterms:W3CDTF">2021-05-05T00:59:04Z</dcterms:created>
  <dcterms:modified xsi:type="dcterms:W3CDTF">2021-05-13T19:12:32Z</dcterms:modified>
</cp:coreProperties>
</file>