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13/05/2021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Jueves 13 de 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22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8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las 8:00 a.m. se tomo la asistencia en el grupo de Facebook por medio del programa en la cual se registraron 20 alumnos, 22 de ellos mandaron sus evidencias y 8 alumnos no se reportaron. 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5632311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jueves 13 de mayo del 2021 se registraron 20 alumnos en la plataforma de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la programación del día de hoy se observo el campo de pensamiento matemático ubicando espacios que no conocen los niños buscando diferentes juguetes en un espacio y escuchando el cuento de ¿dónde está la ratona?. Para favorecer el mismo les solicite que jugaran a la búsqueda del tesoro en casa, armando un mapa y escondiendo juguetes, postres, etc.; en las imágenes los alumnos se observan satisfechos y contentos en la actividad.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cuanto a lenguaje y comunicación observaron los tipos de recados que existen y para que sirven, es por ello que les solicite que realizaran un recado a cualquier persona de la familia informándole una situación que paso o un aviso. La mayoría de los alumnos se la hicieron a sus mamás.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46C8953-8D34-457C-A422-0817C062E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234949"/>
            <a:ext cx="1919654" cy="415925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1E6B903-27CB-486A-9624-8F455EC29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146" y="4159250"/>
            <a:ext cx="1919654" cy="41592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A50CD8E-CC4E-461E-B561-0B5BF30C6D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09" y="4984751"/>
            <a:ext cx="3429000" cy="205105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CDEF0AC-4A12-439E-8CE2-A8D199A5D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14" y="234949"/>
            <a:ext cx="2040086" cy="374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266</Words>
  <Application>Microsoft Office PowerPoint</Application>
  <PresentationFormat>Carta (216 x 279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65</cp:revision>
  <dcterms:created xsi:type="dcterms:W3CDTF">2020-10-05T22:46:43Z</dcterms:created>
  <dcterms:modified xsi:type="dcterms:W3CDTF">2021-05-14T05:01:20Z</dcterms:modified>
</cp:coreProperties>
</file>