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124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F52C-941A-4B79-A391-709A9265DF58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8239D-44CA-4DA7-9701-EB71836149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6105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F52C-941A-4B79-A391-709A9265DF58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8239D-44CA-4DA7-9701-EB71836149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8631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F52C-941A-4B79-A391-709A9265DF58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8239D-44CA-4DA7-9701-EB71836149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0387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F52C-941A-4B79-A391-709A9265DF58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8239D-44CA-4DA7-9701-EB71836149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9319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F52C-941A-4B79-A391-709A9265DF58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8239D-44CA-4DA7-9701-EB71836149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7931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F52C-941A-4B79-A391-709A9265DF58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8239D-44CA-4DA7-9701-EB71836149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8985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F52C-941A-4B79-A391-709A9265DF58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8239D-44CA-4DA7-9701-EB71836149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1745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F52C-941A-4B79-A391-709A9265DF58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8239D-44CA-4DA7-9701-EB71836149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7013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F52C-941A-4B79-A391-709A9265DF58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8239D-44CA-4DA7-9701-EB71836149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919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F52C-941A-4B79-A391-709A9265DF58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8239D-44CA-4DA7-9701-EB71836149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2846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F52C-941A-4B79-A391-709A9265DF58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8239D-44CA-4DA7-9701-EB71836149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1585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8F52C-941A-4B79-A391-709A9265DF58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8239D-44CA-4DA7-9701-EB71836149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8136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LONHEADZ | Maestra dibujo, Etiquetas preescolares, Juegos didacticos para  preescolar">
            <a:extLst>
              <a:ext uri="{FF2B5EF4-FFF2-40B4-BE49-F238E27FC236}">
                <a16:creationId xmlns:a16="http://schemas.microsoft.com/office/drawing/2014/main" id="{83E1845F-51EE-4636-A143-B98A7F64EB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269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0D0AE8E6-0BA9-4E27-8626-466E66E83AAC}"/>
              </a:ext>
            </a:extLst>
          </p:cNvPr>
          <p:cNvSpPr txBox="1"/>
          <p:nvPr/>
        </p:nvSpPr>
        <p:spPr>
          <a:xfrm>
            <a:off x="1026458" y="6078070"/>
            <a:ext cx="48050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Ink Free" panose="03080402000500000000" pitchFamily="66" charset="0"/>
              </a:rPr>
              <a:t>DIARIO</a:t>
            </a:r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Ink Free" panose="03080402000500000000" pitchFamily="66" charset="0"/>
              </a:rPr>
              <a:t>DE ALUMNA PRACTICANTE</a:t>
            </a:r>
          </a:p>
        </p:txBody>
      </p:sp>
    </p:spTree>
    <p:extLst>
      <p:ext uri="{BB962C8B-B14F-4D97-AF65-F5344CB8AC3E}">
        <p14:creationId xmlns:p14="http://schemas.microsoft.com/office/powerpoint/2010/main" val="2631822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lonheadz marcos - Buscar con Google | Etiquetas preescolares, Portadas,  Dibujo de escuela">
            <a:extLst>
              <a:ext uri="{FF2B5EF4-FFF2-40B4-BE49-F238E27FC236}">
                <a16:creationId xmlns:a16="http://schemas.microsoft.com/office/drawing/2014/main" id="{0D08DC5E-0563-49B7-8705-8D0BE2BA57D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22" b="2745"/>
          <a:stretch/>
        </p:blipFill>
        <p:spPr bwMode="auto">
          <a:xfrm>
            <a:off x="0" y="-1793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486326F2-9F98-4C64-B1B2-D977F252273A}"/>
              </a:ext>
            </a:extLst>
          </p:cNvPr>
          <p:cNvSpPr txBox="1"/>
          <p:nvPr/>
        </p:nvSpPr>
        <p:spPr>
          <a:xfrm>
            <a:off x="1329017" y="1395516"/>
            <a:ext cx="419996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latin typeface="Berlin Sans FB" panose="020E0602020502020306" pitchFamily="34" charset="0"/>
              </a:rPr>
              <a:t>Midiendo juguetes</a:t>
            </a:r>
          </a:p>
          <a:p>
            <a:pPr algn="ctr"/>
            <a:endParaRPr lang="es-ES" sz="2400" b="1" dirty="0">
              <a:latin typeface="Berlin Sans FB" panose="020E0602020502020306" pitchFamily="34" charset="0"/>
            </a:endParaRPr>
          </a:p>
          <a:p>
            <a:pPr algn="ctr"/>
            <a:r>
              <a:rPr lang="es-ES" sz="2400" dirty="0">
                <a:latin typeface="Berlin Sans FB" panose="020E0602020502020306" pitchFamily="34" charset="0"/>
              </a:rPr>
              <a:t>Se realizo una actividad donde los alumnos utilizaron 2 listones de diferentes tamaños para medir sus juguetes.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03C09D9-CF6D-4D8B-9F58-78AAECAA1696}"/>
              </a:ext>
            </a:extLst>
          </p:cNvPr>
          <p:cNvSpPr txBox="1"/>
          <p:nvPr/>
        </p:nvSpPr>
        <p:spPr>
          <a:xfrm>
            <a:off x="3899646" y="131203"/>
            <a:ext cx="2958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Berlin Sans FB" panose="020E0602020502020306" pitchFamily="34" charset="0"/>
              </a:rPr>
              <a:t>14 DE MAYO DEL 2021</a:t>
            </a:r>
          </a:p>
        </p:txBody>
      </p:sp>
    </p:spTree>
    <p:extLst>
      <p:ext uri="{BB962C8B-B14F-4D97-AF65-F5344CB8AC3E}">
        <p14:creationId xmlns:p14="http://schemas.microsoft.com/office/powerpoint/2010/main" val="23529079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29</Words>
  <Application>Microsoft Office PowerPoint</Application>
  <PresentationFormat>Carta (216 x 279 mm)</PresentationFormat>
  <Paragraphs>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Berlin Sans FB</vt:lpstr>
      <vt:lpstr>Calibri</vt:lpstr>
      <vt:lpstr>Calibri Light</vt:lpstr>
      <vt:lpstr>Ink Free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GONZALEZ ESCOBEDO</dc:creator>
  <cp:lastModifiedBy>DANIELA GONZALEZ ESCOBEDO</cp:lastModifiedBy>
  <cp:revision>1</cp:revision>
  <dcterms:created xsi:type="dcterms:W3CDTF">2021-05-12T18:49:13Z</dcterms:created>
  <dcterms:modified xsi:type="dcterms:W3CDTF">2021-05-12T18:50:56Z</dcterms:modified>
</cp:coreProperties>
</file>