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10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63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038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31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93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98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74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01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91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8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58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8F52C-941A-4B79-A391-709A9265DF5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8239D-44CA-4DA7-9701-EB7183614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13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-1793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Midiendo juguetes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realizo una actividad donde los alumnos utilizaron 2 listones de diferentes tamaños para medir sus juguetes.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14 DE MAYO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2021-05-12T18:49:13Z</dcterms:created>
  <dcterms:modified xsi:type="dcterms:W3CDTF">2021-05-12T18:50:56Z</dcterms:modified>
</cp:coreProperties>
</file>