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1800" y="-1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14/05/2021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14/05/2021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Viernes 14 de mayo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311943" y="6411036"/>
            <a:ext cx="6234114" cy="2273251"/>
          </a:xfrm>
          <a:prstGeom prst="rect">
            <a:avLst/>
          </a:prstGeom>
          <a:noFill/>
        </p:spPr>
        <p:txBody>
          <a:bodyPr wrap="square" rtlCol="0">
            <a:spAutoFit/>
          </a:bodyPr>
          <a:lstStyle/>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El día de hoy la asistencia fue de 8 alumnos. La baja asistencia se debe a que el horario de la clase se adelantó media hora.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El tiempo de intervención fue poco, pero logré escuchar la participación de la mitad de los alumnos, en donde se vio reflejado el favorecimiento del aprendizaje esperado al describir  el ave que investigaron, el taller de su plastilina para moldear su ave los emocionó y se logró la participación del total de los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evaluación se llevó a cabo mediante cuestionamientos.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24</a:t>
            </a:r>
          </a:p>
        </p:txBody>
      </p:sp>
      <p:sp>
        <p:nvSpPr>
          <p:cNvPr id="17" name="Elipse 16">
            <a:extLst>
              <a:ext uri="{FF2B5EF4-FFF2-40B4-BE49-F238E27FC236}">
                <a16:creationId xmlns:a16="http://schemas.microsoft.com/office/drawing/2014/main" id="{6B3C203C-66E8-4F24-BCA0-D5C18922E3DA}"/>
              </a:ext>
            </a:extLst>
          </p:cNvPr>
          <p:cNvSpPr/>
          <p:nvPr/>
        </p:nvSpPr>
        <p:spPr>
          <a:xfrm>
            <a:off x="5977891" y="165848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2" name="Imagen 1">
            <a:extLst>
              <a:ext uri="{FF2B5EF4-FFF2-40B4-BE49-F238E27FC236}">
                <a16:creationId xmlns:a16="http://schemas.microsoft.com/office/drawing/2014/main" id="{8AEA8E9E-1EE9-46D2-8F4F-2403DDDB09E1}"/>
              </a:ext>
            </a:extLst>
          </p:cNvPr>
          <p:cNvPicPr>
            <a:picLocks noChangeAspect="1"/>
          </p:cNvPicPr>
          <p:nvPr/>
        </p:nvPicPr>
        <p:blipFill>
          <a:blip r:embed="rId3"/>
          <a:stretch>
            <a:fillRect/>
          </a:stretch>
        </p:blipFill>
        <p:spPr>
          <a:xfrm>
            <a:off x="710827" y="1292135"/>
            <a:ext cx="5436094" cy="3057803"/>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7100</TotalTime>
  <Words>123</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97</cp:revision>
  <dcterms:created xsi:type="dcterms:W3CDTF">2020-10-06T01:28:29Z</dcterms:created>
  <dcterms:modified xsi:type="dcterms:W3CDTF">2021-05-15T02:42:18Z</dcterms:modified>
</cp:coreProperties>
</file>