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E7C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3" d="100"/>
          <a:sy n="73" d="100"/>
        </p:scale>
        <p:origin x="618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DF0F-590D-4819-830C-E0C738902F2A}" type="datetimeFigureOut">
              <a:rPr lang="es-MX" smtClean="0"/>
              <a:t>14/05/2021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939528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DF0F-590D-4819-830C-E0C738902F2A}" type="datetimeFigureOut">
              <a:rPr lang="es-MX" smtClean="0"/>
              <a:t>14/05/2021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67426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DF0F-590D-4819-830C-E0C738902F2A}" type="datetimeFigureOut">
              <a:rPr lang="es-MX" smtClean="0"/>
              <a:t>14/05/2021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030542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DF0F-590D-4819-830C-E0C738902F2A}" type="datetimeFigureOut">
              <a:rPr lang="es-MX" smtClean="0"/>
              <a:t>14/05/2021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80884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DF0F-590D-4819-830C-E0C738902F2A}" type="datetimeFigureOut">
              <a:rPr lang="es-MX" smtClean="0"/>
              <a:t>14/05/2021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6202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DF0F-590D-4819-830C-E0C738902F2A}" type="datetimeFigureOut">
              <a:rPr lang="es-MX" smtClean="0"/>
              <a:t>14/05/2021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517377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DF0F-590D-4819-830C-E0C738902F2A}" type="datetimeFigureOut">
              <a:rPr lang="es-MX" smtClean="0"/>
              <a:t>14/05/2021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657355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DF0F-590D-4819-830C-E0C738902F2A}" type="datetimeFigureOut">
              <a:rPr lang="es-MX" smtClean="0"/>
              <a:t>14/05/2021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753153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DF0F-590D-4819-830C-E0C738902F2A}" type="datetimeFigureOut">
              <a:rPr lang="es-MX" smtClean="0"/>
              <a:t>14/05/2021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65155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DF0F-590D-4819-830C-E0C738902F2A}" type="datetimeFigureOut">
              <a:rPr lang="es-MX" smtClean="0"/>
              <a:t>14/05/2021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512707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DF0F-590D-4819-830C-E0C738902F2A}" type="datetimeFigureOut">
              <a:rPr lang="es-MX" smtClean="0"/>
              <a:t>14/05/2021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1453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74DF0F-590D-4819-830C-E0C738902F2A}" type="datetimeFigureOut">
              <a:rPr lang="es-MX" smtClean="0"/>
              <a:t>14/05/2021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99826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s://i.pinimg.com/originals/2e/4f/ca/2e4fca7fa914fca261d55c2a9a4fdb5a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814" t="1439" r="927" b="899"/>
          <a:stretch/>
        </p:blipFill>
        <p:spPr bwMode="auto">
          <a:xfrm>
            <a:off x="4537656" y="0"/>
            <a:ext cx="766317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https://i.pinimg.com/originals/2e/4f/ca/2e4fca7fa914fca261d55c2a9a4fdb5a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814" t="1439" r="927" b="899"/>
          <a:stretch/>
        </p:blipFill>
        <p:spPr bwMode="auto">
          <a:xfrm rot="10800000">
            <a:off x="0" y="0"/>
            <a:ext cx="7654344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Texto 3"/>
          <p:cNvSpPr txBox="1"/>
          <p:nvPr/>
        </p:nvSpPr>
        <p:spPr>
          <a:xfrm>
            <a:off x="1278982" y="937252"/>
            <a:ext cx="5108755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000" b="1" dirty="0" smtClean="0">
                <a:latin typeface="Century Gothic" panose="020B0502020202020204" pitchFamily="34" charset="0"/>
              </a:rPr>
              <a:t>Diario</a:t>
            </a:r>
          </a:p>
          <a:p>
            <a:pPr algn="just"/>
            <a:r>
              <a:rPr lang="es-MX" sz="2000" b="1" dirty="0" smtClean="0">
                <a:latin typeface="Century Gothic" panose="020B0502020202020204" pitchFamily="34" charset="0"/>
              </a:rPr>
              <a:t>Día: </a:t>
            </a:r>
            <a:r>
              <a:rPr lang="es-MX" sz="2000" dirty="0" smtClean="0">
                <a:latin typeface="Century Gothic" panose="020B0502020202020204" pitchFamily="34" charset="0"/>
              </a:rPr>
              <a:t>Viernes 14 </a:t>
            </a:r>
            <a:r>
              <a:rPr lang="es-MX" sz="2000" dirty="0" smtClean="0">
                <a:latin typeface="Century Gothic" panose="020B0502020202020204" pitchFamily="34" charset="0"/>
              </a:rPr>
              <a:t>de </a:t>
            </a:r>
            <a:r>
              <a:rPr lang="es-MX" sz="2000" dirty="0" smtClean="0">
                <a:latin typeface="Century Gothic" panose="020B0502020202020204" pitchFamily="34" charset="0"/>
              </a:rPr>
              <a:t>mayo del 2021 </a:t>
            </a:r>
          </a:p>
          <a:p>
            <a:pPr algn="just"/>
            <a:r>
              <a:rPr lang="es-MX" sz="2000" b="1" dirty="0" smtClean="0">
                <a:latin typeface="Century Gothic" panose="020B0502020202020204" pitchFamily="34" charset="0"/>
              </a:rPr>
              <a:t>Estrategia: </a:t>
            </a:r>
            <a:r>
              <a:rPr lang="es-MX" sz="2000" dirty="0" smtClean="0">
                <a:latin typeface="Century Gothic" panose="020B0502020202020204" pitchFamily="34" charset="0"/>
              </a:rPr>
              <a:t>Para finalizar la semana de celebración por el día de las madres, la ultima actividad fue consentir a mama con un día de spa, que constaba de varias estaciones, exfoliación de manos, masaje de pies, mascarilla en el rostro y relajación. </a:t>
            </a:r>
          </a:p>
          <a:p>
            <a:pPr algn="just"/>
            <a:r>
              <a:rPr lang="es-MX" sz="2000" dirty="0" smtClean="0">
                <a:latin typeface="Century Gothic" panose="020B0502020202020204" pitchFamily="34" charset="0"/>
              </a:rPr>
              <a:t>De los 13 alumnos que vieron la publicación de la actividad solamente 7 subieron las evidencias de trabajo, las educadoras titulares nos pidieron que no diéramos la clase virtual de la semana porque ya se había realizado el festejo virtual con las mamás.</a:t>
            </a:r>
            <a:endParaRPr lang="es-MX" sz="2000" dirty="0" smtClean="0">
              <a:latin typeface="Century Gothic" panose="020B0502020202020204" pitchFamily="34" charset="0"/>
            </a:endParaRPr>
          </a:p>
        </p:txBody>
      </p:sp>
      <p:pic>
        <p:nvPicPr>
          <p:cNvPr id="3" name="Picture 2" descr="Descripción no disponible.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172" b="25781"/>
          <a:stretch/>
        </p:blipFill>
        <p:spPr bwMode="auto">
          <a:xfrm>
            <a:off x="6557554" y="917658"/>
            <a:ext cx="4355464" cy="50167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75608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1624</TotalTime>
  <Words>103</Words>
  <Application>Microsoft Office PowerPoint</Application>
  <PresentationFormat>Panorámica</PresentationFormat>
  <Paragraphs>4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Century Gothic</vt:lpstr>
      <vt:lpstr>Tema de Office</vt:lpstr>
      <vt:lpstr>Presentación de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aagtz99@gmail.com</dc:creator>
  <cp:lastModifiedBy>aagtz99@gmail.com</cp:lastModifiedBy>
  <cp:revision>107</cp:revision>
  <dcterms:created xsi:type="dcterms:W3CDTF">2021-01-12T03:37:15Z</dcterms:created>
  <dcterms:modified xsi:type="dcterms:W3CDTF">2021-05-15T01:05:09Z</dcterms:modified>
</cp:coreProperties>
</file>