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78982" y="937252"/>
            <a:ext cx="51087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Viernes 14 </a:t>
            </a:r>
            <a:r>
              <a:rPr lang="es-MX" sz="2000" dirty="0" smtClean="0">
                <a:latin typeface="Century Gothic" panose="020B0502020202020204" pitchFamily="34" charset="0"/>
              </a:rPr>
              <a:t>de </a:t>
            </a:r>
            <a:r>
              <a:rPr lang="es-MX" sz="2000" dirty="0" smtClean="0">
                <a:latin typeface="Century Gothic" panose="020B0502020202020204" pitchFamily="34" charset="0"/>
              </a:rPr>
              <a:t>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Estrategia: </a:t>
            </a:r>
            <a:r>
              <a:rPr lang="es-MX" sz="2000" dirty="0" smtClean="0">
                <a:latin typeface="Century Gothic" panose="020B0502020202020204" pitchFamily="34" charset="0"/>
              </a:rPr>
              <a:t>Para finalizar la semana de celebración por el día de las madres, la ultima actividad fue consentir a mama con un día de spa, que constaba de varias estaciones, exfoliación de manos, masaje de pies, mascarilla en el rostro y relajación. 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De los 13 alumnos que vieron la publicación de la actividad solamente 7 subieron las evidencias de trabajo, las educadoras titulares nos pidieron que no diéramos la clase virtual de la semana porque ya se había realizado el festejo virtual con las mamás.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2" b="25781"/>
          <a:stretch/>
        </p:blipFill>
        <p:spPr bwMode="auto">
          <a:xfrm>
            <a:off x="6557554" y="917658"/>
            <a:ext cx="4355464" cy="50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103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107</cp:revision>
  <dcterms:created xsi:type="dcterms:W3CDTF">2021-01-12T03:37:15Z</dcterms:created>
  <dcterms:modified xsi:type="dcterms:W3CDTF">2021-05-15T01:05:09Z</dcterms:modified>
</cp:coreProperties>
</file>