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>
        <p:scale>
          <a:sx n="91" d="100"/>
          <a:sy n="91" d="100"/>
        </p:scale>
        <p:origin x="-1440" y="214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2601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965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8830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4133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9734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2415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6627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1312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4414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0347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7302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7EF38-FDBB-47B8-B052-95D82C4A1DBC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5994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microsoft.com/office/2007/relationships/hdphoto" Target="../media/hdphoto6.wdp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microsoft.com/office/2007/relationships/hdphoto" Target="../media/hdphoto4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6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750" y="0"/>
            <a:ext cx="6855251" cy="9144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9746" r="9915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700898" y="4020878"/>
            <a:ext cx="3464453" cy="686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0" y="827584"/>
            <a:ext cx="6858000" cy="2880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749" y="1475656"/>
            <a:ext cx="6858000" cy="144016"/>
          </a:xfrm>
          <a:prstGeom prst="rect">
            <a:avLst/>
          </a:prstGeom>
          <a:solidFill>
            <a:srgbClr val="CC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0" y="1247437"/>
            <a:ext cx="6858000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075116" y="-228729"/>
            <a:ext cx="373041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000" dirty="0">
                <a:ln w="76200">
                  <a:solidFill>
                    <a:prstClr val="white"/>
                  </a:solidFill>
                </a:ln>
                <a:solidFill>
                  <a:prstClr val="white"/>
                </a:solidFill>
                <a:latin typeface="Cream candy" pitchFamily="50" charset="0"/>
              </a:rPr>
              <a:t>Diario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053155" y="-228729"/>
            <a:ext cx="373041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000" dirty="0">
                <a:solidFill>
                  <a:prstClr val="black"/>
                </a:solidFill>
                <a:latin typeface="Cream candy" pitchFamily="50" charset="0"/>
              </a:rPr>
              <a:t>Diario</a:t>
            </a:r>
          </a:p>
        </p:txBody>
      </p:sp>
      <p:pic>
        <p:nvPicPr>
          <p:cNvPr id="3076" name="Picture 4" descr=" 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52" b="89894" l="0" r="100000">
                        <a14:foregroundMark x1="5851" y1="69326" x2="19149" y2="71631"/>
                        <a14:foregroundMark x1="79610" y1="24113" x2="93972" y2="290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771" y="1901673"/>
            <a:ext cx="3782703" cy="3782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2271931" y="3282090"/>
            <a:ext cx="23223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white">
                    <a:lumMod val="50000"/>
                  </a:prstClr>
                </a:solidFill>
                <a:latin typeface="Century Gothic" pitchFamily="34" charset="0"/>
              </a:rPr>
              <a:t>14 </a:t>
            </a:r>
            <a:r>
              <a:rPr lang="es-MX" sz="2400" b="1" dirty="0">
                <a:solidFill>
                  <a:prstClr val="white">
                    <a:lumMod val="50000"/>
                  </a:prstClr>
                </a:solidFill>
                <a:latin typeface="Century Gothic" pitchFamily="34" charset="0"/>
              </a:rPr>
              <a:t>de mayo de 2021</a:t>
            </a:r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767" y="6372200"/>
            <a:ext cx="2695600" cy="26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3" name="Picture 11" descr="Menta Más Chocolate - RECURSOS y ACTIVIDADES PARA EDUCACIÓN INFANTIL:  Elementos de color ROSA | Colores, Color rosa, Crayola"/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562" b="100000" l="0" r="987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60" y="6872275"/>
            <a:ext cx="3810000" cy="1695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410" y="6122641"/>
            <a:ext cx="2247900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4894" b="36170"/>
          <a:stretch/>
        </p:blipFill>
        <p:spPr bwMode="auto">
          <a:xfrm>
            <a:off x="2368" y="0"/>
            <a:ext cx="3611893" cy="270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5944" t="50000"/>
          <a:stretch/>
        </p:blipFill>
        <p:spPr bwMode="auto">
          <a:xfrm rot="16200000">
            <a:off x="4075370" y="100688"/>
            <a:ext cx="2903964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0195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5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143875" y="251520"/>
            <a:ext cx="6570249" cy="86409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3 CuadroTexto"/>
          <p:cNvSpPr txBox="1"/>
          <p:nvPr/>
        </p:nvSpPr>
        <p:spPr>
          <a:xfrm rot="21246149">
            <a:off x="5006927" y="652880"/>
            <a:ext cx="12214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>
                <a:ln>
                  <a:solidFill>
                    <a:srgbClr val="4BACC6">
                      <a:lumMod val="50000"/>
                    </a:srgbClr>
                  </a:solidFill>
                </a:ln>
                <a:solidFill>
                  <a:prstClr val="black"/>
                </a:solidFill>
                <a:latin typeface="Century Gothic" pitchFamily="34" charset="0"/>
              </a:rPr>
              <a:t>14/05/2021</a:t>
            </a:r>
            <a:endParaRPr lang="es-MX" sz="1400" b="1" dirty="0">
              <a:ln>
                <a:solidFill>
                  <a:srgbClr val="4BACC6">
                    <a:lumMod val="50000"/>
                  </a:srgbClr>
                </a:solidFill>
              </a:ln>
              <a:solidFill>
                <a:prstClr val="black"/>
              </a:solidFill>
              <a:latin typeface="Century Gothic" pitchFamily="34" charset="0"/>
            </a:endParaRPr>
          </a:p>
        </p:txBody>
      </p:sp>
      <p:sp>
        <p:nvSpPr>
          <p:cNvPr id="6" name="5 Estrella de 5 puntas"/>
          <p:cNvSpPr/>
          <p:nvPr/>
        </p:nvSpPr>
        <p:spPr>
          <a:xfrm>
            <a:off x="4298900" y="2956315"/>
            <a:ext cx="288032" cy="288032"/>
          </a:xfrm>
          <a:prstGeom prst="star5">
            <a:avLst/>
          </a:prstGeom>
          <a:solidFill>
            <a:srgbClr val="FFFF00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9" name="8 Estrella de 5 puntas"/>
          <p:cNvSpPr/>
          <p:nvPr/>
        </p:nvSpPr>
        <p:spPr>
          <a:xfrm>
            <a:off x="4298900" y="3252731"/>
            <a:ext cx="288032" cy="288032"/>
          </a:xfrm>
          <a:prstGeom prst="star5">
            <a:avLst/>
          </a:prstGeom>
          <a:solidFill>
            <a:srgbClr val="FFFF00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332656" y="462772"/>
            <a:ext cx="2520280" cy="63416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12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4894" b="36170"/>
          <a:stretch/>
        </p:blipFill>
        <p:spPr bwMode="auto">
          <a:xfrm>
            <a:off x="2367" y="0"/>
            <a:ext cx="2202497" cy="1651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685292" y="6372200"/>
            <a:ext cx="56960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prstClr val="black"/>
                </a:solidFill>
              </a:rPr>
              <a:t>El día de hoy no tuvimos conexión, tampoco envío de </a:t>
            </a:r>
            <a:r>
              <a:rPr lang="es-MX" dirty="0" smtClean="0">
                <a:solidFill>
                  <a:prstClr val="black"/>
                </a:solidFill>
              </a:rPr>
              <a:t>evidencias. La clase fue cancelada para poder asistir a vacunarme </a:t>
            </a:r>
            <a:r>
              <a:rPr lang="es-MX" smtClean="0">
                <a:solidFill>
                  <a:prstClr val="black"/>
                </a:solidFill>
              </a:rPr>
              <a:t>sin ningún </a:t>
            </a:r>
            <a:r>
              <a:rPr lang="es-MX" dirty="0" smtClean="0">
                <a:solidFill>
                  <a:prstClr val="black"/>
                </a:solidFill>
              </a:rPr>
              <a:t>inconveniente </a:t>
            </a:r>
            <a:endParaRPr lang="es-MX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3193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33</Words>
  <Application>Microsoft Office PowerPoint</Application>
  <PresentationFormat>Presentación en pantalla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guadalupe quilantan rangel</dc:creator>
  <cp:lastModifiedBy>daniela guadalupe quilantan rangel</cp:lastModifiedBy>
  <cp:revision>11</cp:revision>
  <dcterms:created xsi:type="dcterms:W3CDTF">2021-05-05T00:59:04Z</dcterms:created>
  <dcterms:modified xsi:type="dcterms:W3CDTF">2021-05-14T13:55:56Z</dcterms:modified>
</cp:coreProperties>
</file>