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286075F5-9881-4549-A659-53C0FF71D4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9164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7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4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b0cb0b082b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b0cb0b082b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79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b0b8984cf7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b0b8984cf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29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171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49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b0b8984cf7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b0b8984cf7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51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904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8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4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08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68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b0b8984cf7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b0b8984cf7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1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4"/>
        <p:cNvGrpSpPr/>
        <p:nvPr/>
      </p:nvGrpSpPr>
      <p:grpSpPr>
        <a:xfrm>
          <a:off x="0" y="0"/>
          <a:ext cx="0" cy="0"/>
          <a:chOff x="0" y="0"/>
          <a:chExt cx="0" cy="0"/>
        </a:xfrm>
      </p:grpSpPr>
      <p:sp>
        <p:nvSpPr>
          <p:cNvPr id="4325" name="Google Shape;43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6" name="Google Shape;4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729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7"/>
        <p:cNvGrpSpPr/>
        <p:nvPr/>
      </p:nvGrpSpPr>
      <p:grpSpPr>
        <a:xfrm>
          <a:off x="0" y="0"/>
          <a:ext cx="0" cy="0"/>
          <a:chOff x="0" y="0"/>
          <a:chExt cx="0" cy="0"/>
        </a:xfrm>
      </p:grpSpPr>
      <p:sp>
        <p:nvSpPr>
          <p:cNvPr id="3038" name="Google Shape;3038;gb0cb0b082b_0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9" name="Google Shape;3039;gb0cb0b082b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92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9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99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b0b8984c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b0b8984c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7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b0762f9524_0_1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b0762f9524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9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b0b8984cf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b0b8984cf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17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b0b8984c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b0b8984c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49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57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
    <p:spTree>
      <p:nvGrpSpPr>
        <p:cNvPr id="1" name="Shape 131"/>
        <p:cNvGrpSpPr/>
        <p:nvPr/>
      </p:nvGrpSpPr>
      <p:grpSpPr>
        <a:xfrm>
          <a:off x="0" y="0"/>
          <a:ext cx="0" cy="0"/>
          <a:chOff x="0" y="0"/>
          <a:chExt cx="0" cy="0"/>
        </a:xfrm>
      </p:grpSpPr>
      <p:sp>
        <p:nvSpPr>
          <p:cNvPr id="132" name="Google Shape;132;p1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62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4"/>
          <p:cNvGrpSpPr/>
          <p:nvPr/>
        </p:nvGrpSpPr>
        <p:grpSpPr>
          <a:xfrm>
            <a:off x="541198" y="255767"/>
            <a:ext cx="8061616" cy="5279655"/>
            <a:chOff x="739350" y="228775"/>
            <a:chExt cx="7693850" cy="5038800"/>
          </a:xfrm>
        </p:grpSpPr>
        <p:sp>
          <p:nvSpPr>
            <p:cNvPr id="135" name="Google Shape;135;p1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4"/>
          <p:cNvSpPr txBox="1">
            <a:spLocks noGrp="1"/>
          </p:cNvSpPr>
          <p:nvPr>
            <p:ph type="title"/>
          </p:nvPr>
        </p:nvSpPr>
        <p:spPr>
          <a:xfrm>
            <a:off x="1733550"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
    <p:spTree>
      <p:nvGrpSpPr>
        <p:cNvPr id="1" name="Shape 145"/>
        <p:cNvGrpSpPr/>
        <p:nvPr/>
      </p:nvGrpSpPr>
      <p:grpSpPr>
        <a:xfrm>
          <a:off x="0" y="0"/>
          <a:ext cx="0" cy="0"/>
          <a:chOff x="0" y="0"/>
          <a:chExt cx="0" cy="0"/>
        </a:xfrm>
      </p:grpSpPr>
      <p:sp>
        <p:nvSpPr>
          <p:cNvPr id="146" name="Google Shape;146;p16"/>
          <p:cNvSpPr/>
          <p:nvPr/>
        </p:nvSpPr>
        <p:spPr>
          <a:xfrm>
            <a:off x="-12525" y="-9450"/>
            <a:ext cx="45453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6"/>
          <p:cNvGrpSpPr/>
          <p:nvPr/>
        </p:nvGrpSpPr>
        <p:grpSpPr>
          <a:xfrm>
            <a:off x="541198" y="255767"/>
            <a:ext cx="8061616" cy="5279655"/>
            <a:chOff x="739350" y="228775"/>
            <a:chExt cx="7693850" cy="5038800"/>
          </a:xfrm>
        </p:grpSpPr>
        <p:sp>
          <p:nvSpPr>
            <p:cNvPr id="149" name="Google Shape;149;p1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3_1">
    <p:spTree>
      <p:nvGrpSpPr>
        <p:cNvPr id="1" name="Shape 169"/>
        <p:cNvGrpSpPr/>
        <p:nvPr/>
      </p:nvGrpSpPr>
      <p:grpSpPr>
        <a:xfrm>
          <a:off x="0" y="0"/>
          <a:ext cx="0" cy="0"/>
          <a:chOff x="0" y="0"/>
          <a:chExt cx="0" cy="0"/>
        </a:xfrm>
      </p:grpSpPr>
      <p:sp>
        <p:nvSpPr>
          <p:cNvPr id="170" name="Google Shape;170;p1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8"/>
          <p:cNvGrpSpPr/>
          <p:nvPr/>
        </p:nvGrpSpPr>
        <p:grpSpPr>
          <a:xfrm>
            <a:off x="3935539" y="-741579"/>
            <a:ext cx="5349406" cy="4344106"/>
            <a:chOff x="1430435" y="706208"/>
            <a:chExt cx="7147790" cy="5804524"/>
          </a:xfrm>
        </p:grpSpPr>
        <p:sp>
          <p:nvSpPr>
            <p:cNvPr id="173" name="Google Shape;173;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8"/>
          <p:cNvGrpSpPr/>
          <p:nvPr/>
        </p:nvGrpSpPr>
        <p:grpSpPr>
          <a:xfrm flipH="1">
            <a:off x="-360236" y="1468221"/>
            <a:ext cx="5349406" cy="4344106"/>
            <a:chOff x="1430435" y="706208"/>
            <a:chExt cx="7147790" cy="5804524"/>
          </a:xfrm>
        </p:grpSpPr>
        <p:sp>
          <p:nvSpPr>
            <p:cNvPr id="177" name="Google Shape;177;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8"/>
          <p:cNvGrpSpPr/>
          <p:nvPr/>
        </p:nvGrpSpPr>
        <p:grpSpPr>
          <a:xfrm>
            <a:off x="586051" y="844600"/>
            <a:ext cx="7971899" cy="3461454"/>
            <a:chOff x="586051" y="844600"/>
            <a:chExt cx="7971899" cy="3461454"/>
          </a:xfrm>
        </p:grpSpPr>
        <p:sp>
          <p:nvSpPr>
            <p:cNvPr id="181" name="Google Shape;181;p18"/>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8"/>
          <p:cNvSpPr txBox="1">
            <a:spLocks noGrp="1"/>
          </p:cNvSpPr>
          <p:nvPr>
            <p:ph type="title"/>
          </p:nvPr>
        </p:nvSpPr>
        <p:spPr>
          <a:xfrm flipH="1">
            <a:off x="1026100" y="189976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18"/>
          <p:cNvSpPr txBox="1">
            <a:spLocks noGrp="1"/>
          </p:cNvSpPr>
          <p:nvPr>
            <p:ph type="title" idx="2" hasCustomPrompt="1"/>
          </p:nvPr>
        </p:nvSpPr>
        <p:spPr>
          <a:xfrm flipH="1">
            <a:off x="6605300" y="195495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5" name="Google Shape;185;p18"/>
          <p:cNvSpPr txBox="1">
            <a:spLocks noGrp="1"/>
          </p:cNvSpPr>
          <p:nvPr>
            <p:ph type="subTitle" idx="1"/>
          </p:nvPr>
        </p:nvSpPr>
        <p:spPr>
          <a:xfrm rot="-1159" flipH="1">
            <a:off x="1026100" y="274163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210"/>
        <p:cNvGrpSpPr/>
        <p:nvPr/>
      </p:nvGrpSpPr>
      <p:grpSpPr>
        <a:xfrm>
          <a:off x="0" y="0"/>
          <a:ext cx="0" cy="0"/>
          <a:chOff x="0" y="0"/>
          <a:chExt cx="0" cy="0"/>
        </a:xfrm>
      </p:grpSpPr>
      <p:sp>
        <p:nvSpPr>
          <p:cNvPr id="211" name="Google Shape;211;p2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76200" y="-9450"/>
            <a:ext cx="92202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1"/>
          <p:cNvGrpSpPr/>
          <p:nvPr/>
        </p:nvGrpSpPr>
        <p:grpSpPr>
          <a:xfrm>
            <a:off x="3152339" y="1970046"/>
            <a:ext cx="5349406" cy="4344106"/>
            <a:chOff x="1430435" y="706208"/>
            <a:chExt cx="7147790" cy="5804524"/>
          </a:xfrm>
        </p:grpSpPr>
        <p:sp>
          <p:nvSpPr>
            <p:cNvPr id="214" name="Google Shape;214;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1"/>
          <p:cNvGrpSpPr/>
          <p:nvPr/>
        </p:nvGrpSpPr>
        <p:grpSpPr>
          <a:xfrm flipH="1">
            <a:off x="565846" y="-1451701"/>
            <a:ext cx="4520977" cy="3671362"/>
            <a:chOff x="1430435" y="706208"/>
            <a:chExt cx="7147790" cy="5804524"/>
          </a:xfrm>
        </p:grpSpPr>
        <p:sp>
          <p:nvSpPr>
            <p:cNvPr id="218" name="Google Shape;218;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1"/>
          <p:cNvGrpSpPr/>
          <p:nvPr/>
        </p:nvGrpSpPr>
        <p:grpSpPr>
          <a:xfrm rot="-210527">
            <a:off x="604318" y="350596"/>
            <a:ext cx="7935148" cy="4442127"/>
            <a:chOff x="653425" y="350625"/>
            <a:chExt cx="7935350" cy="4442240"/>
          </a:xfrm>
        </p:grpSpPr>
        <p:sp>
          <p:nvSpPr>
            <p:cNvPr id="222" name="Google Shape;222;p21"/>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1"/>
          <p:cNvSpPr txBox="1">
            <a:spLocks noGrp="1"/>
          </p:cNvSpPr>
          <p:nvPr>
            <p:ph type="title"/>
          </p:nvPr>
        </p:nvSpPr>
        <p:spPr>
          <a:xfrm>
            <a:off x="3304500" y="3320887"/>
            <a:ext cx="2535000" cy="49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800"/>
              <a:buNone/>
              <a:defRPr sz="25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5" name="Google Shape;225;p21"/>
          <p:cNvSpPr txBox="1">
            <a:spLocks noGrp="1"/>
          </p:cNvSpPr>
          <p:nvPr>
            <p:ph type="subTitle" idx="1"/>
          </p:nvPr>
        </p:nvSpPr>
        <p:spPr>
          <a:xfrm>
            <a:off x="1474650" y="1786200"/>
            <a:ext cx="6194700" cy="153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800"/>
              <a:buNone/>
              <a:defRPr sz="2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226"/>
        <p:cNvGrpSpPr/>
        <p:nvPr/>
      </p:nvGrpSpPr>
      <p:grpSpPr>
        <a:xfrm>
          <a:off x="0" y="0"/>
          <a:ext cx="0" cy="0"/>
          <a:chOff x="0" y="0"/>
          <a:chExt cx="0" cy="0"/>
        </a:xfrm>
      </p:grpSpPr>
      <p:sp>
        <p:nvSpPr>
          <p:cNvPr id="227" name="Google Shape;227;p2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rot="-892995">
            <a:off x="-34858" y="30862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rot="-892995">
            <a:off x="888" y="2391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rot="900299">
            <a:off x="7021102" y="2423435"/>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rot="9570" flipH="1">
            <a:off x="1208298" y="359462"/>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rot="9570" flipH="1">
            <a:off x="1269368" y="287966"/>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a:spLocks noGrp="1"/>
          </p:cNvSpPr>
          <p:nvPr>
            <p:ph type="ctrTitle"/>
          </p:nvPr>
        </p:nvSpPr>
        <p:spPr>
          <a:xfrm rot="-175" flipH="1">
            <a:off x="1624050" y="634100"/>
            <a:ext cx="5895900" cy="89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800">
                <a:latin typeface="Patrick Hand SC"/>
                <a:ea typeface="Patrick Hand SC"/>
                <a:cs typeface="Patrick Hand SC"/>
                <a:sym typeface="Patrick Hand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5" name="Google Shape;235;p22"/>
          <p:cNvSpPr txBox="1">
            <a:spLocks noGrp="1"/>
          </p:cNvSpPr>
          <p:nvPr>
            <p:ph type="subTitle" idx="1"/>
          </p:nvPr>
        </p:nvSpPr>
        <p:spPr>
          <a:xfrm rot="-1352" flipH="1">
            <a:off x="1902300" y="1611200"/>
            <a:ext cx="5339400" cy="12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22"/>
          <p:cNvSpPr txBox="1"/>
          <p:nvPr/>
        </p:nvSpPr>
        <p:spPr>
          <a:xfrm>
            <a:off x="2053413" y="4111025"/>
            <a:ext cx="5011500" cy="560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100">
                <a:solidFill>
                  <a:srgbClr val="1D1D1B"/>
                </a:solidFill>
                <a:latin typeface="Comfortaa"/>
                <a:ea typeface="Comfortaa"/>
                <a:cs typeface="Comfortaa"/>
                <a:sym typeface="Comfortaa"/>
              </a:rPr>
              <a:t>CREDITS: This presentation template was created by </a:t>
            </a:r>
            <a:r>
              <a:rPr lang="en" sz="1100" b="1">
                <a:solidFill>
                  <a:srgbClr val="1D1D1B"/>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100">
                <a:solidFill>
                  <a:srgbClr val="1D1D1B"/>
                </a:solidFill>
                <a:latin typeface="Comfortaa"/>
                <a:ea typeface="Comfortaa"/>
                <a:cs typeface="Comfortaa"/>
                <a:sym typeface="Comfortaa"/>
              </a:rPr>
              <a:t>, including icons by </a:t>
            </a:r>
            <a:r>
              <a:rPr lang="en" sz="1100" b="1">
                <a:solidFill>
                  <a:srgbClr val="1D1D1B"/>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100">
                <a:solidFill>
                  <a:srgbClr val="1D1D1B"/>
                </a:solidFill>
                <a:latin typeface="Comfortaa"/>
                <a:ea typeface="Comfortaa"/>
                <a:cs typeface="Comfortaa"/>
                <a:sym typeface="Comfortaa"/>
              </a:rPr>
              <a:t>, and infographics &amp; images by </a:t>
            </a:r>
            <a:r>
              <a:rPr lang="en" sz="1100" b="1">
                <a:solidFill>
                  <a:srgbClr val="1D1D1B"/>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r>
              <a:rPr lang="en" sz="1100">
                <a:solidFill>
                  <a:srgbClr val="1D1D1B"/>
                </a:solidFill>
                <a:latin typeface="Comfortaa"/>
                <a:ea typeface="Comfortaa"/>
                <a:cs typeface="Comfortaa"/>
                <a:sym typeface="Comfortaa"/>
              </a:rPr>
              <a:t>.</a:t>
            </a:r>
            <a:endParaRPr sz="1100">
              <a:solidFill>
                <a:srgbClr val="1D1D1B"/>
              </a:solidFill>
              <a:latin typeface="Comfortaa"/>
              <a:ea typeface="Comfortaa"/>
              <a:cs typeface="Comfortaa"/>
              <a:sym typeface="Comforta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flipH="1">
            <a:off x="-360236" y="-741579"/>
            <a:ext cx="5349406" cy="4344106"/>
            <a:chOff x="1430435" y="706208"/>
            <a:chExt cx="7147790" cy="5804524"/>
          </a:xfrm>
        </p:grpSpPr>
        <p:sp>
          <p:nvSpPr>
            <p:cNvPr id="22" name="Google Shape;22;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3935539" y="1468221"/>
            <a:ext cx="5349406" cy="4344106"/>
            <a:chOff x="1430435" y="706208"/>
            <a:chExt cx="7147790" cy="5804524"/>
          </a:xfrm>
        </p:grpSpPr>
        <p:sp>
          <p:nvSpPr>
            <p:cNvPr id="26" name="Google Shape;26;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3"/>
          <p:cNvSpPr/>
          <p:nvPr/>
        </p:nvSpPr>
        <p:spPr>
          <a:xfrm rot="-9570">
            <a:off x="1238832" y="363378"/>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title"/>
          </p:nvPr>
        </p:nvSpPr>
        <p:spPr>
          <a:xfrm>
            <a:off x="1460775" y="2535475"/>
            <a:ext cx="6317700" cy="84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3787125" y="109505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2" name="Google Shape;32;p3"/>
          <p:cNvSpPr txBox="1">
            <a:spLocks noGrp="1"/>
          </p:cNvSpPr>
          <p:nvPr>
            <p:ph type="subTitle" idx="1"/>
          </p:nvPr>
        </p:nvSpPr>
        <p:spPr>
          <a:xfrm rot="1159">
            <a:off x="1949937" y="3377351"/>
            <a:ext cx="5339400" cy="35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p:nvPr/>
        </p:nvSpPr>
        <p:spPr>
          <a:xfrm>
            <a:off x="4539625" y="-190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a:off x="541198" y="255767"/>
            <a:ext cx="8061616" cy="5279655"/>
            <a:chOff x="739350" y="228775"/>
            <a:chExt cx="7693850" cy="5038800"/>
          </a:xfrm>
        </p:grpSpPr>
        <p:sp>
          <p:nvSpPr>
            <p:cNvPr id="57" name="Google Shape;57;p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5GLduNQ5kA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wniQ7NA3Io&amp;t=29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p:nvPr/>
        </p:nvSpPr>
        <p:spPr>
          <a:xfrm>
            <a:off x="1562100" y="3934126"/>
            <a:ext cx="220418" cy="218104"/>
          </a:xfrm>
          <a:custGeom>
            <a:avLst/>
            <a:gdLst/>
            <a:ahLst/>
            <a:cxnLst/>
            <a:rect l="l" t="t" r="r" b="b"/>
            <a:pathLst>
              <a:path w="1996" h="1975" extrusionOk="0">
                <a:moveTo>
                  <a:pt x="1516" y="1"/>
                </a:moveTo>
                <a:cubicBezTo>
                  <a:pt x="1480" y="1"/>
                  <a:pt x="1444" y="9"/>
                  <a:pt x="1409" y="28"/>
                </a:cubicBezTo>
                <a:cubicBezTo>
                  <a:pt x="1158" y="196"/>
                  <a:pt x="949" y="426"/>
                  <a:pt x="782" y="677"/>
                </a:cubicBezTo>
                <a:cubicBezTo>
                  <a:pt x="635" y="510"/>
                  <a:pt x="489" y="321"/>
                  <a:pt x="384" y="112"/>
                </a:cubicBezTo>
                <a:cubicBezTo>
                  <a:pt x="341" y="55"/>
                  <a:pt x="280" y="29"/>
                  <a:pt x="221" y="29"/>
                </a:cubicBezTo>
                <a:cubicBezTo>
                  <a:pt x="109" y="29"/>
                  <a:pt x="1" y="121"/>
                  <a:pt x="28" y="259"/>
                </a:cubicBezTo>
                <a:cubicBezTo>
                  <a:pt x="133" y="573"/>
                  <a:pt x="300" y="845"/>
                  <a:pt x="510" y="1075"/>
                </a:cubicBezTo>
                <a:cubicBezTo>
                  <a:pt x="384" y="1263"/>
                  <a:pt x="279" y="1472"/>
                  <a:pt x="175" y="1681"/>
                </a:cubicBezTo>
                <a:cubicBezTo>
                  <a:pt x="104" y="1838"/>
                  <a:pt x="226" y="1975"/>
                  <a:pt x="357" y="1975"/>
                </a:cubicBezTo>
                <a:cubicBezTo>
                  <a:pt x="419" y="1975"/>
                  <a:pt x="483" y="1944"/>
                  <a:pt x="531" y="1870"/>
                </a:cubicBezTo>
                <a:cubicBezTo>
                  <a:pt x="614" y="1723"/>
                  <a:pt x="719" y="1556"/>
                  <a:pt x="824" y="1409"/>
                </a:cubicBezTo>
                <a:cubicBezTo>
                  <a:pt x="1050" y="1636"/>
                  <a:pt x="1414" y="1965"/>
                  <a:pt x="1728" y="1965"/>
                </a:cubicBezTo>
                <a:cubicBezTo>
                  <a:pt x="1762" y="1965"/>
                  <a:pt x="1795" y="1962"/>
                  <a:pt x="1828" y="1953"/>
                </a:cubicBezTo>
                <a:cubicBezTo>
                  <a:pt x="1932" y="1933"/>
                  <a:pt x="1995" y="1828"/>
                  <a:pt x="1953" y="1723"/>
                </a:cubicBezTo>
                <a:cubicBezTo>
                  <a:pt x="1870" y="1409"/>
                  <a:pt x="1388" y="1221"/>
                  <a:pt x="1137" y="1012"/>
                </a:cubicBezTo>
                <a:lnTo>
                  <a:pt x="1137" y="991"/>
                </a:lnTo>
                <a:cubicBezTo>
                  <a:pt x="1347" y="803"/>
                  <a:pt x="1535" y="573"/>
                  <a:pt x="1702" y="321"/>
                </a:cubicBezTo>
                <a:cubicBezTo>
                  <a:pt x="1805" y="168"/>
                  <a:pt x="1671"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1994548" y="3912481"/>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2392211" y="3878137"/>
            <a:ext cx="212909" cy="248031"/>
          </a:xfrm>
          <a:custGeom>
            <a:avLst/>
            <a:gdLst/>
            <a:ahLst/>
            <a:cxnLst/>
            <a:rect l="l" t="t" r="r" b="b"/>
            <a:pathLst>
              <a:path w="1928" h="2246" extrusionOk="0">
                <a:moveTo>
                  <a:pt x="1590" y="0"/>
                </a:moveTo>
                <a:cubicBezTo>
                  <a:pt x="1556" y="0"/>
                  <a:pt x="1521" y="11"/>
                  <a:pt x="1488" y="33"/>
                </a:cubicBezTo>
                <a:cubicBezTo>
                  <a:pt x="1174" y="159"/>
                  <a:pt x="1027" y="577"/>
                  <a:pt x="839" y="870"/>
                </a:cubicBezTo>
                <a:lnTo>
                  <a:pt x="818" y="933"/>
                </a:lnTo>
                <a:cubicBezTo>
                  <a:pt x="672" y="808"/>
                  <a:pt x="546" y="703"/>
                  <a:pt x="421" y="577"/>
                </a:cubicBezTo>
                <a:cubicBezTo>
                  <a:pt x="376" y="533"/>
                  <a:pt x="326" y="514"/>
                  <a:pt x="279" y="514"/>
                </a:cubicBezTo>
                <a:cubicBezTo>
                  <a:pt x="128" y="514"/>
                  <a:pt x="0" y="706"/>
                  <a:pt x="128" y="849"/>
                </a:cubicBezTo>
                <a:cubicBezTo>
                  <a:pt x="274" y="1017"/>
                  <a:pt x="421" y="1163"/>
                  <a:pt x="567" y="1331"/>
                </a:cubicBezTo>
                <a:cubicBezTo>
                  <a:pt x="441" y="1519"/>
                  <a:pt x="337" y="1728"/>
                  <a:pt x="232" y="1916"/>
                </a:cubicBezTo>
                <a:cubicBezTo>
                  <a:pt x="171" y="2055"/>
                  <a:pt x="291" y="2217"/>
                  <a:pt x="417" y="2217"/>
                </a:cubicBezTo>
                <a:cubicBezTo>
                  <a:pt x="462" y="2217"/>
                  <a:pt x="508" y="2196"/>
                  <a:pt x="546" y="2147"/>
                </a:cubicBezTo>
                <a:cubicBezTo>
                  <a:pt x="672" y="1979"/>
                  <a:pt x="776" y="1833"/>
                  <a:pt x="902" y="1665"/>
                </a:cubicBezTo>
                <a:cubicBezTo>
                  <a:pt x="1071" y="1854"/>
                  <a:pt x="1376" y="2246"/>
                  <a:pt x="1665" y="2246"/>
                </a:cubicBezTo>
                <a:cubicBezTo>
                  <a:pt x="1697" y="2246"/>
                  <a:pt x="1728" y="2241"/>
                  <a:pt x="1760" y="2230"/>
                </a:cubicBezTo>
                <a:cubicBezTo>
                  <a:pt x="1864" y="2188"/>
                  <a:pt x="1927" y="2105"/>
                  <a:pt x="1927" y="2021"/>
                </a:cubicBezTo>
                <a:cubicBezTo>
                  <a:pt x="1927" y="1728"/>
                  <a:pt x="1467" y="1498"/>
                  <a:pt x="1278" y="1331"/>
                </a:cubicBezTo>
                <a:lnTo>
                  <a:pt x="1195" y="1268"/>
                </a:lnTo>
                <a:lnTo>
                  <a:pt x="1216" y="1247"/>
                </a:lnTo>
                <a:cubicBezTo>
                  <a:pt x="1425" y="933"/>
                  <a:pt x="1801" y="577"/>
                  <a:pt x="1781" y="201"/>
                </a:cubicBezTo>
                <a:cubicBezTo>
                  <a:pt x="1765" y="78"/>
                  <a:pt x="1683"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2831395" y="3900886"/>
            <a:ext cx="222627" cy="227381"/>
          </a:xfrm>
          <a:custGeom>
            <a:avLst/>
            <a:gdLst/>
            <a:ahLst/>
            <a:cxnLst/>
            <a:rect l="l" t="t" r="r" b="b"/>
            <a:pathLst>
              <a:path w="2016" h="2059" extrusionOk="0">
                <a:moveTo>
                  <a:pt x="212" y="0"/>
                </a:moveTo>
                <a:cubicBezTo>
                  <a:pt x="161" y="0"/>
                  <a:pt x="118" y="28"/>
                  <a:pt x="105" y="78"/>
                </a:cubicBezTo>
                <a:cubicBezTo>
                  <a:pt x="1" y="434"/>
                  <a:pt x="293" y="769"/>
                  <a:pt x="503" y="1041"/>
                </a:cubicBezTo>
                <a:cubicBezTo>
                  <a:pt x="524" y="1062"/>
                  <a:pt x="565" y="1104"/>
                  <a:pt x="586" y="1125"/>
                </a:cubicBezTo>
                <a:cubicBezTo>
                  <a:pt x="461" y="1271"/>
                  <a:pt x="314" y="1397"/>
                  <a:pt x="210" y="1543"/>
                </a:cubicBezTo>
                <a:cubicBezTo>
                  <a:pt x="64" y="1689"/>
                  <a:pt x="194" y="1897"/>
                  <a:pt x="357" y="1897"/>
                </a:cubicBezTo>
                <a:cubicBezTo>
                  <a:pt x="404" y="1897"/>
                  <a:pt x="455" y="1879"/>
                  <a:pt x="503" y="1836"/>
                </a:cubicBezTo>
                <a:lnTo>
                  <a:pt x="900" y="1459"/>
                </a:lnTo>
                <a:lnTo>
                  <a:pt x="1005" y="1585"/>
                </a:lnTo>
                <a:cubicBezTo>
                  <a:pt x="1172" y="1794"/>
                  <a:pt x="1361" y="1941"/>
                  <a:pt x="1591" y="2045"/>
                </a:cubicBezTo>
                <a:cubicBezTo>
                  <a:pt x="1618" y="2054"/>
                  <a:pt x="1645" y="2059"/>
                  <a:pt x="1671" y="2059"/>
                </a:cubicBezTo>
                <a:cubicBezTo>
                  <a:pt x="1823" y="2059"/>
                  <a:pt x="1940" y="1913"/>
                  <a:pt x="1905" y="1752"/>
                </a:cubicBezTo>
                <a:cubicBezTo>
                  <a:pt x="1758" y="1480"/>
                  <a:pt x="1570" y="1250"/>
                  <a:pt x="1319" y="1083"/>
                </a:cubicBezTo>
                <a:cubicBezTo>
                  <a:pt x="1528" y="915"/>
                  <a:pt x="1716" y="727"/>
                  <a:pt x="1884" y="518"/>
                </a:cubicBezTo>
                <a:cubicBezTo>
                  <a:pt x="2015" y="321"/>
                  <a:pt x="1863" y="110"/>
                  <a:pt x="1680" y="110"/>
                </a:cubicBezTo>
                <a:cubicBezTo>
                  <a:pt x="1630" y="110"/>
                  <a:pt x="1577" y="126"/>
                  <a:pt x="1528" y="162"/>
                </a:cubicBezTo>
                <a:cubicBezTo>
                  <a:pt x="1319" y="329"/>
                  <a:pt x="1110" y="518"/>
                  <a:pt x="942" y="727"/>
                </a:cubicBezTo>
                <a:cubicBezTo>
                  <a:pt x="754" y="476"/>
                  <a:pt x="524" y="246"/>
                  <a:pt x="314" y="37"/>
                </a:cubicBezTo>
                <a:cubicBezTo>
                  <a:pt x="281" y="12"/>
                  <a:pt x="245"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3243634" y="3916899"/>
            <a:ext cx="229032" cy="246154"/>
          </a:xfrm>
          <a:custGeom>
            <a:avLst/>
            <a:gdLst/>
            <a:ahLst/>
            <a:cxnLst/>
            <a:rect l="l" t="t" r="r" b="b"/>
            <a:pathLst>
              <a:path w="2074" h="2229" extrusionOk="0">
                <a:moveTo>
                  <a:pt x="1577" y="0"/>
                </a:moveTo>
                <a:cubicBezTo>
                  <a:pt x="1527" y="0"/>
                  <a:pt x="1476" y="18"/>
                  <a:pt x="1436" y="59"/>
                </a:cubicBezTo>
                <a:cubicBezTo>
                  <a:pt x="1226" y="289"/>
                  <a:pt x="1080" y="540"/>
                  <a:pt x="954" y="812"/>
                </a:cubicBezTo>
                <a:cubicBezTo>
                  <a:pt x="787" y="666"/>
                  <a:pt x="599" y="519"/>
                  <a:pt x="410" y="394"/>
                </a:cubicBezTo>
                <a:cubicBezTo>
                  <a:pt x="383" y="385"/>
                  <a:pt x="355" y="382"/>
                  <a:pt x="328" y="382"/>
                </a:cubicBezTo>
                <a:cubicBezTo>
                  <a:pt x="151" y="382"/>
                  <a:pt x="0" y="550"/>
                  <a:pt x="55" y="749"/>
                </a:cubicBezTo>
                <a:cubicBezTo>
                  <a:pt x="222" y="980"/>
                  <a:pt x="410" y="1189"/>
                  <a:pt x="641" y="1356"/>
                </a:cubicBezTo>
                <a:cubicBezTo>
                  <a:pt x="494" y="1565"/>
                  <a:pt x="410" y="1796"/>
                  <a:pt x="369" y="2047"/>
                </a:cubicBezTo>
                <a:cubicBezTo>
                  <a:pt x="355" y="2168"/>
                  <a:pt x="437" y="2228"/>
                  <a:pt x="525" y="2228"/>
                </a:cubicBezTo>
                <a:cubicBezTo>
                  <a:pt x="573" y="2228"/>
                  <a:pt x="624" y="2210"/>
                  <a:pt x="662" y="2172"/>
                </a:cubicBezTo>
                <a:cubicBezTo>
                  <a:pt x="808" y="2047"/>
                  <a:pt x="934" y="1879"/>
                  <a:pt x="1038" y="1691"/>
                </a:cubicBezTo>
                <a:cubicBezTo>
                  <a:pt x="1206" y="1858"/>
                  <a:pt x="1415" y="1984"/>
                  <a:pt x="1645" y="2068"/>
                </a:cubicBezTo>
                <a:cubicBezTo>
                  <a:pt x="1669" y="2074"/>
                  <a:pt x="1693" y="2077"/>
                  <a:pt x="1717" y="2077"/>
                </a:cubicBezTo>
                <a:cubicBezTo>
                  <a:pt x="1916" y="2077"/>
                  <a:pt x="2073" y="1855"/>
                  <a:pt x="1980" y="1649"/>
                </a:cubicBezTo>
                <a:cubicBezTo>
                  <a:pt x="1812" y="1440"/>
                  <a:pt x="1603" y="1273"/>
                  <a:pt x="1394" y="1126"/>
                </a:cubicBezTo>
                <a:cubicBezTo>
                  <a:pt x="1582" y="875"/>
                  <a:pt x="1729" y="582"/>
                  <a:pt x="1791" y="289"/>
                </a:cubicBezTo>
                <a:cubicBezTo>
                  <a:pt x="1837" y="123"/>
                  <a:pt x="1707"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3634450" y="3880567"/>
            <a:ext cx="209154" cy="214349"/>
          </a:xfrm>
          <a:custGeom>
            <a:avLst/>
            <a:gdLst/>
            <a:ahLst/>
            <a:cxnLst/>
            <a:rect l="l" t="t" r="r" b="b"/>
            <a:pathLst>
              <a:path w="1894" h="1941" extrusionOk="0">
                <a:moveTo>
                  <a:pt x="1708" y="0"/>
                </a:moveTo>
                <a:cubicBezTo>
                  <a:pt x="1686" y="0"/>
                  <a:pt x="1664" y="4"/>
                  <a:pt x="1642" y="11"/>
                </a:cubicBezTo>
                <a:cubicBezTo>
                  <a:pt x="1328" y="74"/>
                  <a:pt x="1140" y="472"/>
                  <a:pt x="952" y="702"/>
                </a:cubicBezTo>
                <a:lnTo>
                  <a:pt x="931" y="723"/>
                </a:lnTo>
                <a:cubicBezTo>
                  <a:pt x="742" y="534"/>
                  <a:pt x="575" y="367"/>
                  <a:pt x="387" y="200"/>
                </a:cubicBezTo>
                <a:cubicBezTo>
                  <a:pt x="349" y="167"/>
                  <a:pt x="309" y="153"/>
                  <a:pt x="271" y="153"/>
                </a:cubicBezTo>
                <a:cubicBezTo>
                  <a:pt x="142" y="153"/>
                  <a:pt x="38" y="316"/>
                  <a:pt x="136" y="430"/>
                </a:cubicBezTo>
                <a:cubicBezTo>
                  <a:pt x="303" y="639"/>
                  <a:pt x="470" y="848"/>
                  <a:pt x="638" y="1058"/>
                </a:cubicBezTo>
                <a:cubicBezTo>
                  <a:pt x="470" y="1246"/>
                  <a:pt x="282" y="1434"/>
                  <a:pt x="115" y="1622"/>
                </a:cubicBezTo>
                <a:cubicBezTo>
                  <a:pt x="1" y="1769"/>
                  <a:pt x="127" y="1941"/>
                  <a:pt x="278" y="1941"/>
                </a:cubicBezTo>
                <a:cubicBezTo>
                  <a:pt x="321" y="1941"/>
                  <a:pt x="366" y="1927"/>
                  <a:pt x="408" y="1894"/>
                </a:cubicBezTo>
                <a:cubicBezTo>
                  <a:pt x="575" y="1727"/>
                  <a:pt x="721" y="1581"/>
                  <a:pt x="889" y="1413"/>
                </a:cubicBezTo>
                <a:cubicBezTo>
                  <a:pt x="993" y="1622"/>
                  <a:pt x="1182" y="1769"/>
                  <a:pt x="1370" y="1853"/>
                </a:cubicBezTo>
                <a:cubicBezTo>
                  <a:pt x="1390" y="1857"/>
                  <a:pt x="1409" y="1859"/>
                  <a:pt x="1428" y="1859"/>
                </a:cubicBezTo>
                <a:cubicBezTo>
                  <a:pt x="1587" y="1859"/>
                  <a:pt x="1700" y="1709"/>
                  <a:pt x="1663" y="1560"/>
                </a:cubicBezTo>
                <a:cubicBezTo>
                  <a:pt x="1579" y="1350"/>
                  <a:pt x="1454" y="1183"/>
                  <a:pt x="1286" y="1058"/>
                </a:cubicBezTo>
                <a:cubicBezTo>
                  <a:pt x="1516" y="827"/>
                  <a:pt x="1893" y="534"/>
                  <a:pt x="1893" y="179"/>
                </a:cubicBezTo>
                <a:cubicBezTo>
                  <a:pt x="1893" y="75"/>
                  <a:pt x="1808"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txBox="1">
            <a:spLocks noGrp="1"/>
          </p:cNvSpPr>
          <p:nvPr>
            <p:ph type="ctrTitle"/>
          </p:nvPr>
        </p:nvSpPr>
        <p:spPr>
          <a:xfrm rot="175">
            <a:off x="959719" y="-517843"/>
            <a:ext cx="5895900" cy="1781400"/>
          </a:xfrm>
          <a:prstGeom prst="rect">
            <a:avLst/>
          </a:prstGeom>
        </p:spPr>
        <p:txBody>
          <a:bodyPr spcFirstLastPara="1" wrap="square" lIns="91425" tIns="91425" rIns="91425" bIns="91425" anchor="ctr" anchorCtr="0">
            <a:noAutofit/>
          </a:bodyPr>
          <a:lstStyle/>
          <a:p>
            <a:pPr algn="ctr"/>
            <a:r>
              <a:rPr lang="es-MX" sz="2000" b="1" dirty="0">
                <a:latin typeface="Patrick Hand SC" panose="020B0604020202020204" charset="0"/>
                <a:cs typeface="Times New Roman" panose="02020603050405020304" pitchFamily="18" charset="0"/>
              </a:rPr>
              <a:t>Escuela Normal de Educación Preescolar</a:t>
            </a:r>
            <a:br>
              <a:rPr lang="es-MX" sz="2000" b="1" dirty="0">
                <a:latin typeface="Patrick Hand SC" panose="020B0604020202020204" charset="0"/>
                <a:cs typeface="Times New Roman" panose="02020603050405020304" pitchFamily="18" charset="0"/>
              </a:rPr>
            </a:br>
            <a:r>
              <a:rPr lang="es-MX" sz="2000" b="1" dirty="0">
                <a:latin typeface="Patrick Hand SC" panose="020B0604020202020204" charset="0"/>
                <a:cs typeface="Times New Roman" panose="02020603050405020304" pitchFamily="18" charset="0"/>
              </a:rPr>
              <a:t>Licenciatura en Educación Preescolar</a:t>
            </a:r>
            <a:br>
              <a:rPr lang="es-MX" sz="2000" b="1" dirty="0">
                <a:latin typeface="Patrick Hand SC" panose="020B0604020202020204" charset="0"/>
                <a:cs typeface="Times New Roman" panose="02020603050405020304" pitchFamily="18" charset="0"/>
              </a:rPr>
            </a:br>
            <a:r>
              <a:rPr lang="es-MX" sz="2000" b="1" dirty="0">
                <a:latin typeface="Patrick Hand SC" panose="020B0604020202020204" charset="0"/>
                <a:cs typeface="Times New Roman" panose="02020603050405020304" pitchFamily="18" charset="0"/>
              </a:rPr>
              <a:t>Ciclo escolar 2020 - 2021</a:t>
            </a:r>
            <a:endParaRPr sz="6600" dirty="0"/>
          </a:p>
        </p:txBody>
      </p:sp>
      <p:grpSp>
        <p:nvGrpSpPr>
          <p:cNvPr id="309" name="Google Shape;309;p27"/>
          <p:cNvGrpSpPr/>
          <p:nvPr/>
        </p:nvGrpSpPr>
        <p:grpSpPr>
          <a:xfrm>
            <a:off x="4291883" y="3208776"/>
            <a:ext cx="2261899" cy="2771572"/>
            <a:chOff x="4116431" y="3276925"/>
            <a:chExt cx="2261899" cy="2771572"/>
          </a:xfrm>
        </p:grpSpPr>
        <p:sp>
          <p:nvSpPr>
            <p:cNvPr id="310" name="Google Shape;310;p27"/>
            <p:cNvSpPr/>
            <p:nvPr/>
          </p:nvSpPr>
          <p:spPr>
            <a:xfrm>
              <a:off x="5589934" y="3306194"/>
              <a:ext cx="215559" cy="203858"/>
            </a:xfrm>
            <a:custGeom>
              <a:avLst/>
              <a:gdLst/>
              <a:ahLst/>
              <a:cxnLst/>
              <a:rect l="l" t="t" r="r" b="b"/>
              <a:pathLst>
                <a:path w="1952" h="1846" extrusionOk="0">
                  <a:moveTo>
                    <a:pt x="352" y="0"/>
                  </a:moveTo>
                  <a:cubicBezTo>
                    <a:pt x="303" y="0"/>
                    <a:pt x="255" y="32"/>
                    <a:pt x="232" y="90"/>
                  </a:cubicBezTo>
                  <a:cubicBezTo>
                    <a:pt x="127" y="383"/>
                    <a:pt x="399" y="718"/>
                    <a:pt x="566" y="948"/>
                  </a:cubicBezTo>
                  <a:lnTo>
                    <a:pt x="671" y="1094"/>
                  </a:lnTo>
                  <a:cubicBezTo>
                    <a:pt x="483" y="1262"/>
                    <a:pt x="294" y="1408"/>
                    <a:pt x="106" y="1575"/>
                  </a:cubicBezTo>
                  <a:cubicBezTo>
                    <a:pt x="1" y="1681"/>
                    <a:pt x="102" y="1846"/>
                    <a:pt x="224" y="1846"/>
                  </a:cubicBezTo>
                  <a:cubicBezTo>
                    <a:pt x="247" y="1846"/>
                    <a:pt x="271" y="1840"/>
                    <a:pt x="294" y="1827"/>
                  </a:cubicBezTo>
                  <a:cubicBezTo>
                    <a:pt x="504" y="1680"/>
                    <a:pt x="713" y="1555"/>
                    <a:pt x="901" y="1408"/>
                  </a:cubicBezTo>
                  <a:cubicBezTo>
                    <a:pt x="1085" y="1610"/>
                    <a:pt x="1285" y="1796"/>
                    <a:pt x="1472" y="1796"/>
                  </a:cubicBezTo>
                  <a:cubicBezTo>
                    <a:pt x="1498" y="1796"/>
                    <a:pt x="1524" y="1792"/>
                    <a:pt x="1550" y="1785"/>
                  </a:cubicBezTo>
                  <a:cubicBezTo>
                    <a:pt x="1717" y="1743"/>
                    <a:pt x="1801" y="1596"/>
                    <a:pt x="1738" y="1429"/>
                  </a:cubicBezTo>
                  <a:cubicBezTo>
                    <a:pt x="1696" y="1283"/>
                    <a:pt x="1508" y="1157"/>
                    <a:pt x="1362" y="1052"/>
                  </a:cubicBezTo>
                  <a:cubicBezTo>
                    <a:pt x="1571" y="885"/>
                    <a:pt x="1738" y="697"/>
                    <a:pt x="1843" y="487"/>
                  </a:cubicBezTo>
                  <a:cubicBezTo>
                    <a:pt x="1951" y="317"/>
                    <a:pt x="1818" y="146"/>
                    <a:pt x="1666" y="146"/>
                  </a:cubicBezTo>
                  <a:cubicBezTo>
                    <a:pt x="1612" y="146"/>
                    <a:pt x="1557" y="167"/>
                    <a:pt x="1508" y="215"/>
                  </a:cubicBezTo>
                  <a:cubicBezTo>
                    <a:pt x="1341" y="383"/>
                    <a:pt x="1173" y="550"/>
                    <a:pt x="1027" y="739"/>
                  </a:cubicBezTo>
                  <a:cubicBezTo>
                    <a:pt x="922" y="634"/>
                    <a:pt x="838" y="529"/>
                    <a:pt x="734" y="425"/>
                  </a:cubicBezTo>
                  <a:cubicBezTo>
                    <a:pt x="629" y="320"/>
                    <a:pt x="546" y="194"/>
                    <a:pt x="462" y="69"/>
                  </a:cubicBezTo>
                  <a:cubicBezTo>
                    <a:pt x="434" y="22"/>
                    <a:pt x="393" y="0"/>
                    <a:pt x="352"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rot="-836598">
              <a:off x="4383339" y="3449374"/>
              <a:ext cx="1728083" cy="2426673"/>
            </a:xfrm>
            <a:custGeom>
              <a:avLst/>
              <a:gdLst/>
              <a:ahLst/>
              <a:cxnLst/>
              <a:rect l="l" t="t" r="r" b="b"/>
              <a:pathLst>
                <a:path w="52662" h="73951" extrusionOk="0">
                  <a:moveTo>
                    <a:pt x="727" y="1"/>
                  </a:moveTo>
                  <a:cubicBezTo>
                    <a:pt x="334" y="1"/>
                    <a:pt x="0" y="322"/>
                    <a:pt x="0" y="727"/>
                  </a:cubicBezTo>
                  <a:lnTo>
                    <a:pt x="0" y="73224"/>
                  </a:lnTo>
                  <a:cubicBezTo>
                    <a:pt x="0" y="73617"/>
                    <a:pt x="334" y="73950"/>
                    <a:pt x="727" y="73950"/>
                  </a:cubicBezTo>
                  <a:lnTo>
                    <a:pt x="51923" y="73950"/>
                  </a:lnTo>
                  <a:cubicBezTo>
                    <a:pt x="52328" y="73950"/>
                    <a:pt x="52662" y="73617"/>
                    <a:pt x="52662" y="73236"/>
                  </a:cubicBezTo>
                  <a:lnTo>
                    <a:pt x="52662" y="727"/>
                  </a:lnTo>
                  <a:cubicBezTo>
                    <a:pt x="52662" y="322"/>
                    <a:pt x="52328" y="1"/>
                    <a:pt x="5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rot="-836598">
              <a:off x="4155395" y="3477344"/>
              <a:ext cx="1726901" cy="531400"/>
            </a:xfrm>
            <a:custGeom>
              <a:avLst/>
              <a:gdLst/>
              <a:ahLst/>
              <a:cxnLst/>
              <a:rect l="l" t="t" r="r" b="b"/>
              <a:pathLst>
                <a:path w="52626" h="16194" extrusionOk="0">
                  <a:moveTo>
                    <a:pt x="655" y="1"/>
                  </a:moveTo>
                  <a:cubicBezTo>
                    <a:pt x="298" y="1"/>
                    <a:pt x="0" y="298"/>
                    <a:pt x="0" y="655"/>
                  </a:cubicBezTo>
                  <a:lnTo>
                    <a:pt x="0" y="16193"/>
                  </a:lnTo>
                  <a:lnTo>
                    <a:pt x="52626" y="16193"/>
                  </a:lnTo>
                  <a:lnTo>
                    <a:pt x="52626" y="655"/>
                  </a:lnTo>
                  <a:cubicBezTo>
                    <a:pt x="52626" y="298"/>
                    <a:pt x="52328" y="1"/>
                    <a:pt x="5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rot="-836598">
              <a:off x="4283493" y="3719445"/>
              <a:ext cx="37146" cy="3717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rot="-836598">
              <a:off x="4430374" y="4050083"/>
              <a:ext cx="37540" cy="37146"/>
            </a:xfrm>
            <a:custGeom>
              <a:avLst/>
              <a:gdLst/>
              <a:ahLst/>
              <a:cxnLst/>
              <a:rect l="l" t="t" r="r" b="b"/>
              <a:pathLst>
                <a:path w="1144" h="1132" extrusionOk="0">
                  <a:moveTo>
                    <a:pt x="572" y="0"/>
                  </a:moveTo>
                  <a:cubicBezTo>
                    <a:pt x="263" y="0"/>
                    <a:pt x="1" y="250"/>
                    <a:pt x="1" y="560"/>
                  </a:cubicBezTo>
                  <a:cubicBezTo>
                    <a:pt x="1" y="870"/>
                    <a:pt x="263" y="1131"/>
                    <a:pt x="572" y="1131"/>
                  </a:cubicBezTo>
                  <a:cubicBezTo>
                    <a:pt x="882" y="1131"/>
                    <a:pt x="1144" y="870"/>
                    <a:pt x="1144" y="560"/>
                  </a:cubicBezTo>
                  <a:cubicBezTo>
                    <a:pt x="1144" y="250"/>
                    <a:pt x="882"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rot="-836598">
              <a:off x="5340421" y="3837052"/>
              <a:ext cx="37146" cy="37146"/>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rot="-836598">
              <a:off x="4720087" y="3991079"/>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rot="-825616">
              <a:off x="4633186" y="4121370"/>
              <a:ext cx="1390181" cy="1558047"/>
            </a:xfrm>
            <a:prstGeom prst="roundRect">
              <a:avLst>
                <a:gd name="adj" fmla="val 665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rot="-836598">
              <a:off x="4632866" y="3604125"/>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rot="-836598">
              <a:off x="5583497" y="3763815"/>
              <a:ext cx="37146" cy="3714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rot="-836598">
              <a:off x="4254564" y="3969393"/>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rot="-836598">
              <a:off x="4402083" y="3858278"/>
              <a:ext cx="37146" cy="37146"/>
            </a:xfrm>
            <a:custGeom>
              <a:avLst/>
              <a:gdLst/>
              <a:ahLst/>
              <a:cxnLst/>
              <a:rect l="l" t="t" r="r" b="b"/>
              <a:pathLst>
                <a:path w="1132" h="1132" extrusionOk="0">
                  <a:moveTo>
                    <a:pt x="572" y="1"/>
                  </a:moveTo>
                  <a:cubicBezTo>
                    <a:pt x="250" y="1"/>
                    <a:pt x="0" y="251"/>
                    <a:pt x="0" y="560"/>
                  </a:cubicBezTo>
                  <a:cubicBezTo>
                    <a:pt x="0" y="882"/>
                    <a:pt x="250" y="1132"/>
                    <a:pt x="572" y="1132"/>
                  </a:cubicBezTo>
                  <a:cubicBezTo>
                    <a:pt x="882" y="1132"/>
                    <a:pt x="1132" y="882"/>
                    <a:pt x="1132" y="560"/>
                  </a:cubicBezTo>
                  <a:cubicBezTo>
                    <a:pt x="1132" y="251"/>
                    <a:pt x="882"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rot="-836598">
              <a:off x="5520947" y="3596189"/>
              <a:ext cx="37146" cy="3714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B37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836598">
              <a:off x="5019579" y="3890546"/>
              <a:ext cx="37146" cy="37146"/>
            </a:xfrm>
            <a:custGeom>
              <a:avLst/>
              <a:gdLst/>
              <a:ahLst/>
              <a:cxnLst/>
              <a:rect l="l" t="t" r="r" b="b"/>
              <a:pathLst>
                <a:path w="1132" h="1132" extrusionOk="0">
                  <a:moveTo>
                    <a:pt x="560" y="0"/>
                  </a:moveTo>
                  <a:cubicBezTo>
                    <a:pt x="251" y="0"/>
                    <a:pt x="1" y="251"/>
                    <a:pt x="1" y="572"/>
                  </a:cubicBezTo>
                  <a:cubicBezTo>
                    <a:pt x="1" y="882"/>
                    <a:pt x="251" y="1132"/>
                    <a:pt x="560" y="1132"/>
                  </a:cubicBezTo>
                  <a:cubicBezTo>
                    <a:pt x="882" y="1132"/>
                    <a:pt x="1132" y="882"/>
                    <a:pt x="1132" y="572"/>
                  </a:cubicBezTo>
                  <a:cubicBezTo>
                    <a:pt x="1132" y="251"/>
                    <a:pt x="882"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836598">
              <a:off x="4951826" y="3543051"/>
              <a:ext cx="37146" cy="37146"/>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1" y="881"/>
                    <a:pt x="1131" y="572"/>
                  </a:cubicBezTo>
                  <a:cubicBezTo>
                    <a:pt x="1131" y="250"/>
                    <a:pt x="881"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836598">
              <a:off x="5767462" y="3685914"/>
              <a:ext cx="37146" cy="37146"/>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825339">
              <a:off x="4775355" y="4255026"/>
              <a:ext cx="1129187" cy="1265616"/>
            </a:xfrm>
            <a:prstGeom prst="roundRect">
              <a:avLst>
                <a:gd name="adj" fmla="val 6659"/>
              </a:avLst>
            </a:prstGeom>
            <a:solidFill>
              <a:srgbClr val="FFEEBA">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1289995">
              <a:off x="5022432" y="4547935"/>
              <a:ext cx="635198" cy="646287"/>
            </a:xfrm>
            <a:prstGeom prst="ellipse">
              <a:avLst/>
            </a:pr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28" name="Google Shape;328;p27"/>
            <p:cNvSpPr/>
            <p:nvPr/>
          </p:nvSpPr>
          <p:spPr>
            <a:xfrm rot="-845175">
              <a:off x="4352069" y="3608284"/>
              <a:ext cx="1333704" cy="260411"/>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836598">
              <a:off x="5233660" y="3460596"/>
              <a:ext cx="37146" cy="3714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81"/>
                    <a:pt x="1132" y="560"/>
                  </a:cubicBezTo>
                  <a:cubicBezTo>
                    <a:pt x="1132" y="262"/>
                    <a:pt x="882" y="12"/>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836598">
              <a:off x="5538789" y="3413404"/>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4"/>
                    <a:pt x="869" y="13"/>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836598">
              <a:off x="5716917" y="3467754"/>
              <a:ext cx="37540" cy="37146"/>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rot="-889929">
              <a:off x="5202910" y="4711583"/>
              <a:ext cx="293129" cy="280897"/>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rot="-508596">
            <a:off x="7219860" y="3345039"/>
            <a:ext cx="1804160" cy="2534293"/>
            <a:chOff x="-2019712" y="2917625"/>
            <a:chExt cx="1316550" cy="1849350"/>
          </a:xfrm>
        </p:grpSpPr>
        <p:sp>
          <p:nvSpPr>
            <p:cNvPr id="334" name="Google Shape;334;p27"/>
            <p:cNvSpPr/>
            <p:nvPr/>
          </p:nvSpPr>
          <p:spPr>
            <a:xfrm>
              <a:off x="-2019712" y="2917625"/>
              <a:ext cx="1316550" cy="1849350"/>
            </a:xfrm>
            <a:custGeom>
              <a:avLst/>
              <a:gdLst/>
              <a:ahLst/>
              <a:cxnLst/>
              <a:rect l="l" t="t" r="r" b="b"/>
              <a:pathLst>
                <a:path w="52662" h="73974" extrusionOk="0">
                  <a:moveTo>
                    <a:pt x="727" y="1"/>
                  </a:moveTo>
                  <a:cubicBezTo>
                    <a:pt x="322" y="1"/>
                    <a:pt x="1" y="322"/>
                    <a:pt x="1" y="727"/>
                  </a:cubicBezTo>
                  <a:lnTo>
                    <a:pt x="1" y="73248"/>
                  </a:lnTo>
                  <a:cubicBezTo>
                    <a:pt x="1" y="73653"/>
                    <a:pt x="322" y="73974"/>
                    <a:pt x="727" y="73974"/>
                  </a:cubicBezTo>
                  <a:lnTo>
                    <a:pt x="51936" y="73974"/>
                  </a:lnTo>
                  <a:cubicBezTo>
                    <a:pt x="52329" y="73974"/>
                    <a:pt x="52650" y="73653"/>
                    <a:pt x="52662" y="73260"/>
                  </a:cubicBezTo>
                  <a:lnTo>
                    <a:pt x="52662" y="727"/>
                  </a:lnTo>
                  <a:cubicBezTo>
                    <a:pt x="52662" y="322"/>
                    <a:pt x="52340" y="1"/>
                    <a:pt x="5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1976837" y="2988175"/>
              <a:ext cx="30675" cy="30675"/>
            </a:xfrm>
            <a:custGeom>
              <a:avLst/>
              <a:gdLst/>
              <a:ahLst/>
              <a:cxnLst/>
              <a:rect l="l" t="t" r="r" b="b"/>
              <a:pathLst>
                <a:path w="1227" h="1227" extrusionOk="0">
                  <a:moveTo>
                    <a:pt x="619" y="0"/>
                  </a:moveTo>
                  <a:cubicBezTo>
                    <a:pt x="286" y="0"/>
                    <a:pt x="0" y="274"/>
                    <a:pt x="0" y="608"/>
                  </a:cubicBezTo>
                  <a:cubicBezTo>
                    <a:pt x="0" y="941"/>
                    <a:pt x="274" y="1227"/>
                    <a:pt x="619" y="1227"/>
                  </a:cubicBezTo>
                  <a:cubicBezTo>
                    <a:pt x="941" y="1227"/>
                    <a:pt x="1226" y="953"/>
                    <a:pt x="1226" y="608"/>
                  </a:cubicBezTo>
                  <a:cubicBezTo>
                    <a:pt x="1226" y="274"/>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18762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177593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1675612" y="2988175"/>
              <a:ext cx="30375" cy="30675"/>
            </a:xfrm>
            <a:custGeom>
              <a:avLst/>
              <a:gdLst/>
              <a:ahLst/>
              <a:cxnLst/>
              <a:rect l="l" t="t" r="r" b="b"/>
              <a:pathLst>
                <a:path w="1215" h="1227" extrusionOk="0">
                  <a:moveTo>
                    <a:pt x="607" y="0"/>
                  </a:moveTo>
                  <a:cubicBezTo>
                    <a:pt x="274"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1575312" y="2988175"/>
              <a:ext cx="30675" cy="30675"/>
            </a:xfrm>
            <a:custGeom>
              <a:avLst/>
              <a:gdLst/>
              <a:ahLst/>
              <a:cxnLst/>
              <a:rect l="l" t="t" r="r" b="b"/>
              <a:pathLst>
                <a:path w="1227" h="1227" extrusionOk="0">
                  <a:moveTo>
                    <a:pt x="608" y="0"/>
                  </a:moveTo>
                  <a:cubicBezTo>
                    <a:pt x="286" y="0"/>
                    <a:pt x="1" y="274"/>
                    <a:pt x="1" y="608"/>
                  </a:cubicBezTo>
                  <a:cubicBezTo>
                    <a:pt x="1"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1474712"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137468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127438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1174062" y="2988175"/>
              <a:ext cx="30375" cy="30675"/>
            </a:xfrm>
            <a:custGeom>
              <a:avLst/>
              <a:gdLst/>
              <a:ahLst/>
              <a:cxnLst/>
              <a:rect l="l" t="t" r="r" b="b"/>
              <a:pathLst>
                <a:path w="1215" h="1227" extrusionOk="0">
                  <a:moveTo>
                    <a:pt x="607" y="0"/>
                  </a:moveTo>
                  <a:cubicBezTo>
                    <a:pt x="286"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1073762" y="2988175"/>
              <a:ext cx="30675" cy="30675"/>
            </a:xfrm>
            <a:custGeom>
              <a:avLst/>
              <a:gdLst/>
              <a:ahLst/>
              <a:cxnLst/>
              <a:rect l="l" t="t" r="r" b="b"/>
              <a:pathLst>
                <a:path w="1227" h="1227" extrusionOk="0">
                  <a:moveTo>
                    <a:pt x="620" y="0"/>
                  </a:moveTo>
                  <a:cubicBezTo>
                    <a:pt x="286" y="0"/>
                    <a:pt x="1" y="274"/>
                    <a:pt x="1" y="608"/>
                  </a:cubicBezTo>
                  <a:cubicBezTo>
                    <a:pt x="1"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973162" y="2988175"/>
              <a:ext cx="30400" cy="30675"/>
            </a:xfrm>
            <a:custGeom>
              <a:avLst/>
              <a:gdLst/>
              <a:ahLst/>
              <a:cxnLst/>
              <a:rect l="l" t="t" r="r" b="b"/>
              <a:pathLst>
                <a:path w="1216" h="1227" extrusionOk="0">
                  <a:moveTo>
                    <a:pt x="608" y="0"/>
                  </a:moveTo>
                  <a:cubicBezTo>
                    <a:pt x="287" y="0"/>
                    <a:pt x="1" y="274"/>
                    <a:pt x="1" y="608"/>
                  </a:cubicBezTo>
                  <a:cubicBezTo>
                    <a:pt x="1" y="941"/>
                    <a:pt x="263" y="1227"/>
                    <a:pt x="608" y="1227"/>
                  </a:cubicBezTo>
                  <a:cubicBezTo>
                    <a:pt x="942" y="1227"/>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8731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772537"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1925662" y="3061400"/>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182533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1725037"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162471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152411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1424112"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132378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1223187" y="3061400"/>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112316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02256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922262" y="3061400"/>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22237" y="3061400"/>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1976837" y="3134925"/>
              <a:ext cx="30675" cy="30375"/>
            </a:xfrm>
            <a:custGeom>
              <a:avLst/>
              <a:gdLst/>
              <a:ahLst/>
              <a:cxnLst/>
              <a:rect l="l" t="t" r="r" b="b"/>
              <a:pathLst>
                <a:path w="1227" h="1215" extrusionOk="0">
                  <a:moveTo>
                    <a:pt x="619" y="0"/>
                  </a:moveTo>
                  <a:cubicBezTo>
                    <a:pt x="286" y="0"/>
                    <a:pt x="0" y="262"/>
                    <a:pt x="0" y="607"/>
                  </a:cubicBezTo>
                  <a:cubicBezTo>
                    <a:pt x="0" y="929"/>
                    <a:pt x="274" y="1215"/>
                    <a:pt x="619" y="1215"/>
                  </a:cubicBezTo>
                  <a:cubicBezTo>
                    <a:pt x="941" y="1215"/>
                    <a:pt x="1226" y="953"/>
                    <a:pt x="1226" y="607"/>
                  </a:cubicBezTo>
                  <a:cubicBezTo>
                    <a:pt x="1226" y="262"/>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1876237" y="3134925"/>
              <a:ext cx="30675" cy="30375"/>
            </a:xfrm>
            <a:custGeom>
              <a:avLst/>
              <a:gdLst/>
              <a:ahLst/>
              <a:cxnLst/>
              <a:rect l="l" t="t" r="r" b="b"/>
              <a:pathLst>
                <a:path w="1227" h="1215" extrusionOk="0">
                  <a:moveTo>
                    <a:pt x="608" y="0"/>
                  </a:moveTo>
                  <a:cubicBezTo>
                    <a:pt x="286" y="0"/>
                    <a:pt x="0" y="262"/>
                    <a:pt x="0" y="607"/>
                  </a:cubicBezTo>
                  <a:cubicBezTo>
                    <a:pt x="0"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1776237" y="3134925"/>
              <a:ext cx="30700" cy="30375"/>
            </a:xfrm>
            <a:custGeom>
              <a:avLst/>
              <a:gdLst/>
              <a:ahLst/>
              <a:cxnLst/>
              <a:rect l="l" t="t" r="r" b="b"/>
              <a:pathLst>
                <a:path w="1228" h="1215" extrusionOk="0">
                  <a:moveTo>
                    <a:pt x="608" y="0"/>
                  </a:moveTo>
                  <a:cubicBezTo>
                    <a:pt x="275" y="0"/>
                    <a:pt x="1" y="262"/>
                    <a:pt x="1" y="607"/>
                  </a:cubicBezTo>
                  <a:cubicBezTo>
                    <a:pt x="1" y="941"/>
                    <a:pt x="275"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167561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1575312" y="3134925"/>
              <a:ext cx="30675" cy="30375"/>
            </a:xfrm>
            <a:custGeom>
              <a:avLst/>
              <a:gdLst/>
              <a:ahLst/>
              <a:cxnLst/>
              <a:rect l="l" t="t" r="r" b="b"/>
              <a:pathLst>
                <a:path w="1227" h="1215" extrusionOk="0">
                  <a:moveTo>
                    <a:pt x="608" y="0"/>
                  </a:moveTo>
                  <a:cubicBezTo>
                    <a:pt x="286" y="0"/>
                    <a:pt x="1" y="262"/>
                    <a:pt x="1" y="607"/>
                  </a:cubicBezTo>
                  <a:cubicBezTo>
                    <a:pt x="1"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1474712"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41" y="1215"/>
                    <a:pt x="1215" y="953"/>
                    <a:pt x="1215" y="607"/>
                  </a:cubicBezTo>
                  <a:cubicBezTo>
                    <a:pt x="1215"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1374687" y="3134925"/>
              <a:ext cx="30675" cy="30375"/>
            </a:xfrm>
            <a:custGeom>
              <a:avLst/>
              <a:gdLst/>
              <a:ahLst/>
              <a:cxnLst/>
              <a:rect l="l" t="t" r="r" b="b"/>
              <a:pathLst>
                <a:path w="1227" h="1215" extrusionOk="0">
                  <a:moveTo>
                    <a:pt x="608" y="0"/>
                  </a:moveTo>
                  <a:cubicBezTo>
                    <a:pt x="274" y="0"/>
                    <a:pt x="0" y="262"/>
                    <a:pt x="0" y="607"/>
                  </a:cubicBezTo>
                  <a:cubicBezTo>
                    <a:pt x="0" y="941"/>
                    <a:pt x="274"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1274387" y="3134925"/>
              <a:ext cx="30700" cy="30375"/>
            </a:xfrm>
            <a:custGeom>
              <a:avLst/>
              <a:gdLst/>
              <a:ahLst/>
              <a:cxnLst/>
              <a:rect l="l" t="t" r="r" b="b"/>
              <a:pathLst>
                <a:path w="1228" h="1215" extrusionOk="0">
                  <a:moveTo>
                    <a:pt x="620" y="0"/>
                  </a:moveTo>
                  <a:cubicBezTo>
                    <a:pt x="287" y="0"/>
                    <a:pt x="1" y="262"/>
                    <a:pt x="1" y="607"/>
                  </a:cubicBezTo>
                  <a:cubicBezTo>
                    <a:pt x="1" y="929"/>
                    <a:pt x="275" y="1215"/>
                    <a:pt x="620" y="1215"/>
                  </a:cubicBezTo>
                  <a:cubicBezTo>
                    <a:pt x="941" y="1215"/>
                    <a:pt x="1227" y="953"/>
                    <a:pt x="1227" y="607"/>
                  </a:cubicBezTo>
                  <a:cubicBezTo>
                    <a:pt x="1227" y="262"/>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117406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1073762" y="3134925"/>
              <a:ext cx="30675" cy="30375"/>
            </a:xfrm>
            <a:custGeom>
              <a:avLst/>
              <a:gdLst/>
              <a:ahLst/>
              <a:cxnLst/>
              <a:rect l="l" t="t" r="r" b="b"/>
              <a:pathLst>
                <a:path w="1227" h="1215" extrusionOk="0">
                  <a:moveTo>
                    <a:pt x="620" y="0"/>
                  </a:moveTo>
                  <a:cubicBezTo>
                    <a:pt x="286" y="0"/>
                    <a:pt x="1" y="262"/>
                    <a:pt x="1" y="607"/>
                  </a:cubicBezTo>
                  <a:cubicBezTo>
                    <a:pt x="1" y="929"/>
                    <a:pt x="274" y="1215"/>
                    <a:pt x="620" y="1215"/>
                  </a:cubicBezTo>
                  <a:cubicBezTo>
                    <a:pt x="941" y="1215"/>
                    <a:pt x="1227" y="953"/>
                    <a:pt x="1227" y="607"/>
                  </a:cubicBezTo>
                  <a:cubicBezTo>
                    <a:pt x="1227" y="262"/>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973162" y="3134925"/>
              <a:ext cx="30400" cy="30375"/>
            </a:xfrm>
            <a:custGeom>
              <a:avLst/>
              <a:gdLst/>
              <a:ahLst/>
              <a:cxnLst/>
              <a:rect l="l" t="t" r="r" b="b"/>
              <a:pathLst>
                <a:path w="1216" h="1215" extrusionOk="0">
                  <a:moveTo>
                    <a:pt x="608" y="0"/>
                  </a:moveTo>
                  <a:cubicBezTo>
                    <a:pt x="287" y="0"/>
                    <a:pt x="1" y="262"/>
                    <a:pt x="1" y="607"/>
                  </a:cubicBezTo>
                  <a:cubicBezTo>
                    <a:pt x="1" y="929"/>
                    <a:pt x="263" y="1215"/>
                    <a:pt x="608" y="1215"/>
                  </a:cubicBezTo>
                  <a:cubicBezTo>
                    <a:pt x="942" y="1215"/>
                    <a:pt x="1215" y="953"/>
                    <a:pt x="1215" y="607"/>
                  </a:cubicBezTo>
                  <a:cubicBezTo>
                    <a:pt x="1215" y="262"/>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873137" y="3134925"/>
              <a:ext cx="30375" cy="30375"/>
            </a:xfrm>
            <a:custGeom>
              <a:avLst/>
              <a:gdLst/>
              <a:ahLst/>
              <a:cxnLst/>
              <a:rect l="l" t="t" r="r" b="b"/>
              <a:pathLst>
                <a:path w="1215" h="1215" extrusionOk="0">
                  <a:moveTo>
                    <a:pt x="608" y="0"/>
                  </a:moveTo>
                  <a:cubicBezTo>
                    <a:pt x="274" y="0"/>
                    <a:pt x="0" y="262"/>
                    <a:pt x="0" y="607"/>
                  </a:cubicBezTo>
                  <a:cubicBezTo>
                    <a:pt x="0" y="941"/>
                    <a:pt x="274" y="1215"/>
                    <a:pt x="608" y="1215"/>
                  </a:cubicBezTo>
                  <a:cubicBezTo>
                    <a:pt x="953" y="1215"/>
                    <a:pt x="1215" y="941"/>
                    <a:pt x="1215" y="607"/>
                  </a:cubicBezTo>
                  <a:cubicBezTo>
                    <a:pt x="1215"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772537"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29" y="1215"/>
                    <a:pt x="1215" y="953"/>
                    <a:pt x="1215" y="607"/>
                  </a:cubicBezTo>
                  <a:cubicBezTo>
                    <a:pt x="1215" y="262"/>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1925662" y="3208425"/>
              <a:ext cx="30400" cy="30700"/>
            </a:xfrm>
            <a:custGeom>
              <a:avLst/>
              <a:gdLst/>
              <a:ahLst/>
              <a:cxnLst/>
              <a:rect l="l" t="t" r="r" b="b"/>
              <a:pathLst>
                <a:path w="1216" h="1228" extrusionOk="0">
                  <a:moveTo>
                    <a:pt x="629" y="1"/>
                  </a:moveTo>
                  <a:cubicBezTo>
                    <a:pt x="622" y="1"/>
                    <a:pt x="615" y="1"/>
                    <a:pt x="608" y="1"/>
                  </a:cubicBezTo>
                  <a:cubicBezTo>
                    <a:pt x="287"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182533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1725037" y="3208425"/>
              <a:ext cx="30400" cy="30700"/>
            </a:xfrm>
            <a:custGeom>
              <a:avLst/>
              <a:gdLst/>
              <a:ahLst/>
              <a:cxnLst/>
              <a:rect l="l" t="t" r="r" b="b"/>
              <a:pathLst>
                <a:path w="1216" h="1228" extrusionOk="0">
                  <a:moveTo>
                    <a:pt x="628" y="1"/>
                  </a:moveTo>
                  <a:cubicBezTo>
                    <a:pt x="621" y="1"/>
                    <a:pt x="615" y="1"/>
                    <a:pt x="608" y="1"/>
                  </a:cubicBezTo>
                  <a:cubicBezTo>
                    <a:pt x="275" y="1"/>
                    <a:pt x="1" y="287"/>
                    <a:pt x="1" y="608"/>
                  </a:cubicBezTo>
                  <a:cubicBezTo>
                    <a:pt x="1" y="942"/>
                    <a:pt x="263" y="1227"/>
                    <a:pt x="608" y="1227"/>
                  </a:cubicBezTo>
                  <a:cubicBezTo>
                    <a:pt x="929"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62471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6" y="953"/>
                    <a:pt x="1226" y="608"/>
                  </a:cubicBezTo>
                  <a:cubicBezTo>
                    <a:pt x="1226"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52411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1424112" y="3208425"/>
              <a:ext cx="30400" cy="30700"/>
            </a:xfrm>
            <a:custGeom>
              <a:avLst/>
              <a:gdLst/>
              <a:ahLst/>
              <a:cxnLst/>
              <a:rect l="l" t="t" r="r" b="b"/>
              <a:pathLst>
                <a:path w="1216" h="1228" extrusionOk="0">
                  <a:moveTo>
                    <a:pt x="629" y="1"/>
                  </a:moveTo>
                  <a:cubicBezTo>
                    <a:pt x="622" y="1"/>
                    <a:pt x="615" y="1"/>
                    <a:pt x="608" y="1"/>
                  </a:cubicBezTo>
                  <a:cubicBezTo>
                    <a:pt x="275"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132378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1223187" y="3208425"/>
              <a:ext cx="30400" cy="30700"/>
            </a:xfrm>
            <a:custGeom>
              <a:avLst/>
              <a:gdLst/>
              <a:ahLst/>
              <a:cxnLst/>
              <a:rect l="l" t="t" r="r" b="b"/>
              <a:pathLst>
                <a:path w="1216" h="1228" extrusionOk="0">
                  <a:moveTo>
                    <a:pt x="628" y="1"/>
                  </a:moveTo>
                  <a:cubicBezTo>
                    <a:pt x="621" y="1"/>
                    <a:pt x="615" y="1"/>
                    <a:pt x="608" y="1"/>
                  </a:cubicBezTo>
                  <a:cubicBezTo>
                    <a:pt x="286" y="1"/>
                    <a:pt x="1" y="287"/>
                    <a:pt x="1" y="608"/>
                  </a:cubicBezTo>
                  <a:cubicBezTo>
                    <a:pt x="1" y="942"/>
                    <a:pt x="263" y="1227"/>
                    <a:pt x="608" y="1227"/>
                  </a:cubicBezTo>
                  <a:cubicBezTo>
                    <a:pt x="941"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112316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7" y="953"/>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102256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922262" y="3208425"/>
              <a:ext cx="30700" cy="30700"/>
            </a:xfrm>
            <a:custGeom>
              <a:avLst/>
              <a:gdLst/>
              <a:ahLst/>
              <a:cxnLst/>
              <a:rect l="l" t="t" r="r" b="b"/>
              <a:pathLst>
                <a:path w="1228" h="1228" extrusionOk="0">
                  <a:moveTo>
                    <a:pt x="628" y="1"/>
                  </a:moveTo>
                  <a:cubicBezTo>
                    <a:pt x="622" y="1"/>
                    <a:pt x="615" y="1"/>
                    <a:pt x="608" y="1"/>
                  </a:cubicBezTo>
                  <a:cubicBezTo>
                    <a:pt x="287" y="1"/>
                    <a:pt x="1" y="287"/>
                    <a:pt x="1" y="608"/>
                  </a:cubicBezTo>
                  <a:cubicBezTo>
                    <a:pt x="1" y="942"/>
                    <a:pt x="275" y="1227"/>
                    <a:pt x="608" y="1227"/>
                  </a:cubicBezTo>
                  <a:cubicBezTo>
                    <a:pt x="941" y="1227"/>
                    <a:pt x="1227" y="953"/>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822237" y="3208425"/>
              <a:ext cx="30675" cy="30700"/>
            </a:xfrm>
            <a:custGeom>
              <a:avLst/>
              <a:gdLst/>
              <a:ahLst/>
              <a:cxnLst/>
              <a:rect l="l" t="t" r="r" b="b"/>
              <a:pathLst>
                <a:path w="1227" h="1228" extrusionOk="0">
                  <a:moveTo>
                    <a:pt x="640" y="1"/>
                  </a:moveTo>
                  <a:cubicBezTo>
                    <a:pt x="633" y="1"/>
                    <a:pt x="626" y="1"/>
                    <a:pt x="620" y="1"/>
                  </a:cubicBezTo>
                  <a:cubicBezTo>
                    <a:pt x="286" y="1"/>
                    <a:pt x="0" y="287"/>
                    <a:pt x="0" y="608"/>
                  </a:cubicBezTo>
                  <a:cubicBezTo>
                    <a:pt x="0" y="942"/>
                    <a:pt x="274" y="1227"/>
                    <a:pt x="620" y="1227"/>
                  </a:cubicBezTo>
                  <a:cubicBezTo>
                    <a:pt x="941" y="1227"/>
                    <a:pt x="1227" y="953"/>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1976837" y="3281650"/>
              <a:ext cx="30675" cy="30700"/>
            </a:xfrm>
            <a:custGeom>
              <a:avLst/>
              <a:gdLst/>
              <a:ahLst/>
              <a:cxnLst/>
              <a:rect l="l" t="t" r="r" b="b"/>
              <a:pathLst>
                <a:path w="1227" h="1228" extrusionOk="0">
                  <a:moveTo>
                    <a:pt x="640" y="1"/>
                  </a:moveTo>
                  <a:cubicBezTo>
                    <a:pt x="633" y="1"/>
                    <a:pt x="626" y="1"/>
                    <a:pt x="619" y="1"/>
                  </a:cubicBezTo>
                  <a:cubicBezTo>
                    <a:pt x="286" y="1"/>
                    <a:pt x="0" y="275"/>
                    <a:pt x="0" y="620"/>
                  </a:cubicBezTo>
                  <a:cubicBezTo>
                    <a:pt x="0" y="942"/>
                    <a:pt x="274" y="1227"/>
                    <a:pt x="619" y="1227"/>
                  </a:cubicBezTo>
                  <a:cubicBezTo>
                    <a:pt x="941" y="1227"/>
                    <a:pt x="1226" y="953"/>
                    <a:pt x="1226" y="620"/>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1876237" y="3281650"/>
              <a:ext cx="30675" cy="30700"/>
            </a:xfrm>
            <a:custGeom>
              <a:avLst/>
              <a:gdLst/>
              <a:ahLst/>
              <a:cxnLst/>
              <a:rect l="l" t="t" r="r" b="b"/>
              <a:pathLst>
                <a:path w="1227" h="1228" extrusionOk="0">
                  <a:moveTo>
                    <a:pt x="628" y="1"/>
                  </a:moveTo>
                  <a:cubicBezTo>
                    <a:pt x="621" y="1"/>
                    <a:pt x="614" y="1"/>
                    <a:pt x="608" y="1"/>
                  </a:cubicBezTo>
                  <a:cubicBezTo>
                    <a:pt x="286" y="1"/>
                    <a:pt x="0" y="275"/>
                    <a:pt x="0" y="620"/>
                  </a:cubicBezTo>
                  <a:cubicBezTo>
                    <a:pt x="0" y="942"/>
                    <a:pt x="274" y="1227"/>
                    <a:pt x="608" y="1227"/>
                  </a:cubicBezTo>
                  <a:cubicBezTo>
                    <a:pt x="941" y="1227"/>
                    <a:pt x="1227" y="953"/>
                    <a:pt x="1227" y="620"/>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177593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675612" y="3281650"/>
              <a:ext cx="30375" cy="30700"/>
            </a:xfrm>
            <a:custGeom>
              <a:avLst/>
              <a:gdLst/>
              <a:ahLst/>
              <a:cxnLst/>
              <a:rect l="l" t="t" r="r" b="b"/>
              <a:pathLst>
                <a:path w="1215" h="1228" extrusionOk="0">
                  <a:moveTo>
                    <a:pt x="628" y="1"/>
                  </a:moveTo>
                  <a:cubicBezTo>
                    <a:pt x="621" y="1"/>
                    <a:pt x="614" y="1"/>
                    <a:pt x="607" y="1"/>
                  </a:cubicBezTo>
                  <a:cubicBezTo>
                    <a:pt x="274"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1575312" y="3281650"/>
              <a:ext cx="30675" cy="30700"/>
            </a:xfrm>
            <a:custGeom>
              <a:avLst/>
              <a:gdLst/>
              <a:ahLst/>
              <a:cxnLst/>
              <a:rect l="l" t="t" r="r" b="b"/>
              <a:pathLst>
                <a:path w="1227" h="1228" extrusionOk="0">
                  <a:moveTo>
                    <a:pt x="628" y="1"/>
                  </a:moveTo>
                  <a:cubicBezTo>
                    <a:pt x="621" y="1"/>
                    <a:pt x="615" y="1"/>
                    <a:pt x="608" y="1"/>
                  </a:cubicBezTo>
                  <a:cubicBezTo>
                    <a:pt x="286" y="1"/>
                    <a:pt x="1" y="275"/>
                    <a:pt x="1" y="620"/>
                  </a:cubicBezTo>
                  <a:cubicBezTo>
                    <a:pt x="1" y="942"/>
                    <a:pt x="274" y="1227"/>
                    <a:pt x="608" y="1227"/>
                  </a:cubicBezTo>
                  <a:cubicBezTo>
                    <a:pt x="941" y="1227"/>
                    <a:pt x="1227" y="953"/>
                    <a:pt x="1227" y="620"/>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1474712" y="3281650"/>
              <a:ext cx="30400" cy="30700"/>
            </a:xfrm>
            <a:custGeom>
              <a:avLst/>
              <a:gdLst/>
              <a:ahLst/>
              <a:cxnLst/>
              <a:rect l="l" t="t" r="r" b="b"/>
              <a:pathLst>
                <a:path w="1216" h="1228" extrusionOk="0">
                  <a:moveTo>
                    <a:pt x="628" y="1"/>
                  </a:moveTo>
                  <a:cubicBezTo>
                    <a:pt x="622" y="1"/>
                    <a:pt x="615" y="1"/>
                    <a:pt x="608" y="1"/>
                  </a:cubicBezTo>
                  <a:cubicBezTo>
                    <a:pt x="275" y="1"/>
                    <a:pt x="1" y="275"/>
                    <a:pt x="1" y="620"/>
                  </a:cubicBezTo>
                  <a:cubicBezTo>
                    <a:pt x="1" y="942"/>
                    <a:pt x="263" y="1227"/>
                    <a:pt x="608" y="1227"/>
                  </a:cubicBezTo>
                  <a:cubicBezTo>
                    <a:pt x="941"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1374687" y="3281650"/>
              <a:ext cx="30675" cy="30700"/>
            </a:xfrm>
            <a:custGeom>
              <a:avLst/>
              <a:gdLst/>
              <a:ahLst/>
              <a:cxnLst/>
              <a:rect l="l" t="t" r="r" b="b"/>
              <a:pathLst>
                <a:path w="1227" h="1228" extrusionOk="0">
                  <a:moveTo>
                    <a:pt x="628" y="1"/>
                  </a:moveTo>
                  <a:cubicBezTo>
                    <a:pt x="621"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127438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1174062" y="3281650"/>
              <a:ext cx="30375" cy="30700"/>
            </a:xfrm>
            <a:custGeom>
              <a:avLst/>
              <a:gdLst/>
              <a:ahLst/>
              <a:cxnLst/>
              <a:rect l="l" t="t" r="r" b="b"/>
              <a:pathLst>
                <a:path w="1215" h="1228" extrusionOk="0">
                  <a:moveTo>
                    <a:pt x="628" y="1"/>
                  </a:moveTo>
                  <a:cubicBezTo>
                    <a:pt x="621" y="1"/>
                    <a:pt x="614" y="1"/>
                    <a:pt x="607" y="1"/>
                  </a:cubicBezTo>
                  <a:cubicBezTo>
                    <a:pt x="286"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1073762" y="3281650"/>
              <a:ext cx="30675" cy="30700"/>
            </a:xfrm>
            <a:custGeom>
              <a:avLst/>
              <a:gdLst/>
              <a:ahLst/>
              <a:cxnLst/>
              <a:rect l="l" t="t" r="r" b="b"/>
              <a:pathLst>
                <a:path w="1227" h="1228" extrusionOk="0">
                  <a:moveTo>
                    <a:pt x="640" y="1"/>
                  </a:moveTo>
                  <a:cubicBezTo>
                    <a:pt x="633" y="1"/>
                    <a:pt x="626" y="1"/>
                    <a:pt x="620" y="1"/>
                  </a:cubicBezTo>
                  <a:cubicBezTo>
                    <a:pt x="286" y="1"/>
                    <a:pt x="1" y="275"/>
                    <a:pt x="1" y="620"/>
                  </a:cubicBezTo>
                  <a:cubicBezTo>
                    <a:pt x="1" y="942"/>
                    <a:pt x="274" y="1227"/>
                    <a:pt x="620" y="1227"/>
                  </a:cubicBezTo>
                  <a:cubicBezTo>
                    <a:pt x="941" y="1227"/>
                    <a:pt x="1227" y="953"/>
                    <a:pt x="1227" y="620"/>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973162" y="3281650"/>
              <a:ext cx="30400" cy="30700"/>
            </a:xfrm>
            <a:custGeom>
              <a:avLst/>
              <a:gdLst/>
              <a:ahLst/>
              <a:cxnLst/>
              <a:rect l="l" t="t" r="r" b="b"/>
              <a:pathLst>
                <a:path w="1216" h="1228" extrusionOk="0">
                  <a:moveTo>
                    <a:pt x="628" y="1"/>
                  </a:moveTo>
                  <a:cubicBezTo>
                    <a:pt x="622" y="1"/>
                    <a:pt x="615" y="1"/>
                    <a:pt x="608" y="1"/>
                  </a:cubicBezTo>
                  <a:cubicBezTo>
                    <a:pt x="287" y="1"/>
                    <a:pt x="1" y="275"/>
                    <a:pt x="1" y="620"/>
                  </a:cubicBezTo>
                  <a:cubicBezTo>
                    <a:pt x="1" y="942"/>
                    <a:pt x="263" y="1227"/>
                    <a:pt x="608" y="1227"/>
                  </a:cubicBezTo>
                  <a:cubicBezTo>
                    <a:pt x="942"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873137" y="3281650"/>
              <a:ext cx="30675" cy="30700"/>
            </a:xfrm>
            <a:custGeom>
              <a:avLst/>
              <a:gdLst/>
              <a:ahLst/>
              <a:cxnLst/>
              <a:rect l="l" t="t" r="r" b="b"/>
              <a:pathLst>
                <a:path w="1227" h="1228" extrusionOk="0">
                  <a:moveTo>
                    <a:pt x="628" y="1"/>
                  </a:moveTo>
                  <a:cubicBezTo>
                    <a:pt x="622"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772537" y="3281650"/>
              <a:ext cx="30400" cy="30700"/>
            </a:xfrm>
            <a:custGeom>
              <a:avLst/>
              <a:gdLst/>
              <a:ahLst/>
              <a:cxnLst/>
              <a:rect l="l" t="t" r="r" b="b"/>
              <a:pathLst>
                <a:path w="1216" h="1228" extrusionOk="0">
                  <a:moveTo>
                    <a:pt x="627" y="1"/>
                  </a:moveTo>
                  <a:cubicBezTo>
                    <a:pt x="621" y="1"/>
                    <a:pt x="614" y="1"/>
                    <a:pt x="608" y="1"/>
                  </a:cubicBezTo>
                  <a:cubicBezTo>
                    <a:pt x="275" y="1"/>
                    <a:pt x="1" y="275"/>
                    <a:pt x="1" y="620"/>
                  </a:cubicBezTo>
                  <a:cubicBezTo>
                    <a:pt x="1" y="942"/>
                    <a:pt x="263" y="1227"/>
                    <a:pt x="608" y="1227"/>
                  </a:cubicBezTo>
                  <a:cubicBezTo>
                    <a:pt x="929" y="1227"/>
                    <a:pt x="1215" y="953"/>
                    <a:pt x="1215" y="620"/>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1925662" y="3355150"/>
              <a:ext cx="30400" cy="30425"/>
            </a:xfrm>
            <a:custGeom>
              <a:avLst/>
              <a:gdLst/>
              <a:ahLst/>
              <a:cxnLst/>
              <a:rect l="l" t="t" r="r" b="b"/>
              <a:pathLst>
                <a:path w="1216" h="1217" extrusionOk="0">
                  <a:moveTo>
                    <a:pt x="648" y="0"/>
                  </a:moveTo>
                  <a:cubicBezTo>
                    <a:pt x="635" y="0"/>
                    <a:pt x="622" y="1"/>
                    <a:pt x="608" y="2"/>
                  </a:cubicBezTo>
                  <a:cubicBezTo>
                    <a:pt x="287" y="2"/>
                    <a:pt x="1" y="264"/>
                    <a:pt x="1" y="609"/>
                  </a:cubicBezTo>
                  <a:cubicBezTo>
                    <a:pt x="1" y="930"/>
                    <a:pt x="263" y="1216"/>
                    <a:pt x="608" y="1216"/>
                  </a:cubicBezTo>
                  <a:cubicBezTo>
                    <a:pt x="942" y="1216"/>
                    <a:pt x="1215" y="954"/>
                    <a:pt x="1215" y="609"/>
                  </a:cubicBezTo>
                  <a:cubicBezTo>
                    <a:pt x="1215" y="277"/>
                    <a:pt x="973"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182533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1725037" y="3355150"/>
              <a:ext cx="30400" cy="30425"/>
            </a:xfrm>
            <a:custGeom>
              <a:avLst/>
              <a:gdLst/>
              <a:ahLst/>
              <a:cxnLst/>
              <a:rect l="l" t="t" r="r" b="b"/>
              <a:pathLst>
                <a:path w="1216" h="1217" extrusionOk="0">
                  <a:moveTo>
                    <a:pt x="647" y="0"/>
                  </a:moveTo>
                  <a:cubicBezTo>
                    <a:pt x="634" y="0"/>
                    <a:pt x="621" y="1"/>
                    <a:pt x="608" y="2"/>
                  </a:cubicBezTo>
                  <a:cubicBezTo>
                    <a:pt x="275" y="2"/>
                    <a:pt x="1" y="264"/>
                    <a:pt x="1" y="609"/>
                  </a:cubicBezTo>
                  <a:cubicBezTo>
                    <a:pt x="1" y="930"/>
                    <a:pt x="263" y="1216"/>
                    <a:pt x="608" y="1216"/>
                  </a:cubicBezTo>
                  <a:cubicBezTo>
                    <a:pt x="929"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1624712" y="3355150"/>
              <a:ext cx="30675" cy="30425"/>
            </a:xfrm>
            <a:custGeom>
              <a:avLst/>
              <a:gdLst/>
              <a:ahLst/>
              <a:cxnLst/>
              <a:rect l="l" t="t" r="r" b="b"/>
              <a:pathLst>
                <a:path w="1227" h="1217" extrusionOk="0">
                  <a:moveTo>
                    <a:pt x="647" y="0"/>
                  </a:moveTo>
                  <a:cubicBezTo>
                    <a:pt x="634" y="0"/>
                    <a:pt x="621" y="1"/>
                    <a:pt x="607" y="2"/>
                  </a:cubicBezTo>
                  <a:cubicBezTo>
                    <a:pt x="286" y="2"/>
                    <a:pt x="0" y="264"/>
                    <a:pt x="0" y="609"/>
                  </a:cubicBezTo>
                  <a:cubicBezTo>
                    <a:pt x="0" y="930"/>
                    <a:pt x="274" y="1216"/>
                    <a:pt x="607" y="1216"/>
                  </a:cubicBezTo>
                  <a:cubicBezTo>
                    <a:pt x="941" y="1216"/>
                    <a:pt x="1226" y="954"/>
                    <a:pt x="1226" y="609"/>
                  </a:cubicBezTo>
                  <a:cubicBezTo>
                    <a:pt x="1226" y="277"/>
                    <a:pt x="974"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152411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1424112" y="3355150"/>
              <a:ext cx="30400" cy="30425"/>
            </a:xfrm>
            <a:custGeom>
              <a:avLst/>
              <a:gdLst/>
              <a:ahLst/>
              <a:cxnLst/>
              <a:rect l="l" t="t" r="r" b="b"/>
              <a:pathLst>
                <a:path w="1216" h="1217" extrusionOk="0">
                  <a:moveTo>
                    <a:pt x="648" y="0"/>
                  </a:moveTo>
                  <a:cubicBezTo>
                    <a:pt x="635" y="0"/>
                    <a:pt x="622" y="1"/>
                    <a:pt x="608" y="2"/>
                  </a:cubicBezTo>
                  <a:cubicBezTo>
                    <a:pt x="275" y="2"/>
                    <a:pt x="1" y="264"/>
                    <a:pt x="1" y="609"/>
                  </a:cubicBezTo>
                  <a:cubicBezTo>
                    <a:pt x="1" y="930"/>
                    <a:pt x="263" y="1216"/>
                    <a:pt x="608" y="1216"/>
                  </a:cubicBezTo>
                  <a:cubicBezTo>
                    <a:pt x="942" y="1216"/>
                    <a:pt x="1215" y="954"/>
                    <a:pt x="1215" y="609"/>
                  </a:cubicBezTo>
                  <a:cubicBezTo>
                    <a:pt x="1215"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132378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1223187" y="3355150"/>
              <a:ext cx="30400" cy="30425"/>
            </a:xfrm>
            <a:custGeom>
              <a:avLst/>
              <a:gdLst/>
              <a:ahLst/>
              <a:cxnLst/>
              <a:rect l="l" t="t" r="r" b="b"/>
              <a:pathLst>
                <a:path w="1216" h="1217" extrusionOk="0">
                  <a:moveTo>
                    <a:pt x="647" y="0"/>
                  </a:moveTo>
                  <a:cubicBezTo>
                    <a:pt x="634" y="0"/>
                    <a:pt x="621" y="1"/>
                    <a:pt x="608" y="2"/>
                  </a:cubicBezTo>
                  <a:cubicBezTo>
                    <a:pt x="286" y="2"/>
                    <a:pt x="1" y="264"/>
                    <a:pt x="1" y="609"/>
                  </a:cubicBezTo>
                  <a:cubicBezTo>
                    <a:pt x="1" y="930"/>
                    <a:pt x="263" y="1216"/>
                    <a:pt x="608" y="1216"/>
                  </a:cubicBezTo>
                  <a:cubicBezTo>
                    <a:pt x="941"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1123162" y="3355150"/>
              <a:ext cx="30675" cy="30425"/>
            </a:xfrm>
            <a:custGeom>
              <a:avLst/>
              <a:gdLst/>
              <a:ahLst/>
              <a:cxnLst/>
              <a:rect l="l" t="t" r="r" b="b"/>
              <a:pathLst>
                <a:path w="1227" h="1217" extrusionOk="0">
                  <a:moveTo>
                    <a:pt x="648" y="0"/>
                  </a:moveTo>
                  <a:cubicBezTo>
                    <a:pt x="634" y="0"/>
                    <a:pt x="621" y="1"/>
                    <a:pt x="607" y="2"/>
                  </a:cubicBezTo>
                  <a:cubicBezTo>
                    <a:pt x="286" y="2"/>
                    <a:pt x="0" y="264"/>
                    <a:pt x="0" y="609"/>
                  </a:cubicBezTo>
                  <a:cubicBezTo>
                    <a:pt x="0" y="930"/>
                    <a:pt x="274" y="1216"/>
                    <a:pt x="607" y="1216"/>
                  </a:cubicBezTo>
                  <a:cubicBezTo>
                    <a:pt x="941" y="1216"/>
                    <a:pt x="1227" y="954"/>
                    <a:pt x="1227" y="609"/>
                  </a:cubicBezTo>
                  <a:cubicBezTo>
                    <a:pt x="1227"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102256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922262" y="3355150"/>
              <a:ext cx="30700" cy="30425"/>
            </a:xfrm>
            <a:custGeom>
              <a:avLst/>
              <a:gdLst/>
              <a:ahLst/>
              <a:cxnLst/>
              <a:rect l="l" t="t" r="r" b="b"/>
              <a:pathLst>
                <a:path w="1228" h="1217" extrusionOk="0">
                  <a:moveTo>
                    <a:pt x="647" y="0"/>
                  </a:moveTo>
                  <a:cubicBezTo>
                    <a:pt x="634" y="0"/>
                    <a:pt x="621" y="1"/>
                    <a:pt x="608" y="2"/>
                  </a:cubicBezTo>
                  <a:cubicBezTo>
                    <a:pt x="287" y="2"/>
                    <a:pt x="1" y="264"/>
                    <a:pt x="1" y="609"/>
                  </a:cubicBezTo>
                  <a:cubicBezTo>
                    <a:pt x="1" y="930"/>
                    <a:pt x="275" y="1216"/>
                    <a:pt x="608" y="1216"/>
                  </a:cubicBezTo>
                  <a:cubicBezTo>
                    <a:pt x="941" y="1216"/>
                    <a:pt x="1227" y="954"/>
                    <a:pt x="1227" y="609"/>
                  </a:cubicBezTo>
                  <a:cubicBezTo>
                    <a:pt x="1227" y="277"/>
                    <a:pt x="963"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822237" y="3355150"/>
              <a:ext cx="30675" cy="30425"/>
            </a:xfrm>
            <a:custGeom>
              <a:avLst/>
              <a:gdLst/>
              <a:ahLst/>
              <a:cxnLst/>
              <a:rect l="l" t="t" r="r" b="b"/>
              <a:pathLst>
                <a:path w="1227" h="1217" extrusionOk="0">
                  <a:moveTo>
                    <a:pt x="658" y="0"/>
                  </a:moveTo>
                  <a:cubicBezTo>
                    <a:pt x="645" y="0"/>
                    <a:pt x="633" y="1"/>
                    <a:pt x="620" y="2"/>
                  </a:cubicBezTo>
                  <a:cubicBezTo>
                    <a:pt x="286" y="2"/>
                    <a:pt x="0" y="264"/>
                    <a:pt x="0" y="609"/>
                  </a:cubicBezTo>
                  <a:cubicBezTo>
                    <a:pt x="0" y="930"/>
                    <a:pt x="274" y="1216"/>
                    <a:pt x="620" y="1216"/>
                  </a:cubicBezTo>
                  <a:cubicBezTo>
                    <a:pt x="941" y="1216"/>
                    <a:pt x="1227" y="954"/>
                    <a:pt x="1227" y="609"/>
                  </a:cubicBezTo>
                  <a:cubicBezTo>
                    <a:pt x="1227" y="277"/>
                    <a:pt x="974"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1976837" y="3428400"/>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6" y="953"/>
                    <a:pt x="1226" y="608"/>
                  </a:cubicBezTo>
                  <a:cubicBezTo>
                    <a:pt x="1226" y="263"/>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18762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177593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1675612" y="3428400"/>
              <a:ext cx="30375" cy="30400"/>
            </a:xfrm>
            <a:custGeom>
              <a:avLst/>
              <a:gdLst/>
              <a:ahLst/>
              <a:cxnLst/>
              <a:rect l="l" t="t" r="r" b="b"/>
              <a:pathLst>
                <a:path w="1215" h="1216" extrusionOk="0">
                  <a:moveTo>
                    <a:pt x="607" y="1"/>
                  </a:moveTo>
                  <a:cubicBezTo>
                    <a:pt x="274"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1575312" y="3428400"/>
              <a:ext cx="30675" cy="30400"/>
            </a:xfrm>
            <a:custGeom>
              <a:avLst/>
              <a:gdLst/>
              <a:ahLst/>
              <a:cxnLst/>
              <a:rect l="l" t="t" r="r" b="b"/>
              <a:pathLst>
                <a:path w="1227" h="1216" extrusionOk="0">
                  <a:moveTo>
                    <a:pt x="608" y="1"/>
                  </a:moveTo>
                  <a:cubicBezTo>
                    <a:pt x="286" y="1"/>
                    <a:pt x="1" y="263"/>
                    <a:pt x="1" y="608"/>
                  </a:cubicBezTo>
                  <a:cubicBezTo>
                    <a:pt x="1"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1474712"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1" y="1215"/>
                    <a:pt x="1215" y="953"/>
                    <a:pt x="1215" y="608"/>
                  </a:cubicBezTo>
                  <a:cubicBezTo>
                    <a:pt x="1215"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137468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127438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1174062" y="3428400"/>
              <a:ext cx="30375" cy="30400"/>
            </a:xfrm>
            <a:custGeom>
              <a:avLst/>
              <a:gdLst/>
              <a:ahLst/>
              <a:cxnLst/>
              <a:rect l="l" t="t" r="r" b="b"/>
              <a:pathLst>
                <a:path w="1215" h="1216" extrusionOk="0">
                  <a:moveTo>
                    <a:pt x="607" y="1"/>
                  </a:moveTo>
                  <a:cubicBezTo>
                    <a:pt x="286"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1073762" y="3428400"/>
              <a:ext cx="30675" cy="30400"/>
            </a:xfrm>
            <a:custGeom>
              <a:avLst/>
              <a:gdLst/>
              <a:ahLst/>
              <a:cxnLst/>
              <a:rect l="l" t="t" r="r" b="b"/>
              <a:pathLst>
                <a:path w="1227" h="1216" extrusionOk="0">
                  <a:moveTo>
                    <a:pt x="620" y="1"/>
                  </a:moveTo>
                  <a:cubicBezTo>
                    <a:pt x="286" y="1"/>
                    <a:pt x="1" y="263"/>
                    <a:pt x="1" y="608"/>
                  </a:cubicBezTo>
                  <a:cubicBezTo>
                    <a:pt x="1" y="941"/>
                    <a:pt x="274" y="1215"/>
                    <a:pt x="620" y="1215"/>
                  </a:cubicBezTo>
                  <a:cubicBezTo>
                    <a:pt x="941" y="1215"/>
                    <a:pt x="1227" y="953"/>
                    <a:pt x="1227" y="608"/>
                  </a:cubicBezTo>
                  <a:cubicBezTo>
                    <a:pt x="1227" y="263"/>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973162" y="3428400"/>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63"/>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8731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772537"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63"/>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1925662" y="3501625"/>
              <a:ext cx="30400" cy="30675"/>
            </a:xfrm>
            <a:custGeom>
              <a:avLst/>
              <a:gdLst/>
              <a:ahLst/>
              <a:cxnLst/>
              <a:rect l="l" t="t" r="r" b="b"/>
              <a:pathLst>
                <a:path w="1216" h="1227" extrusionOk="0">
                  <a:moveTo>
                    <a:pt x="608" y="1"/>
                  </a:moveTo>
                  <a:cubicBezTo>
                    <a:pt x="287"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182533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1725037"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29"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162471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6" y="953"/>
                    <a:pt x="1226" y="608"/>
                  </a:cubicBezTo>
                  <a:cubicBezTo>
                    <a:pt x="1226"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152411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1424112"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132378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1223187" y="3501625"/>
              <a:ext cx="30400" cy="30675"/>
            </a:xfrm>
            <a:custGeom>
              <a:avLst/>
              <a:gdLst/>
              <a:ahLst/>
              <a:cxnLst/>
              <a:rect l="l" t="t" r="r" b="b"/>
              <a:pathLst>
                <a:path w="1216" h="1227" extrusionOk="0">
                  <a:moveTo>
                    <a:pt x="608" y="1"/>
                  </a:moveTo>
                  <a:cubicBezTo>
                    <a:pt x="286" y="1"/>
                    <a:pt x="1" y="274"/>
                    <a:pt x="1" y="608"/>
                  </a:cubicBezTo>
                  <a:cubicBezTo>
                    <a:pt x="1" y="941"/>
                    <a:pt x="263" y="1227"/>
                    <a:pt x="608" y="1227"/>
                  </a:cubicBezTo>
                  <a:cubicBezTo>
                    <a:pt x="941"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112316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7" y="953"/>
                    <a:pt x="1227" y="608"/>
                  </a:cubicBezTo>
                  <a:cubicBezTo>
                    <a:pt x="1227"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102256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922262" y="3501625"/>
              <a:ext cx="30700" cy="30675"/>
            </a:xfrm>
            <a:custGeom>
              <a:avLst/>
              <a:gdLst/>
              <a:ahLst/>
              <a:cxnLst/>
              <a:rect l="l" t="t" r="r" b="b"/>
              <a:pathLst>
                <a:path w="1228" h="1227" extrusionOk="0">
                  <a:moveTo>
                    <a:pt x="608" y="1"/>
                  </a:moveTo>
                  <a:cubicBezTo>
                    <a:pt x="287" y="1"/>
                    <a:pt x="1" y="274"/>
                    <a:pt x="1" y="608"/>
                  </a:cubicBezTo>
                  <a:cubicBezTo>
                    <a:pt x="1" y="941"/>
                    <a:pt x="275" y="1227"/>
                    <a:pt x="608" y="1227"/>
                  </a:cubicBezTo>
                  <a:cubicBezTo>
                    <a:pt x="941" y="1227"/>
                    <a:pt x="1227" y="953"/>
                    <a:pt x="1227" y="608"/>
                  </a:cubicBezTo>
                  <a:cubicBezTo>
                    <a:pt x="1227"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822237" y="3501625"/>
              <a:ext cx="30675" cy="30675"/>
            </a:xfrm>
            <a:custGeom>
              <a:avLst/>
              <a:gdLst/>
              <a:ahLst/>
              <a:cxnLst/>
              <a:rect l="l" t="t" r="r" b="b"/>
              <a:pathLst>
                <a:path w="1227" h="1227" extrusionOk="0">
                  <a:moveTo>
                    <a:pt x="620" y="1"/>
                  </a:moveTo>
                  <a:cubicBezTo>
                    <a:pt x="286" y="1"/>
                    <a:pt x="0" y="274"/>
                    <a:pt x="0" y="608"/>
                  </a:cubicBezTo>
                  <a:cubicBezTo>
                    <a:pt x="0" y="941"/>
                    <a:pt x="274" y="1227"/>
                    <a:pt x="620" y="1227"/>
                  </a:cubicBezTo>
                  <a:cubicBezTo>
                    <a:pt x="941" y="1227"/>
                    <a:pt x="1227" y="953"/>
                    <a:pt x="1227" y="608"/>
                  </a:cubicBezTo>
                  <a:cubicBezTo>
                    <a:pt x="1227" y="274"/>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1976837" y="3575400"/>
              <a:ext cx="30675" cy="30425"/>
            </a:xfrm>
            <a:custGeom>
              <a:avLst/>
              <a:gdLst/>
              <a:ahLst/>
              <a:cxnLst/>
              <a:rect l="l" t="t" r="r" b="b"/>
              <a:pathLst>
                <a:path w="1227" h="1217" extrusionOk="0">
                  <a:moveTo>
                    <a:pt x="659" y="1"/>
                  </a:moveTo>
                  <a:cubicBezTo>
                    <a:pt x="646" y="1"/>
                    <a:pt x="633" y="1"/>
                    <a:pt x="619" y="2"/>
                  </a:cubicBezTo>
                  <a:cubicBezTo>
                    <a:pt x="286" y="2"/>
                    <a:pt x="0" y="264"/>
                    <a:pt x="0" y="610"/>
                  </a:cubicBezTo>
                  <a:cubicBezTo>
                    <a:pt x="0" y="931"/>
                    <a:pt x="274" y="1217"/>
                    <a:pt x="619" y="1217"/>
                  </a:cubicBezTo>
                  <a:cubicBezTo>
                    <a:pt x="941" y="1217"/>
                    <a:pt x="1226" y="955"/>
                    <a:pt x="1226" y="610"/>
                  </a:cubicBezTo>
                  <a:cubicBezTo>
                    <a:pt x="1226" y="278"/>
                    <a:pt x="985"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1876237" y="3575400"/>
              <a:ext cx="30675" cy="30425"/>
            </a:xfrm>
            <a:custGeom>
              <a:avLst/>
              <a:gdLst/>
              <a:ahLst/>
              <a:cxnLst/>
              <a:rect l="l" t="t" r="r" b="b"/>
              <a:pathLst>
                <a:path w="1227" h="1217" extrusionOk="0">
                  <a:moveTo>
                    <a:pt x="646"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63"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177593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1675612" y="3575400"/>
              <a:ext cx="30375" cy="30425"/>
            </a:xfrm>
            <a:custGeom>
              <a:avLst/>
              <a:gdLst/>
              <a:ahLst/>
              <a:cxnLst/>
              <a:rect l="l" t="t" r="r" b="b"/>
              <a:pathLst>
                <a:path w="1215" h="1217" extrusionOk="0">
                  <a:moveTo>
                    <a:pt x="647" y="1"/>
                  </a:moveTo>
                  <a:cubicBezTo>
                    <a:pt x="634" y="1"/>
                    <a:pt x="621" y="1"/>
                    <a:pt x="607" y="2"/>
                  </a:cubicBezTo>
                  <a:cubicBezTo>
                    <a:pt x="274"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1575312" y="3575400"/>
              <a:ext cx="30675" cy="30425"/>
            </a:xfrm>
            <a:custGeom>
              <a:avLst/>
              <a:gdLst/>
              <a:ahLst/>
              <a:cxnLst/>
              <a:rect l="l" t="t" r="r" b="b"/>
              <a:pathLst>
                <a:path w="1227" h="1217" extrusionOk="0">
                  <a:moveTo>
                    <a:pt x="647" y="1"/>
                  </a:moveTo>
                  <a:cubicBezTo>
                    <a:pt x="634" y="1"/>
                    <a:pt x="621" y="1"/>
                    <a:pt x="608" y="2"/>
                  </a:cubicBezTo>
                  <a:cubicBezTo>
                    <a:pt x="286" y="2"/>
                    <a:pt x="1" y="264"/>
                    <a:pt x="1" y="610"/>
                  </a:cubicBezTo>
                  <a:cubicBezTo>
                    <a:pt x="1" y="931"/>
                    <a:pt x="274" y="1217"/>
                    <a:pt x="608" y="1217"/>
                  </a:cubicBezTo>
                  <a:cubicBezTo>
                    <a:pt x="941" y="1217"/>
                    <a:pt x="1227" y="955"/>
                    <a:pt x="1227" y="610"/>
                  </a:cubicBezTo>
                  <a:cubicBezTo>
                    <a:pt x="1227" y="278"/>
                    <a:pt x="96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1474712" y="3575400"/>
              <a:ext cx="30400" cy="30425"/>
            </a:xfrm>
            <a:custGeom>
              <a:avLst/>
              <a:gdLst/>
              <a:ahLst/>
              <a:cxnLst/>
              <a:rect l="l" t="t" r="r" b="b"/>
              <a:pathLst>
                <a:path w="1216" h="1217" extrusionOk="0">
                  <a:moveTo>
                    <a:pt x="647" y="1"/>
                  </a:moveTo>
                  <a:cubicBezTo>
                    <a:pt x="634" y="1"/>
                    <a:pt x="621" y="1"/>
                    <a:pt x="608" y="2"/>
                  </a:cubicBezTo>
                  <a:cubicBezTo>
                    <a:pt x="275" y="2"/>
                    <a:pt x="1" y="264"/>
                    <a:pt x="1" y="610"/>
                  </a:cubicBezTo>
                  <a:cubicBezTo>
                    <a:pt x="1" y="931"/>
                    <a:pt x="263" y="1217"/>
                    <a:pt x="608" y="1217"/>
                  </a:cubicBezTo>
                  <a:cubicBezTo>
                    <a:pt x="941"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1374687" y="3575400"/>
              <a:ext cx="30675" cy="30425"/>
            </a:xfrm>
            <a:custGeom>
              <a:avLst/>
              <a:gdLst/>
              <a:ahLst/>
              <a:cxnLst/>
              <a:rect l="l" t="t" r="r" b="b"/>
              <a:pathLst>
                <a:path w="1227" h="1217" extrusionOk="0">
                  <a:moveTo>
                    <a:pt x="648"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127438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1174062" y="3575400"/>
              <a:ext cx="30375" cy="30425"/>
            </a:xfrm>
            <a:custGeom>
              <a:avLst/>
              <a:gdLst/>
              <a:ahLst/>
              <a:cxnLst/>
              <a:rect l="l" t="t" r="r" b="b"/>
              <a:pathLst>
                <a:path w="1215" h="1217" extrusionOk="0">
                  <a:moveTo>
                    <a:pt x="647" y="1"/>
                  </a:moveTo>
                  <a:cubicBezTo>
                    <a:pt x="634" y="1"/>
                    <a:pt x="621" y="1"/>
                    <a:pt x="607" y="2"/>
                  </a:cubicBezTo>
                  <a:cubicBezTo>
                    <a:pt x="286"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1073762" y="3575400"/>
              <a:ext cx="30675" cy="30425"/>
            </a:xfrm>
            <a:custGeom>
              <a:avLst/>
              <a:gdLst/>
              <a:ahLst/>
              <a:cxnLst/>
              <a:rect l="l" t="t" r="r" b="b"/>
              <a:pathLst>
                <a:path w="1227" h="1217" extrusionOk="0">
                  <a:moveTo>
                    <a:pt x="659" y="1"/>
                  </a:moveTo>
                  <a:cubicBezTo>
                    <a:pt x="646" y="1"/>
                    <a:pt x="633" y="1"/>
                    <a:pt x="620" y="2"/>
                  </a:cubicBezTo>
                  <a:cubicBezTo>
                    <a:pt x="286" y="2"/>
                    <a:pt x="1" y="264"/>
                    <a:pt x="1" y="610"/>
                  </a:cubicBezTo>
                  <a:cubicBezTo>
                    <a:pt x="1" y="931"/>
                    <a:pt x="274" y="1217"/>
                    <a:pt x="620" y="1217"/>
                  </a:cubicBezTo>
                  <a:cubicBezTo>
                    <a:pt x="941" y="1217"/>
                    <a:pt x="1227" y="955"/>
                    <a:pt x="1227" y="610"/>
                  </a:cubicBezTo>
                  <a:cubicBezTo>
                    <a:pt x="1227" y="278"/>
                    <a:pt x="974"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973162" y="3575400"/>
              <a:ext cx="30400" cy="30425"/>
            </a:xfrm>
            <a:custGeom>
              <a:avLst/>
              <a:gdLst/>
              <a:ahLst/>
              <a:cxnLst/>
              <a:rect l="l" t="t" r="r" b="b"/>
              <a:pathLst>
                <a:path w="1216" h="1217" extrusionOk="0">
                  <a:moveTo>
                    <a:pt x="647" y="1"/>
                  </a:moveTo>
                  <a:cubicBezTo>
                    <a:pt x="634" y="1"/>
                    <a:pt x="621" y="1"/>
                    <a:pt x="608" y="2"/>
                  </a:cubicBezTo>
                  <a:cubicBezTo>
                    <a:pt x="287" y="2"/>
                    <a:pt x="1" y="264"/>
                    <a:pt x="1" y="610"/>
                  </a:cubicBezTo>
                  <a:cubicBezTo>
                    <a:pt x="1" y="931"/>
                    <a:pt x="263" y="1217"/>
                    <a:pt x="608" y="1217"/>
                  </a:cubicBezTo>
                  <a:cubicBezTo>
                    <a:pt x="942"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73137" y="3575400"/>
              <a:ext cx="30675" cy="30425"/>
            </a:xfrm>
            <a:custGeom>
              <a:avLst/>
              <a:gdLst/>
              <a:ahLst/>
              <a:cxnLst/>
              <a:rect l="l" t="t" r="r" b="b"/>
              <a:pathLst>
                <a:path w="1227" h="1217" extrusionOk="0">
                  <a:moveTo>
                    <a:pt x="648" y="1"/>
                  </a:moveTo>
                  <a:cubicBezTo>
                    <a:pt x="635"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772537" y="3575400"/>
              <a:ext cx="30400" cy="30425"/>
            </a:xfrm>
            <a:custGeom>
              <a:avLst/>
              <a:gdLst/>
              <a:ahLst/>
              <a:cxnLst/>
              <a:rect l="l" t="t" r="r" b="b"/>
              <a:pathLst>
                <a:path w="1216" h="1217" extrusionOk="0">
                  <a:moveTo>
                    <a:pt x="645" y="1"/>
                  </a:moveTo>
                  <a:cubicBezTo>
                    <a:pt x="633" y="1"/>
                    <a:pt x="621" y="1"/>
                    <a:pt x="608" y="2"/>
                  </a:cubicBezTo>
                  <a:cubicBezTo>
                    <a:pt x="275" y="2"/>
                    <a:pt x="1" y="264"/>
                    <a:pt x="1" y="610"/>
                  </a:cubicBezTo>
                  <a:cubicBezTo>
                    <a:pt x="1" y="931"/>
                    <a:pt x="263" y="1217"/>
                    <a:pt x="608" y="1217"/>
                  </a:cubicBezTo>
                  <a:cubicBezTo>
                    <a:pt x="929" y="1217"/>
                    <a:pt x="1215" y="955"/>
                    <a:pt x="1215" y="610"/>
                  </a:cubicBezTo>
                  <a:cubicBezTo>
                    <a:pt x="1215" y="278"/>
                    <a:pt x="951"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1925662" y="3648675"/>
              <a:ext cx="30400" cy="30375"/>
            </a:xfrm>
            <a:custGeom>
              <a:avLst/>
              <a:gdLst/>
              <a:ahLst/>
              <a:cxnLst/>
              <a:rect l="l" t="t" r="r" b="b"/>
              <a:pathLst>
                <a:path w="1216" h="1215" extrusionOk="0">
                  <a:moveTo>
                    <a:pt x="608" y="0"/>
                  </a:moveTo>
                  <a:cubicBezTo>
                    <a:pt x="275" y="0"/>
                    <a:pt x="1" y="274"/>
                    <a:pt x="1" y="608"/>
                  </a:cubicBezTo>
                  <a:cubicBezTo>
                    <a:pt x="1" y="941"/>
                    <a:pt x="275" y="1215"/>
                    <a:pt x="608" y="1215"/>
                  </a:cubicBezTo>
                  <a:cubicBezTo>
                    <a:pt x="942" y="1215"/>
                    <a:pt x="1215" y="941"/>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182533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1725037" y="3648650"/>
              <a:ext cx="30400" cy="30400"/>
            </a:xfrm>
            <a:custGeom>
              <a:avLst/>
              <a:gdLst/>
              <a:ahLst/>
              <a:cxnLst/>
              <a:rect l="l" t="t" r="r" b="b"/>
              <a:pathLst>
                <a:path w="1216" h="1216" extrusionOk="0">
                  <a:moveTo>
                    <a:pt x="629" y="1"/>
                  </a:moveTo>
                  <a:cubicBezTo>
                    <a:pt x="622" y="1"/>
                    <a:pt x="615" y="1"/>
                    <a:pt x="608" y="1"/>
                  </a:cubicBezTo>
                  <a:cubicBezTo>
                    <a:pt x="275" y="1"/>
                    <a:pt x="1" y="263"/>
                    <a:pt x="1" y="609"/>
                  </a:cubicBezTo>
                  <a:cubicBezTo>
                    <a:pt x="1" y="942"/>
                    <a:pt x="263" y="1216"/>
                    <a:pt x="608" y="1216"/>
                  </a:cubicBezTo>
                  <a:cubicBezTo>
                    <a:pt x="929"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62471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1524112" y="3648650"/>
              <a:ext cx="30375" cy="30400"/>
            </a:xfrm>
            <a:custGeom>
              <a:avLst/>
              <a:gdLst/>
              <a:ahLst/>
              <a:cxnLst/>
              <a:rect l="l" t="t" r="r" b="b"/>
              <a:pathLst>
                <a:path w="1215" h="1216" extrusionOk="0">
                  <a:moveTo>
                    <a:pt x="628" y="1"/>
                  </a:moveTo>
                  <a:cubicBezTo>
                    <a:pt x="621" y="1"/>
                    <a:pt x="614" y="1"/>
                    <a:pt x="608" y="1"/>
                  </a:cubicBezTo>
                  <a:cubicBezTo>
                    <a:pt x="274" y="1"/>
                    <a:pt x="0" y="263"/>
                    <a:pt x="0" y="609"/>
                  </a:cubicBezTo>
                  <a:cubicBezTo>
                    <a:pt x="0" y="942"/>
                    <a:pt x="262" y="1216"/>
                    <a:pt x="608" y="1216"/>
                  </a:cubicBezTo>
                  <a:cubicBezTo>
                    <a:pt x="929" y="1216"/>
                    <a:pt x="1215" y="954"/>
                    <a:pt x="1215" y="609"/>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1424112" y="3648650"/>
              <a:ext cx="30400" cy="30400"/>
            </a:xfrm>
            <a:custGeom>
              <a:avLst/>
              <a:gdLst/>
              <a:ahLst/>
              <a:cxnLst/>
              <a:rect l="l" t="t" r="r" b="b"/>
              <a:pathLst>
                <a:path w="1216" h="1216" extrusionOk="0">
                  <a:moveTo>
                    <a:pt x="630" y="1"/>
                  </a:moveTo>
                  <a:cubicBezTo>
                    <a:pt x="623" y="1"/>
                    <a:pt x="615" y="1"/>
                    <a:pt x="608" y="1"/>
                  </a:cubicBezTo>
                  <a:cubicBezTo>
                    <a:pt x="275" y="1"/>
                    <a:pt x="1" y="263"/>
                    <a:pt x="1" y="609"/>
                  </a:cubicBezTo>
                  <a:cubicBezTo>
                    <a:pt x="1" y="942"/>
                    <a:pt x="263" y="1216"/>
                    <a:pt x="608" y="1216"/>
                  </a:cubicBezTo>
                  <a:cubicBezTo>
                    <a:pt x="942" y="1216"/>
                    <a:pt x="1215" y="954"/>
                    <a:pt x="1215" y="609"/>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132378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1223187" y="3648650"/>
              <a:ext cx="30400" cy="30400"/>
            </a:xfrm>
            <a:custGeom>
              <a:avLst/>
              <a:gdLst/>
              <a:ahLst/>
              <a:cxnLst/>
              <a:rect l="l" t="t" r="r" b="b"/>
              <a:pathLst>
                <a:path w="1216" h="1216" extrusionOk="0">
                  <a:moveTo>
                    <a:pt x="629" y="1"/>
                  </a:moveTo>
                  <a:cubicBezTo>
                    <a:pt x="622" y="1"/>
                    <a:pt x="615" y="1"/>
                    <a:pt x="608" y="1"/>
                  </a:cubicBezTo>
                  <a:cubicBezTo>
                    <a:pt x="286" y="1"/>
                    <a:pt x="1" y="263"/>
                    <a:pt x="1" y="609"/>
                  </a:cubicBezTo>
                  <a:cubicBezTo>
                    <a:pt x="1" y="942"/>
                    <a:pt x="263" y="1216"/>
                    <a:pt x="608" y="1216"/>
                  </a:cubicBezTo>
                  <a:cubicBezTo>
                    <a:pt x="941"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112316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1023162" y="3648675"/>
              <a:ext cx="30675" cy="30375"/>
            </a:xfrm>
            <a:custGeom>
              <a:avLst/>
              <a:gdLst/>
              <a:ahLst/>
              <a:cxnLst/>
              <a:rect l="l" t="t" r="r" b="b"/>
              <a:pathLst>
                <a:path w="1227" h="1215" extrusionOk="0">
                  <a:moveTo>
                    <a:pt x="620" y="0"/>
                  </a:moveTo>
                  <a:cubicBezTo>
                    <a:pt x="275" y="0"/>
                    <a:pt x="1" y="274"/>
                    <a:pt x="1" y="608"/>
                  </a:cubicBezTo>
                  <a:cubicBezTo>
                    <a:pt x="1" y="941"/>
                    <a:pt x="275" y="1215"/>
                    <a:pt x="620" y="1215"/>
                  </a:cubicBezTo>
                  <a:cubicBezTo>
                    <a:pt x="953" y="1215"/>
                    <a:pt x="1227" y="941"/>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922262" y="3648650"/>
              <a:ext cx="30700" cy="30400"/>
            </a:xfrm>
            <a:custGeom>
              <a:avLst/>
              <a:gdLst/>
              <a:ahLst/>
              <a:cxnLst/>
              <a:rect l="l" t="t" r="r" b="b"/>
              <a:pathLst>
                <a:path w="1228" h="1216" extrusionOk="0">
                  <a:moveTo>
                    <a:pt x="629" y="1"/>
                  </a:moveTo>
                  <a:cubicBezTo>
                    <a:pt x="622" y="1"/>
                    <a:pt x="615" y="1"/>
                    <a:pt x="608" y="1"/>
                  </a:cubicBezTo>
                  <a:cubicBezTo>
                    <a:pt x="287" y="1"/>
                    <a:pt x="1" y="263"/>
                    <a:pt x="1" y="609"/>
                  </a:cubicBezTo>
                  <a:cubicBezTo>
                    <a:pt x="1" y="942"/>
                    <a:pt x="275" y="1216"/>
                    <a:pt x="608" y="1216"/>
                  </a:cubicBezTo>
                  <a:cubicBezTo>
                    <a:pt x="941" y="1216"/>
                    <a:pt x="1227" y="954"/>
                    <a:pt x="1227" y="609"/>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822237" y="3648650"/>
              <a:ext cx="30675" cy="30400"/>
            </a:xfrm>
            <a:custGeom>
              <a:avLst/>
              <a:gdLst/>
              <a:ahLst/>
              <a:cxnLst/>
              <a:rect l="l" t="t" r="r" b="b"/>
              <a:pathLst>
                <a:path w="1227" h="1216" extrusionOk="0">
                  <a:moveTo>
                    <a:pt x="640" y="1"/>
                  </a:moveTo>
                  <a:cubicBezTo>
                    <a:pt x="633" y="1"/>
                    <a:pt x="627" y="1"/>
                    <a:pt x="620" y="1"/>
                  </a:cubicBezTo>
                  <a:cubicBezTo>
                    <a:pt x="286" y="1"/>
                    <a:pt x="0" y="263"/>
                    <a:pt x="0" y="609"/>
                  </a:cubicBezTo>
                  <a:cubicBezTo>
                    <a:pt x="0" y="942"/>
                    <a:pt x="274" y="1216"/>
                    <a:pt x="620" y="1216"/>
                  </a:cubicBezTo>
                  <a:cubicBezTo>
                    <a:pt x="941" y="1216"/>
                    <a:pt x="1227" y="954"/>
                    <a:pt x="1227" y="609"/>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1976837" y="3721875"/>
              <a:ext cx="30675" cy="30700"/>
            </a:xfrm>
            <a:custGeom>
              <a:avLst/>
              <a:gdLst/>
              <a:ahLst/>
              <a:cxnLst/>
              <a:rect l="l" t="t" r="r" b="b"/>
              <a:pathLst>
                <a:path w="1227" h="1228" extrusionOk="0">
                  <a:moveTo>
                    <a:pt x="640" y="1"/>
                  </a:moveTo>
                  <a:cubicBezTo>
                    <a:pt x="633" y="1"/>
                    <a:pt x="626" y="1"/>
                    <a:pt x="619" y="1"/>
                  </a:cubicBezTo>
                  <a:cubicBezTo>
                    <a:pt x="286" y="1"/>
                    <a:pt x="0" y="287"/>
                    <a:pt x="0" y="608"/>
                  </a:cubicBezTo>
                  <a:cubicBezTo>
                    <a:pt x="0" y="942"/>
                    <a:pt x="274" y="1228"/>
                    <a:pt x="619" y="1228"/>
                  </a:cubicBezTo>
                  <a:cubicBezTo>
                    <a:pt x="941" y="1228"/>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1876237" y="3721875"/>
              <a:ext cx="30675" cy="30700"/>
            </a:xfrm>
            <a:custGeom>
              <a:avLst/>
              <a:gdLst/>
              <a:ahLst/>
              <a:cxnLst/>
              <a:rect l="l" t="t" r="r" b="b"/>
              <a:pathLst>
                <a:path w="1227" h="1228" extrusionOk="0">
                  <a:moveTo>
                    <a:pt x="628" y="1"/>
                  </a:moveTo>
                  <a:cubicBezTo>
                    <a:pt x="621" y="1"/>
                    <a:pt x="614" y="1"/>
                    <a:pt x="608" y="1"/>
                  </a:cubicBezTo>
                  <a:cubicBezTo>
                    <a:pt x="286" y="1"/>
                    <a:pt x="0" y="287"/>
                    <a:pt x="0" y="608"/>
                  </a:cubicBezTo>
                  <a:cubicBezTo>
                    <a:pt x="0" y="942"/>
                    <a:pt x="274" y="1228"/>
                    <a:pt x="608" y="1228"/>
                  </a:cubicBezTo>
                  <a:cubicBezTo>
                    <a:pt x="941" y="1228"/>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1776237" y="3721900"/>
              <a:ext cx="30700" cy="30675"/>
            </a:xfrm>
            <a:custGeom>
              <a:avLst/>
              <a:gdLst/>
              <a:ahLst/>
              <a:cxnLst/>
              <a:rect l="l" t="t" r="r" b="b"/>
              <a:pathLst>
                <a:path w="1228" h="1227" extrusionOk="0">
                  <a:moveTo>
                    <a:pt x="608" y="0"/>
                  </a:moveTo>
                  <a:cubicBezTo>
                    <a:pt x="275" y="0"/>
                    <a:pt x="1" y="274"/>
                    <a:pt x="1" y="607"/>
                  </a:cubicBezTo>
                  <a:cubicBezTo>
                    <a:pt x="1" y="953"/>
                    <a:pt x="275"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167561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1575312" y="3721875"/>
              <a:ext cx="30675" cy="30700"/>
            </a:xfrm>
            <a:custGeom>
              <a:avLst/>
              <a:gdLst/>
              <a:ahLst/>
              <a:cxnLst/>
              <a:rect l="l" t="t" r="r" b="b"/>
              <a:pathLst>
                <a:path w="1227" h="1228" extrusionOk="0">
                  <a:moveTo>
                    <a:pt x="628" y="1"/>
                  </a:moveTo>
                  <a:cubicBezTo>
                    <a:pt x="621" y="1"/>
                    <a:pt x="615" y="1"/>
                    <a:pt x="608" y="1"/>
                  </a:cubicBezTo>
                  <a:cubicBezTo>
                    <a:pt x="286" y="1"/>
                    <a:pt x="1" y="287"/>
                    <a:pt x="1" y="608"/>
                  </a:cubicBezTo>
                  <a:cubicBezTo>
                    <a:pt x="1" y="942"/>
                    <a:pt x="274" y="1228"/>
                    <a:pt x="608" y="1228"/>
                  </a:cubicBezTo>
                  <a:cubicBezTo>
                    <a:pt x="941" y="1228"/>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1474712" y="3721875"/>
              <a:ext cx="30400" cy="30700"/>
            </a:xfrm>
            <a:custGeom>
              <a:avLst/>
              <a:gdLst/>
              <a:ahLst/>
              <a:cxnLst/>
              <a:rect l="l" t="t" r="r" b="b"/>
              <a:pathLst>
                <a:path w="1216" h="1228" extrusionOk="0">
                  <a:moveTo>
                    <a:pt x="628" y="1"/>
                  </a:moveTo>
                  <a:cubicBezTo>
                    <a:pt x="622" y="1"/>
                    <a:pt x="615" y="1"/>
                    <a:pt x="608" y="1"/>
                  </a:cubicBezTo>
                  <a:cubicBezTo>
                    <a:pt x="275" y="1"/>
                    <a:pt x="1" y="287"/>
                    <a:pt x="1" y="608"/>
                  </a:cubicBezTo>
                  <a:cubicBezTo>
                    <a:pt x="1" y="942"/>
                    <a:pt x="263" y="1228"/>
                    <a:pt x="608" y="1228"/>
                  </a:cubicBezTo>
                  <a:cubicBezTo>
                    <a:pt x="941"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1374687" y="3721900"/>
              <a:ext cx="30675" cy="30675"/>
            </a:xfrm>
            <a:custGeom>
              <a:avLst/>
              <a:gdLst/>
              <a:ahLst/>
              <a:cxnLst/>
              <a:rect l="l" t="t" r="r" b="b"/>
              <a:pathLst>
                <a:path w="1227" h="1227" extrusionOk="0">
                  <a:moveTo>
                    <a:pt x="608" y="0"/>
                  </a:moveTo>
                  <a:cubicBezTo>
                    <a:pt x="274" y="0"/>
                    <a:pt x="0" y="274"/>
                    <a:pt x="0" y="607"/>
                  </a:cubicBezTo>
                  <a:cubicBezTo>
                    <a:pt x="0" y="953"/>
                    <a:pt x="274"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1274387" y="3721875"/>
              <a:ext cx="30700" cy="30700"/>
            </a:xfrm>
            <a:custGeom>
              <a:avLst/>
              <a:gdLst/>
              <a:ahLst/>
              <a:cxnLst/>
              <a:rect l="l" t="t" r="r" b="b"/>
              <a:pathLst>
                <a:path w="1228" h="1228" extrusionOk="0">
                  <a:moveTo>
                    <a:pt x="639" y="1"/>
                  </a:moveTo>
                  <a:cubicBezTo>
                    <a:pt x="633" y="1"/>
                    <a:pt x="626" y="1"/>
                    <a:pt x="620" y="1"/>
                  </a:cubicBezTo>
                  <a:cubicBezTo>
                    <a:pt x="287" y="1"/>
                    <a:pt x="1" y="287"/>
                    <a:pt x="1" y="608"/>
                  </a:cubicBezTo>
                  <a:cubicBezTo>
                    <a:pt x="1" y="942"/>
                    <a:pt x="275" y="1228"/>
                    <a:pt x="620" y="1228"/>
                  </a:cubicBezTo>
                  <a:cubicBezTo>
                    <a:pt x="941" y="1228"/>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117406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1073762" y="3721875"/>
              <a:ext cx="30675" cy="30700"/>
            </a:xfrm>
            <a:custGeom>
              <a:avLst/>
              <a:gdLst/>
              <a:ahLst/>
              <a:cxnLst/>
              <a:rect l="l" t="t" r="r" b="b"/>
              <a:pathLst>
                <a:path w="1227" h="1228" extrusionOk="0">
                  <a:moveTo>
                    <a:pt x="640" y="1"/>
                  </a:moveTo>
                  <a:cubicBezTo>
                    <a:pt x="633" y="1"/>
                    <a:pt x="626" y="1"/>
                    <a:pt x="620" y="1"/>
                  </a:cubicBezTo>
                  <a:cubicBezTo>
                    <a:pt x="286" y="1"/>
                    <a:pt x="1" y="287"/>
                    <a:pt x="1" y="608"/>
                  </a:cubicBezTo>
                  <a:cubicBezTo>
                    <a:pt x="1" y="942"/>
                    <a:pt x="274" y="1228"/>
                    <a:pt x="620" y="1228"/>
                  </a:cubicBezTo>
                  <a:cubicBezTo>
                    <a:pt x="941" y="1228"/>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973162" y="3721875"/>
              <a:ext cx="30400" cy="30700"/>
            </a:xfrm>
            <a:custGeom>
              <a:avLst/>
              <a:gdLst/>
              <a:ahLst/>
              <a:cxnLst/>
              <a:rect l="l" t="t" r="r" b="b"/>
              <a:pathLst>
                <a:path w="1216" h="1228" extrusionOk="0">
                  <a:moveTo>
                    <a:pt x="628" y="1"/>
                  </a:moveTo>
                  <a:cubicBezTo>
                    <a:pt x="622" y="1"/>
                    <a:pt x="615" y="1"/>
                    <a:pt x="608" y="1"/>
                  </a:cubicBezTo>
                  <a:cubicBezTo>
                    <a:pt x="287" y="1"/>
                    <a:pt x="1" y="287"/>
                    <a:pt x="1" y="608"/>
                  </a:cubicBezTo>
                  <a:cubicBezTo>
                    <a:pt x="1" y="942"/>
                    <a:pt x="263" y="1228"/>
                    <a:pt x="608" y="1228"/>
                  </a:cubicBezTo>
                  <a:cubicBezTo>
                    <a:pt x="942"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873137" y="3721900"/>
              <a:ext cx="30375" cy="30675"/>
            </a:xfrm>
            <a:custGeom>
              <a:avLst/>
              <a:gdLst/>
              <a:ahLst/>
              <a:cxnLst/>
              <a:rect l="l" t="t" r="r" b="b"/>
              <a:pathLst>
                <a:path w="1215" h="1227" extrusionOk="0">
                  <a:moveTo>
                    <a:pt x="608" y="0"/>
                  </a:moveTo>
                  <a:cubicBezTo>
                    <a:pt x="274" y="0"/>
                    <a:pt x="0" y="274"/>
                    <a:pt x="0" y="607"/>
                  </a:cubicBezTo>
                  <a:cubicBezTo>
                    <a:pt x="0" y="953"/>
                    <a:pt x="274" y="1227"/>
                    <a:pt x="608" y="1227"/>
                  </a:cubicBezTo>
                  <a:cubicBezTo>
                    <a:pt x="953" y="1227"/>
                    <a:pt x="1215" y="953"/>
                    <a:pt x="1215" y="607"/>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772537" y="3721875"/>
              <a:ext cx="30400" cy="30700"/>
            </a:xfrm>
            <a:custGeom>
              <a:avLst/>
              <a:gdLst/>
              <a:ahLst/>
              <a:cxnLst/>
              <a:rect l="l" t="t" r="r" b="b"/>
              <a:pathLst>
                <a:path w="1216" h="1228" extrusionOk="0">
                  <a:moveTo>
                    <a:pt x="627" y="1"/>
                  </a:moveTo>
                  <a:cubicBezTo>
                    <a:pt x="621" y="1"/>
                    <a:pt x="614" y="1"/>
                    <a:pt x="608" y="1"/>
                  </a:cubicBezTo>
                  <a:cubicBezTo>
                    <a:pt x="275" y="1"/>
                    <a:pt x="1" y="287"/>
                    <a:pt x="1" y="608"/>
                  </a:cubicBezTo>
                  <a:cubicBezTo>
                    <a:pt x="1" y="942"/>
                    <a:pt x="263" y="1228"/>
                    <a:pt x="608" y="1228"/>
                  </a:cubicBezTo>
                  <a:cubicBezTo>
                    <a:pt x="929" y="1228"/>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1925662" y="3795125"/>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182533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1725037"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162471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152411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1424112"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132378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223187" y="3795125"/>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112316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102256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922262" y="3795125"/>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822237" y="3795125"/>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1976837" y="38683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6" y="965"/>
                    <a:pt x="1226" y="619"/>
                  </a:cubicBezTo>
                  <a:cubicBezTo>
                    <a:pt x="1226" y="274"/>
                    <a:pt x="964" y="12"/>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8762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177593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1675612" y="3868350"/>
              <a:ext cx="30375" cy="30675"/>
            </a:xfrm>
            <a:custGeom>
              <a:avLst/>
              <a:gdLst/>
              <a:ahLst/>
              <a:cxnLst/>
              <a:rect l="l" t="t" r="r" b="b"/>
              <a:pathLst>
                <a:path w="1215" h="1227" extrusionOk="0">
                  <a:moveTo>
                    <a:pt x="607" y="0"/>
                  </a:moveTo>
                  <a:cubicBezTo>
                    <a:pt x="274"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575312" y="3868350"/>
              <a:ext cx="30675" cy="30675"/>
            </a:xfrm>
            <a:custGeom>
              <a:avLst/>
              <a:gdLst/>
              <a:ahLst/>
              <a:cxnLst/>
              <a:rect l="l" t="t" r="r" b="b"/>
              <a:pathLst>
                <a:path w="1227" h="1227" extrusionOk="0">
                  <a:moveTo>
                    <a:pt x="608" y="0"/>
                  </a:moveTo>
                  <a:cubicBezTo>
                    <a:pt x="286" y="0"/>
                    <a:pt x="1" y="274"/>
                    <a:pt x="1" y="619"/>
                  </a:cubicBezTo>
                  <a:cubicBezTo>
                    <a:pt x="1"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474712"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1" y="1226"/>
                    <a:pt x="1215" y="965"/>
                    <a:pt x="1215" y="619"/>
                  </a:cubicBezTo>
                  <a:cubicBezTo>
                    <a:pt x="1215"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137468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127438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174062" y="3868350"/>
              <a:ext cx="30375" cy="30675"/>
            </a:xfrm>
            <a:custGeom>
              <a:avLst/>
              <a:gdLst/>
              <a:ahLst/>
              <a:cxnLst/>
              <a:rect l="l" t="t" r="r" b="b"/>
              <a:pathLst>
                <a:path w="1215" h="1227" extrusionOk="0">
                  <a:moveTo>
                    <a:pt x="607" y="0"/>
                  </a:moveTo>
                  <a:cubicBezTo>
                    <a:pt x="286"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073762" y="3868350"/>
              <a:ext cx="30675" cy="30675"/>
            </a:xfrm>
            <a:custGeom>
              <a:avLst/>
              <a:gdLst/>
              <a:ahLst/>
              <a:cxnLst/>
              <a:rect l="l" t="t" r="r" b="b"/>
              <a:pathLst>
                <a:path w="1227" h="1227" extrusionOk="0">
                  <a:moveTo>
                    <a:pt x="620" y="0"/>
                  </a:moveTo>
                  <a:cubicBezTo>
                    <a:pt x="286" y="0"/>
                    <a:pt x="1" y="274"/>
                    <a:pt x="1" y="619"/>
                  </a:cubicBezTo>
                  <a:cubicBezTo>
                    <a:pt x="1" y="941"/>
                    <a:pt x="274" y="1226"/>
                    <a:pt x="620" y="1226"/>
                  </a:cubicBezTo>
                  <a:cubicBezTo>
                    <a:pt x="941" y="1226"/>
                    <a:pt x="1227" y="965"/>
                    <a:pt x="1227" y="619"/>
                  </a:cubicBezTo>
                  <a:cubicBezTo>
                    <a:pt x="1227" y="274"/>
                    <a:pt x="953"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973162" y="38683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65"/>
                    <a:pt x="1215" y="619"/>
                  </a:cubicBezTo>
                  <a:cubicBezTo>
                    <a:pt x="1215" y="274"/>
                    <a:pt x="942"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8731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772537"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65"/>
                    <a:pt x="1215" y="619"/>
                  </a:cubicBezTo>
                  <a:cubicBezTo>
                    <a:pt x="1215" y="274"/>
                    <a:pt x="929"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925662" y="3942150"/>
              <a:ext cx="30400" cy="30700"/>
            </a:xfrm>
            <a:custGeom>
              <a:avLst/>
              <a:gdLst/>
              <a:ahLst/>
              <a:cxnLst/>
              <a:rect l="l" t="t" r="r" b="b"/>
              <a:pathLst>
                <a:path w="1216" h="1228" extrusionOk="0">
                  <a:moveTo>
                    <a:pt x="629" y="0"/>
                  </a:moveTo>
                  <a:cubicBezTo>
                    <a:pt x="622" y="0"/>
                    <a:pt x="615" y="1"/>
                    <a:pt x="608" y="1"/>
                  </a:cubicBezTo>
                  <a:cubicBezTo>
                    <a:pt x="287"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182533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1725037" y="3942150"/>
              <a:ext cx="30400" cy="30700"/>
            </a:xfrm>
            <a:custGeom>
              <a:avLst/>
              <a:gdLst/>
              <a:ahLst/>
              <a:cxnLst/>
              <a:rect l="l" t="t" r="r" b="b"/>
              <a:pathLst>
                <a:path w="1216" h="1228" extrusionOk="0">
                  <a:moveTo>
                    <a:pt x="628" y="0"/>
                  </a:moveTo>
                  <a:cubicBezTo>
                    <a:pt x="621" y="0"/>
                    <a:pt x="615" y="1"/>
                    <a:pt x="608" y="1"/>
                  </a:cubicBezTo>
                  <a:cubicBezTo>
                    <a:pt x="275" y="1"/>
                    <a:pt x="1" y="275"/>
                    <a:pt x="1" y="608"/>
                  </a:cubicBezTo>
                  <a:cubicBezTo>
                    <a:pt x="1" y="941"/>
                    <a:pt x="263" y="1227"/>
                    <a:pt x="608" y="1227"/>
                  </a:cubicBezTo>
                  <a:cubicBezTo>
                    <a:pt x="929"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62471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6" y="953"/>
                    <a:pt x="1226" y="608"/>
                  </a:cubicBezTo>
                  <a:cubicBezTo>
                    <a:pt x="1226"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52411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424112" y="3942150"/>
              <a:ext cx="30400" cy="30700"/>
            </a:xfrm>
            <a:custGeom>
              <a:avLst/>
              <a:gdLst/>
              <a:ahLst/>
              <a:cxnLst/>
              <a:rect l="l" t="t" r="r" b="b"/>
              <a:pathLst>
                <a:path w="1216" h="1228" extrusionOk="0">
                  <a:moveTo>
                    <a:pt x="629" y="0"/>
                  </a:moveTo>
                  <a:cubicBezTo>
                    <a:pt x="622" y="0"/>
                    <a:pt x="615" y="1"/>
                    <a:pt x="608" y="1"/>
                  </a:cubicBezTo>
                  <a:cubicBezTo>
                    <a:pt x="275"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32378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223187" y="3942150"/>
              <a:ext cx="30400" cy="30700"/>
            </a:xfrm>
            <a:custGeom>
              <a:avLst/>
              <a:gdLst/>
              <a:ahLst/>
              <a:cxnLst/>
              <a:rect l="l" t="t" r="r" b="b"/>
              <a:pathLst>
                <a:path w="1216" h="1228" extrusionOk="0">
                  <a:moveTo>
                    <a:pt x="628" y="0"/>
                  </a:moveTo>
                  <a:cubicBezTo>
                    <a:pt x="621" y="0"/>
                    <a:pt x="615" y="1"/>
                    <a:pt x="608" y="1"/>
                  </a:cubicBezTo>
                  <a:cubicBezTo>
                    <a:pt x="286" y="1"/>
                    <a:pt x="1" y="275"/>
                    <a:pt x="1" y="608"/>
                  </a:cubicBezTo>
                  <a:cubicBezTo>
                    <a:pt x="1" y="941"/>
                    <a:pt x="263" y="1227"/>
                    <a:pt x="608" y="1227"/>
                  </a:cubicBezTo>
                  <a:cubicBezTo>
                    <a:pt x="941"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12316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7" y="953"/>
                    <a:pt x="1227" y="608"/>
                  </a:cubicBezTo>
                  <a:cubicBezTo>
                    <a:pt x="1227"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2256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922262" y="3942150"/>
              <a:ext cx="30700" cy="30700"/>
            </a:xfrm>
            <a:custGeom>
              <a:avLst/>
              <a:gdLst/>
              <a:ahLst/>
              <a:cxnLst/>
              <a:rect l="l" t="t" r="r" b="b"/>
              <a:pathLst>
                <a:path w="1228" h="1228" extrusionOk="0">
                  <a:moveTo>
                    <a:pt x="628" y="0"/>
                  </a:moveTo>
                  <a:cubicBezTo>
                    <a:pt x="622" y="0"/>
                    <a:pt x="615" y="1"/>
                    <a:pt x="608" y="1"/>
                  </a:cubicBezTo>
                  <a:cubicBezTo>
                    <a:pt x="287" y="1"/>
                    <a:pt x="1" y="275"/>
                    <a:pt x="1" y="608"/>
                  </a:cubicBezTo>
                  <a:cubicBezTo>
                    <a:pt x="1" y="941"/>
                    <a:pt x="275" y="1227"/>
                    <a:pt x="608" y="1227"/>
                  </a:cubicBezTo>
                  <a:cubicBezTo>
                    <a:pt x="941" y="1227"/>
                    <a:pt x="1227" y="953"/>
                    <a:pt x="1227" y="608"/>
                  </a:cubicBezTo>
                  <a:cubicBezTo>
                    <a:pt x="1227" y="281"/>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822237" y="3942150"/>
              <a:ext cx="30675" cy="30700"/>
            </a:xfrm>
            <a:custGeom>
              <a:avLst/>
              <a:gdLst/>
              <a:ahLst/>
              <a:cxnLst/>
              <a:rect l="l" t="t" r="r" b="b"/>
              <a:pathLst>
                <a:path w="1227" h="1228" extrusionOk="0">
                  <a:moveTo>
                    <a:pt x="640" y="0"/>
                  </a:moveTo>
                  <a:cubicBezTo>
                    <a:pt x="633" y="0"/>
                    <a:pt x="626" y="1"/>
                    <a:pt x="620" y="1"/>
                  </a:cubicBezTo>
                  <a:cubicBezTo>
                    <a:pt x="286" y="1"/>
                    <a:pt x="0" y="275"/>
                    <a:pt x="0" y="608"/>
                  </a:cubicBezTo>
                  <a:cubicBezTo>
                    <a:pt x="0" y="941"/>
                    <a:pt x="274" y="1227"/>
                    <a:pt x="620" y="1227"/>
                  </a:cubicBezTo>
                  <a:cubicBezTo>
                    <a:pt x="941" y="1227"/>
                    <a:pt x="1227" y="953"/>
                    <a:pt x="1227" y="608"/>
                  </a:cubicBezTo>
                  <a:cubicBezTo>
                    <a:pt x="1227" y="281"/>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976837" y="4015375"/>
              <a:ext cx="30675" cy="30700"/>
            </a:xfrm>
            <a:custGeom>
              <a:avLst/>
              <a:gdLst/>
              <a:ahLst/>
              <a:cxnLst/>
              <a:rect l="l" t="t" r="r" b="b"/>
              <a:pathLst>
                <a:path w="1227" h="1228" extrusionOk="0">
                  <a:moveTo>
                    <a:pt x="640" y="0"/>
                  </a:moveTo>
                  <a:cubicBezTo>
                    <a:pt x="633" y="0"/>
                    <a:pt x="626" y="1"/>
                    <a:pt x="619" y="1"/>
                  </a:cubicBezTo>
                  <a:cubicBezTo>
                    <a:pt x="286" y="1"/>
                    <a:pt x="0" y="275"/>
                    <a:pt x="0" y="620"/>
                  </a:cubicBezTo>
                  <a:cubicBezTo>
                    <a:pt x="0" y="941"/>
                    <a:pt x="274" y="1227"/>
                    <a:pt x="619" y="1227"/>
                  </a:cubicBezTo>
                  <a:cubicBezTo>
                    <a:pt x="941" y="1227"/>
                    <a:pt x="1226" y="953"/>
                    <a:pt x="1226" y="620"/>
                  </a:cubicBezTo>
                  <a:cubicBezTo>
                    <a:pt x="1226" y="282"/>
                    <a:pt x="975"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876237" y="4015375"/>
              <a:ext cx="30675" cy="30700"/>
            </a:xfrm>
            <a:custGeom>
              <a:avLst/>
              <a:gdLst/>
              <a:ahLst/>
              <a:cxnLst/>
              <a:rect l="l" t="t" r="r" b="b"/>
              <a:pathLst>
                <a:path w="1227" h="1228" extrusionOk="0">
                  <a:moveTo>
                    <a:pt x="628" y="0"/>
                  </a:moveTo>
                  <a:cubicBezTo>
                    <a:pt x="621" y="0"/>
                    <a:pt x="614" y="1"/>
                    <a:pt x="608" y="1"/>
                  </a:cubicBezTo>
                  <a:cubicBezTo>
                    <a:pt x="286" y="1"/>
                    <a:pt x="0" y="275"/>
                    <a:pt x="0" y="620"/>
                  </a:cubicBezTo>
                  <a:cubicBezTo>
                    <a:pt x="0" y="941"/>
                    <a:pt x="274" y="1227"/>
                    <a:pt x="608" y="1227"/>
                  </a:cubicBezTo>
                  <a:cubicBezTo>
                    <a:pt x="941" y="1227"/>
                    <a:pt x="1227" y="953"/>
                    <a:pt x="1227" y="620"/>
                  </a:cubicBezTo>
                  <a:cubicBezTo>
                    <a:pt x="1227"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77593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675612" y="4015375"/>
              <a:ext cx="30375" cy="30700"/>
            </a:xfrm>
            <a:custGeom>
              <a:avLst/>
              <a:gdLst/>
              <a:ahLst/>
              <a:cxnLst/>
              <a:rect l="l" t="t" r="r" b="b"/>
              <a:pathLst>
                <a:path w="1215" h="1228" extrusionOk="0">
                  <a:moveTo>
                    <a:pt x="628" y="0"/>
                  </a:moveTo>
                  <a:cubicBezTo>
                    <a:pt x="621" y="0"/>
                    <a:pt x="614" y="1"/>
                    <a:pt x="607" y="1"/>
                  </a:cubicBezTo>
                  <a:cubicBezTo>
                    <a:pt x="274"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575312" y="4015375"/>
              <a:ext cx="30675" cy="30700"/>
            </a:xfrm>
            <a:custGeom>
              <a:avLst/>
              <a:gdLst/>
              <a:ahLst/>
              <a:cxnLst/>
              <a:rect l="l" t="t" r="r" b="b"/>
              <a:pathLst>
                <a:path w="1227" h="1228" extrusionOk="0">
                  <a:moveTo>
                    <a:pt x="628" y="0"/>
                  </a:moveTo>
                  <a:cubicBezTo>
                    <a:pt x="621" y="0"/>
                    <a:pt x="615" y="1"/>
                    <a:pt x="608" y="1"/>
                  </a:cubicBezTo>
                  <a:cubicBezTo>
                    <a:pt x="286" y="1"/>
                    <a:pt x="1" y="275"/>
                    <a:pt x="1" y="620"/>
                  </a:cubicBezTo>
                  <a:cubicBezTo>
                    <a:pt x="1" y="941"/>
                    <a:pt x="274" y="1227"/>
                    <a:pt x="608" y="1227"/>
                  </a:cubicBezTo>
                  <a:cubicBezTo>
                    <a:pt x="941" y="1227"/>
                    <a:pt x="1227" y="953"/>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474712" y="4015375"/>
              <a:ext cx="30400" cy="30700"/>
            </a:xfrm>
            <a:custGeom>
              <a:avLst/>
              <a:gdLst/>
              <a:ahLst/>
              <a:cxnLst/>
              <a:rect l="l" t="t" r="r" b="b"/>
              <a:pathLst>
                <a:path w="1216" h="1228" extrusionOk="0">
                  <a:moveTo>
                    <a:pt x="628" y="0"/>
                  </a:moveTo>
                  <a:cubicBezTo>
                    <a:pt x="622" y="0"/>
                    <a:pt x="615" y="1"/>
                    <a:pt x="608" y="1"/>
                  </a:cubicBezTo>
                  <a:cubicBezTo>
                    <a:pt x="275" y="1"/>
                    <a:pt x="1" y="275"/>
                    <a:pt x="1" y="620"/>
                  </a:cubicBezTo>
                  <a:cubicBezTo>
                    <a:pt x="1" y="941"/>
                    <a:pt x="263" y="1227"/>
                    <a:pt x="608" y="1227"/>
                  </a:cubicBezTo>
                  <a:cubicBezTo>
                    <a:pt x="941"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374687" y="4015375"/>
              <a:ext cx="30675" cy="30700"/>
            </a:xfrm>
            <a:custGeom>
              <a:avLst/>
              <a:gdLst/>
              <a:ahLst/>
              <a:cxnLst/>
              <a:rect l="l" t="t" r="r" b="b"/>
              <a:pathLst>
                <a:path w="1227" h="1228" extrusionOk="0">
                  <a:moveTo>
                    <a:pt x="628" y="0"/>
                  </a:moveTo>
                  <a:cubicBezTo>
                    <a:pt x="621"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27438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174062" y="4015375"/>
              <a:ext cx="30375" cy="30700"/>
            </a:xfrm>
            <a:custGeom>
              <a:avLst/>
              <a:gdLst/>
              <a:ahLst/>
              <a:cxnLst/>
              <a:rect l="l" t="t" r="r" b="b"/>
              <a:pathLst>
                <a:path w="1215" h="1228" extrusionOk="0">
                  <a:moveTo>
                    <a:pt x="628" y="0"/>
                  </a:moveTo>
                  <a:cubicBezTo>
                    <a:pt x="621" y="0"/>
                    <a:pt x="614" y="1"/>
                    <a:pt x="607" y="1"/>
                  </a:cubicBezTo>
                  <a:cubicBezTo>
                    <a:pt x="286"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73762" y="4015375"/>
              <a:ext cx="30675" cy="30700"/>
            </a:xfrm>
            <a:custGeom>
              <a:avLst/>
              <a:gdLst/>
              <a:ahLst/>
              <a:cxnLst/>
              <a:rect l="l" t="t" r="r" b="b"/>
              <a:pathLst>
                <a:path w="1227" h="1228" extrusionOk="0">
                  <a:moveTo>
                    <a:pt x="640" y="0"/>
                  </a:moveTo>
                  <a:cubicBezTo>
                    <a:pt x="633" y="0"/>
                    <a:pt x="626" y="1"/>
                    <a:pt x="620" y="1"/>
                  </a:cubicBezTo>
                  <a:cubicBezTo>
                    <a:pt x="286" y="1"/>
                    <a:pt x="1" y="275"/>
                    <a:pt x="1" y="620"/>
                  </a:cubicBezTo>
                  <a:cubicBezTo>
                    <a:pt x="1" y="941"/>
                    <a:pt x="274" y="1227"/>
                    <a:pt x="620" y="1227"/>
                  </a:cubicBezTo>
                  <a:cubicBezTo>
                    <a:pt x="941" y="1227"/>
                    <a:pt x="1227" y="953"/>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973162" y="4015375"/>
              <a:ext cx="30400" cy="30700"/>
            </a:xfrm>
            <a:custGeom>
              <a:avLst/>
              <a:gdLst/>
              <a:ahLst/>
              <a:cxnLst/>
              <a:rect l="l" t="t" r="r" b="b"/>
              <a:pathLst>
                <a:path w="1216" h="1228" extrusionOk="0">
                  <a:moveTo>
                    <a:pt x="628" y="0"/>
                  </a:moveTo>
                  <a:cubicBezTo>
                    <a:pt x="622" y="0"/>
                    <a:pt x="615" y="1"/>
                    <a:pt x="608" y="1"/>
                  </a:cubicBezTo>
                  <a:cubicBezTo>
                    <a:pt x="287" y="1"/>
                    <a:pt x="1" y="275"/>
                    <a:pt x="1" y="620"/>
                  </a:cubicBezTo>
                  <a:cubicBezTo>
                    <a:pt x="1" y="941"/>
                    <a:pt x="263" y="1227"/>
                    <a:pt x="608" y="1227"/>
                  </a:cubicBezTo>
                  <a:cubicBezTo>
                    <a:pt x="942"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873137" y="4015375"/>
              <a:ext cx="30675" cy="30700"/>
            </a:xfrm>
            <a:custGeom>
              <a:avLst/>
              <a:gdLst/>
              <a:ahLst/>
              <a:cxnLst/>
              <a:rect l="l" t="t" r="r" b="b"/>
              <a:pathLst>
                <a:path w="1227" h="1228" extrusionOk="0">
                  <a:moveTo>
                    <a:pt x="628" y="0"/>
                  </a:moveTo>
                  <a:cubicBezTo>
                    <a:pt x="622"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772537" y="4015375"/>
              <a:ext cx="30400" cy="30700"/>
            </a:xfrm>
            <a:custGeom>
              <a:avLst/>
              <a:gdLst/>
              <a:ahLst/>
              <a:cxnLst/>
              <a:rect l="l" t="t" r="r" b="b"/>
              <a:pathLst>
                <a:path w="1216" h="1228" extrusionOk="0">
                  <a:moveTo>
                    <a:pt x="627" y="0"/>
                  </a:moveTo>
                  <a:cubicBezTo>
                    <a:pt x="621" y="0"/>
                    <a:pt x="614" y="1"/>
                    <a:pt x="608" y="1"/>
                  </a:cubicBezTo>
                  <a:cubicBezTo>
                    <a:pt x="275" y="1"/>
                    <a:pt x="1" y="275"/>
                    <a:pt x="1" y="620"/>
                  </a:cubicBezTo>
                  <a:cubicBezTo>
                    <a:pt x="1" y="941"/>
                    <a:pt x="263" y="1227"/>
                    <a:pt x="608" y="1227"/>
                  </a:cubicBezTo>
                  <a:cubicBezTo>
                    <a:pt x="929" y="1227"/>
                    <a:pt x="1215" y="953"/>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925662" y="4088600"/>
              <a:ext cx="30400" cy="30700"/>
            </a:xfrm>
            <a:custGeom>
              <a:avLst/>
              <a:gdLst/>
              <a:ahLst/>
              <a:cxnLst/>
              <a:rect l="l" t="t" r="r" b="b"/>
              <a:pathLst>
                <a:path w="1216" h="1228" extrusionOk="0">
                  <a:moveTo>
                    <a:pt x="629" y="0"/>
                  </a:moveTo>
                  <a:cubicBezTo>
                    <a:pt x="622" y="0"/>
                    <a:pt x="615" y="0"/>
                    <a:pt x="608" y="1"/>
                  </a:cubicBezTo>
                  <a:cubicBezTo>
                    <a:pt x="287"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82533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725037" y="4088600"/>
              <a:ext cx="30400" cy="30700"/>
            </a:xfrm>
            <a:custGeom>
              <a:avLst/>
              <a:gdLst/>
              <a:ahLst/>
              <a:cxnLst/>
              <a:rect l="l" t="t" r="r" b="b"/>
              <a:pathLst>
                <a:path w="1216" h="1228" extrusionOk="0">
                  <a:moveTo>
                    <a:pt x="628" y="0"/>
                  </a:moveTo>
                  <a:cubicBezTo>
                    <a:pt x="621" y="0"/>
                    <a:pt x="615" y="0"/>
                    <a:pt x="608" y="1"/>
                  </a:cubicBezTo>
                  <a:cubicBezTo>
                    <a:pt x="275" y="1"/>
                    <a:pt x="1" y="275"/>
                    <a:pt x="1" y="620"/>
                  </a:cubicBezTo>
                  <a:cubicBezTo>
                    <a:pt x="1" y="941"/>
                    <a:pt x="263" y="1227"/>
                    <a:pt x="608" y="1227"/>
                  </a:cubicBezTo>
                  <a:cubicBezTo>
                    <a:pt x="929"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62471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6" y="965"/>
                    <a:pt x="1226" y="620"/>
                  </a:cubicBezTo>
                  <a:cubicBezTo>
                    <a:pt x="1226"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52411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424112" y="4088600"/>
              <a:ext cx="30400" cy="30700"/>
            </a:xfrm>
            <a:custGeom>
              <a:avLst/>
              <a:gdLst/>
              <a:ahLst/>
              <a:cxnLst/>
              <a:rect l="l" t="t" r="r" b="b"/>
              <a:pathLst>
                <a:path w="1216" h="1228" extrusionOk="0">
                  <a:moveTo>
                    <a:pt x="629" y="0"/>
                  </a:moveTo>
                  <a:cubicBezTo>
                    <a:pt x="622" y="0"/>
                    <a:pt x="615" y="0"/>
                    <a:pt x="608" y="1"/>
                  </a:cubicBezTo>
                  <a:cubicBezTo>
                    <a:pt x="275"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32378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223187" y="4088600"/>
              <a:ext cx="30400" cy="30700"/>
            </a:xfrm>
            <a:custGeom>
              <a:avLst/>
              <a:gdLst/>
              <a:ahLst/>
              <a:cxnLst/>
              <a:rect l="l" t="t" r="r" b="b"/>
              <a:pathLst>
                <a:path w="1216" h="1228" extrusionOk="0">
                  <a:moveTo>
                    <a:pt x="628" y="0"/>
                  </a:moveTo>
                  <a:cubicBezTo>
                    <a:pt x="621" y="0"/>
                    <a:pt x="615" y="0"/>
                    <a:pt x="608" y="1"/>
                  </a:cubicBezTo>
                  <a:cubicBezTo>
                    <a:pt x="286" y="1"/>
                    <a:pt x="1" y="275"/>
                    <a:pt x="1" y="620"/>
                  </a:cubicBezTo>
                  <a:cubicBezTo>
                    <a:pt x="1" y="941"/>
                    <a:pt x="263" y="1227"/>
                    <a:pt x="608" y="1227"/>
                  </a:cubicBezTo>
                  <a:cubicBezTo>
                    <a:pt x="941"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12316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7" y="965"/>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256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922262" y="4088600"/>
              <a:ext cx="30700" cy="30700"/>
            </a:xfrm>
            <a:custGeom>
              <a:avLst/>
              <a:gdLst/>
              <a:ahLst/>
              <a:cxnLst/>
              <a:rect l="l" t="t" r="r" b="b"/>
              <a:pathLst>
                <a:path w="1228" h="1228" extrusionOk="0">
                  <a:moveTo>
                    <a:pt x="628" y="0"/>
                  </a:moveTo>
                  <a:cubicBezTo>
                    <a:pt x="622" y="0"/>
                    <a:pt x="615" y="0"/>
                    <a:pt x="608" y="1"/>
                  </a:cubicBezTo>
                  <a:cubicBezTo>
                    <a:pt x="287" y="1"/>
                    <a:pt x="1" y="275"/>
                    <a:pt x="1" y="620"/>
                  </a:cubicBezTo>
                  <a:cubicBezTo>
                    <a:pt x="1" y="941"/>
                    <a:pt x="275" y="1227"/>
                    <a:pt x="608" y="1227"/>
                  </a:cubicBezTo>
                  <a:cubicBezTo>
                    <a:pt x="941" y="1227"/>
                    <a:pt x="1227" y="965"/>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822237" y="4088600"/>
              <a:ext cx="30675" cy="30700"/>
            </a:xfrm>
            <a:custGeom>
              <a:avLst/>
              <a:gdLst/>
              <a:ahLst/>
              <a:cxnLst/>
              <a:rect l="l" t="t" r="r" b="b"/>
              <a:pathLst>
                <a:path w="1227" h="1228" extrusionOk="0">
                  <a:moveTo>
                    <a:pt x="640" y="0"/>
                  </a:moveTo>
                  <a:cubicBezTo>
                    <a:pt x="633" y="0"/>
                    <a:pt x="626" y="0"/>
                    <a:pt x="620" y="1"/>
                  </a:cubicBezTo>
                  <a:cubicBezTo>
                    <a:pt x="286" y="1"/>
                    <a:pt x="0" y="275"/>
                    <a:pt x="0" y="620"/>
                  </a:cubicBezTo>
                  <a:cubicBezTo>
                    <a:pt x="0" y="941"/>
                    <a:pt x="274" y="1227"/>
                    <a:pt x="620" y="1227"/>
                  </a:cubicBezTo>
                  <a:cubicBezTo>
                    <a:pt x="941" y="1227"/>
                    <a:pt x="1227" y="965"/>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976837" y="4162125"/>
              <a:ext cx="30675" cy="30375"/>
            </a:xfrm>
            <a:custGeom>
              <a:avLst/>
              <a:gdLst/>
              <a:ahLst/>
              <a:cxnLst/>
              <a:rect l="l" t="t" r="r" b="b"/>
              <a:pathLst>
                <a:path w="1227" h="1215" extrusionOk="0">
                  <a:moveTo>
                    <a:pt x="619" y="1"/>
                  </a:moveTo>
                  <a:cubicBezTo>
                    <a:pt x="286" y="1"/>
                    <a:pt x="0" y="262"/>
                    <a:pt x="0" y="608"/>
                  </a:cubicBezTo>
                  <a:cubicBezTo>
                    <a:pt x="0" y="941"/>
                    <a:pt x="274" y="1215"/>
                    <a:pt x="619" y="1215"/>
                  </a:cubicBezTo>
                  <a:cubicBezTo>
                    <a:pt x="941" y="1215"/>
                    <a:pt x="1226" y="953"/>
                    <a:pt x="1226" y="608"/>
                  </a:cubicBezTo>
                  <a:cubicBezTo>
                    <a:pt x="1226" y="262"/>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8762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77593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675612" y="4162125"/>
              <a:ext cx="30375" cy="30375"/>
            </a:xfrm>
            <a:custGeom>
              <a:avLst/>
              <a:gdLst/>
              <a:ahLst/>
              <a:cxnLst/>
              <a:rect l="l" t="t" r="r" b="b"/>
              <a:pathLst>
                <a:path w="1215" h="1215" extrusionOk="0">
                  <a:moveTo>
                    <a:pt x="607" y="1"/>
                  </a:moveTo>
                  <a:cubicBezTo>
                    <a:pt x="274"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575312" y="4162125"/>
              <a:ext cx="30675" cy="30375"/>
            </a:xfrm>
            <a:custGeom>
              <a:avLst/>
              <a:gdLst/>
              <a:ahLst/>
              <a:cxnLst/>
              <a:rect l="l" t="t" r="r" b="b"/>
              <a:pathLst>
                <a:path w="1227" h="1215" extrusionOk="0">
                  <a:moveTo>
                    <a:pt x="608" y="1"/>
                  </a:moveTo>
                  <a:cubicBezTo>
                    <a:pt x="286" y="1"/>
                    <a:pt x="1" y="262"/>
                    <a:pt x="1" y="608"/>
                  </a:cubicBezTo>
                  <a:cubicBezTo>
                    <a:pt x="1"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474712"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41" y="1215"/>
                    <a:pt x="1215" y="953"/>
                    <a:pt x="1215" y="608"/>
                  </a:cubicBezTo>
                  <a:cubicBezTo>
                    <a:pt x="1215"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37468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27438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174062" y="4162125"/>
              <a:ext cx="30375" cy="30375"/>
            </a:xfrm>
            <a:custGeom>
              <a:avLst/>
              <a:gdLst/>
              <a:ahLst/>
              <a:cxnLst/>
              <a:rect l="l" t="t" r="r" b="b"/>
              <a:pathLst>
                <a:path w="1215" h="1215" extrusionOk="0">
                  <a:moveTo>
                    <a:pt x="607" y="1"/>
                  </a:moveTo>
                  <a:cubicBezTo>
                    <a:pt x="286"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73762" y="4162125"/>
              <a:ext cx="30675" cy="30375"/>
            </a:xfrm>
            <a:custGeom>
              <a:avLst/>
              <a:gdLst/>
              <a:ahLst/>
              <a:cxnLst/>
              <a:rect l="l" t="t" r="r" b="b"/>
              <a:pathLst>
                <a:path w="1227" h="1215" extrusionOk="0">
                  <a:moveTo>
                    <a:pt x="620" y="1"/>
                  </a:moveTo>
                  <a:cubicBezTo>
                    <a:pt x="286" y="1"/>
                    <a:pt x="1" y="262"/>
                    <a:pt x="1" y="608"/>
                  </a:cubicBezTo>
                  <a:cubicBezTo>
                    <a:pt x="1" y="941"/>
                    <a:pt x="274" y="1215"/>
                    <a:pt x="620" y="1215"/>
                  </a:cubicBezTo>
                  <a:cubicBezTo>
                    <a:pt x="941" y="1215"/>
                    <a:pt x="1227" y="953"/>
                    <a:pt x="1227" y="608"/>
                  </a:cubicBezTo>
                  <a:cubicBezTo>
                    <a:pt x="1227" y="262"/>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973162" y="4162125"/>
              <a:ext cx="30400" cy="30375"/>
            </a:xfrm>
            <a:custGeom>
              <a:avLst/>
              <a:gdLst/>
              <a:ahLst/>
              <a:cxnLst/>
              <a:rect l="l" t="t" r="r" b="b"/>
              <a:pathLst>
                <a:path w="1216" h="1215" extrusionOk="0">
                  <a:moveTo>
                    <a:pt x="608" y="1"/>
                  </a:moveTo>
                  <a:cubicBezTo>
                    <a:pt x="287" y="1"/>
                    <a:pt x="1" y="262"/>
                    <a:pt x="1" y="608"/>
                  </a:cubicBezTo>
                  <a:cubicBezTo>
                    <a:pt x="1" y="941"/>
                    <a:pt x="263" y="1215"/>
                    <a:pt x="608" y="1215"/>
                  </a:cubicBezTo>
                  <a:cubicBezTo>
                    <a:pt x="942" y="1215"/>
                    <a:pt x="1215" y="953"/>
                    <a:pt x="1215" y="608"/>
                  </a:cubicBezTo>
                  <a:cubicBezTo>
                    <a:pt x="1215" y="262"/>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8731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772537"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29" y="1215"/>
                    <a:pt x="1215" y="953"/>
                    <a:pt x="1215" y="608"/>
                  </a:cubicBezTo>
                  <a:cubicBezTo>
                    <a:pt x="1215" y="262"/>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925662" y="4235350"/>
              <a:ext cx="30400" cy="30375"/>
            </a:xfrm>
            <a:custGeom>
              <a:avLst/>
              <a:gdLst/>
              <a:ahLst/>
              <a:cxnLst/>
              <a:rect l="l" t="t" r="r" b="b"/>
              <a:pathLst>
                <a:path w="1216" h="1215" extrusionOk="0">
                  <a:moveTo>
                    <a:pt x="608" y="0"/>
                  </a:moveTo>
                  <a:cubicBezTo>
                    <a:pt x="275" y="0"/>
                    <a:pt x="1" y="274"/>
                    <a:pt x="1" y="608"/>
                  </a:cubicBezTo>
                  <a:cubicBezTo>
                    <a:pt x="1" y="953"/>
                    <a:pt x="275" y="1215"/>
                    <a:pt x="608" y="1215"/>
                  </a:cubicBezTo>
                  <a:cubicBezTo>
                    <a:pt x="942" y="1215"/>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82533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725037"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29"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62471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524112" y="4235350"/>
              <a:ext cx="30375" cy="30675"/>
            </a:xfrm>
            <a:custGeom>
              <a:avLst/>
              <a:gdLst/>
              <a:ahLst/>
              <a:cxnLst/>
              <a:rect l="l" t="t" r="r" b="b"/>
              <a:pathLst>
                <a:path w="1215" h="1227" extrusionOk="0">
                  <a:moveTo>
                    <a:pt x="608" y="0"/>
                  </a:moveTo>
                  <a:cubicBezTo>
                    <a:pt x="274" y="0"/>
                    <a:pt x="0" y="286"/>
                    <a:pt x="0" y="608"/>
                  </a:cubicBezTo>
                  <a:cubicBezTo>
                    <a:pt x="0" y="941"/>
                    <a:pt x="262"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424112"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42" y="1227"/>
                    <a:pt x="1215" y="953"/>
                    <a:pt x="1215" y="608"/>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32378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223187" y="4235350"/>
              <a:ext cx="30400" cy="30675"/>
            </a:xfrm>
            <a:custGeom>
              <a:avLst/>
              <a:gdLst/>
              <a:ahLst/>
              <a:cxnLst/>
              <a:rect l="l" t="t" r="r" b="b"/>
              <a:pathLst>
                <a:path w="1216" h="1227" extrusionOk="0">
                  <a:moveTo>
                    <a:pt x="608" y="0"/>
                  </a:moveTo>
                  <a:cubicBezTo>
                    <a:pt x="286" y="0"/>
                    <a:pt x="1" y="286"/>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12316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23162" y="4235350"/>
              <a:ext cx="30675" cy="30375"/>
            </a:xfrm>
            <a:custGeom>
              <a:avLst/>
              <a:gdLst/>
              <a:ahLst/>
              <a:cxnLst/>
              <a:rect l="l" t="t" r="r" b="b"/>
              <a:pathLst>
                <a:path w="1227" h="1215" extrusionOk="0">
                  <a:moveTo>
                    <a:pt x="620" y="0"/>
                  </a:moveTo>
                  <a:cubicBezTo>
                    <a:pt x="275" y="0"/>
                    <a:pt x="1" y="274"/>
                    <a:pt x="1" y="608"/>
                  </a:cubicBezTo>
                  <a:cubicBezTo>
                    <a:pt x="1" y="953"/>
                    <a:pt x="275" y="1215"/>
                    <a:pt x="620" y="1215"/>
                  </a:cubicBezTo>
                  <a:cubicBezTo>
                    <a:pt x="953" y="1215"/>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922262" y="4235350"/>
              <a:ext cx="30700" cy="30675"/>
            </a:xfrm>
            <a:custGeom>
              <a:avLst/>
              <a:gdLst/>
              <a:ahLst/>
              <a:cxnLst/>
              <a:rect l="l" t="t" r="r" b="b"/>
              <a:pathLst>
                <a:path w="1228" h="1227" extrusionOk="0">
                  <a:moveTo>
                    <a:pt x="608" y="0"/>
                  </a:moveTo>
                  <a:cubicBezTo>
                    <a:pt x="287" y="0"/>
                    <a:pt x="1" y="286"/>
                    <a:pt x="1" y="608"/>
                  </a:cubicBezTo>
                  <a:cubicBezTo>
                    <a:pt x="1" y="941"/>
                    <a:pt x="275"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822237" y="4235350"/>
              <a:ext cx="30675" cy="30675"/>
            </a:xfrm>
            <a:custGeom>
              <a:avLst/>
              <a:gdLst/>
              <a:ahLst/>
              <a:cxnLst/>
              <a:rect l="l" t="t" r="r" b="b"/>
              <a:pathLst>
                <a:path w="1227" h="1227" extrusionOk="0">
                  <a:moveTo>
                    <a:pt x="620" y="0"/>
                  </a:moveTo>
                  <a:cubicBezTo>
                    <a:pt x="286" y="0"/>
                    <a:pt x="0" y="286"/>
                    <a:pt x="0" y="608"/>
                  </a:cubicBezTo>
                  <a:cubicBezTo>
                    <a:pt x="0"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976837" y="4308575"/>
              <a:ext cx="30675" cy="30675"/>
            </a:xfrm>
            <a:custGeom>
              <a:avLst/>
              <a:gdLst/>
              <a:ahLst/>
              <a:cxnLst/>
              <a:rect l="l" t="t" r="r" b="b"/>
              <a:pathLst>
                <a:path w="1227" h="1227" extrusionOk="0">
                  <a:moveTo>
                    <a:pt x="619" y="0"/>
                  </a:moveTo>
                  <a:cubicBezTo>
                    <a:pt x="286" y="0"/>
                    <a:pt x="0" y="274"/>
                    <a:pt x="0" y="620"/>
                  </a:cubicBezTo>
                  <a:cubicBezTo>
                    <a:pt x="0" y="941"/>
                    <a:pt x="274" y="1227"/>
                    <a:pt x="619" y="1227"/>
                  </a:cubicBezTo>
                  <a:cubicBezTo>
                    <a:pt x="941" y="1227"/>
                    <a:pt x="1226" y="953"/>
                    <a:pt x="1226" y="620"/>
                  </a:cubicBezTo>
                  <a:cubicBezTo>
                    <a:pt x="1226" y="286"/>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8762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77593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675612" y="4308575"/>
              <a:ext cx="30375" cy="30675"/>
            </a:xfrm>
            <a:custGeom>
              <a:avLst/>
              <a:gdLst/>
              <a:ahLst/>
              <a:cxnLst/>
              <a:rect l="l" t="t" r="r" b="b"/>
              <a:pathLst>
                <a:path w="1215" h="1227" extrusionOk="0">
                  <a:moveTo>
                    <a:pt x="607" y="0"/>
                  </a:moveTo>
                  <a:cubicBezTo>
                    <a:pt x="274"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1575312" y="4308575"/>
              <a:ext cx="30675" cy="30675"/>
            </a:xfrm>
            <a:custGeom>
              <a:avLst/>
              <a:gdLst/>
              <a:ahLst/>
              <a:cxnLst/>
              <a:rect l="l" t="t" r="r" b="b"/>
              <a:pathLst>
                <a:path w="1227" h="1227" extrusionOk="0">
                  <a:moveTo>
                    <a:pt x="608" y="0"/>
                  </a:moveTo>
                  <a:cubicBezTo>
                    <a:pt x="286" y="0"/>
                    <a:pt x="1" y="274"/>
                    <a:pt x="1" y="620"/>
                  </a:cubicBezTo>
                  <a:cubicBezTo>
                    <a:pt x="1"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1474712"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41" y="1227"/>
                    <a:pt x="1215" y="953"/>
                    <a:pt x="1215" y="620"/>
                  </a:cubicBezTo>
                  <a:cubicBezTo>
                    <a:pt x="1215"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37468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27438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174062" y="4308575"/>
              <a:ext cx="30375" cy="30675"/>
            </a:xfrm>
            <a:custGeom>
              <a:avLst/>
              <a:gdLst/>
              <a:ahLst/>
              <a:cxnLst/>
              <a:rect l="l" t="t" r="r" b="b"/>
              <a:pathLst>
                <a:path w="1215" h="1227" extrusionOk="0">
                  <a:moveTo>
                    <a:pt x="607" y="0"/>
                  </a:moveTo>
                  <a:cubicBezTo>
                    <a:pt x="286"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73762" y="4308575"/>
              <a:ext cx="30675" cy="30675"/>
            </a:xfrm>
            <a:custGeom>
              <a:avLst/>
              <a:gdLst/>
              <a:ahLst/>
              <a:cxnLst/>
              <a:rect l="l" t="t" r="r" b="b"/>
              <a:pathLst>
                <a:path w="1227" h="1227" extrusionOk="0">
                  <a:moveTo>
                    <a:pt x="620" y="0"/>
                  </a:moveTo>
                  <a:cubicBezTo>
                    <a:pt x="286" y="0"/>
                    <a:pt x="1" y="274"/>
                    <a:pt x="1" y="620"/>
                  </a:cubicBezTo>
                  <a:cubicBezTo>
                    <a:pt x="1" y="941"/>
                    <a:pt x="274" y="1227"/>
                    <a:pt x="620" y="1227"/>
                  </a:cubicBezTo>
                  <a:cubicBezTo>
                    <a:pt x="941" y="1227"/>
                    <a:pt x="1227" y="953"/>
                    <a:pt x="1227" y="620"/>
                  </a:cubicBezTo>
                  <a:cubicBezTo>
                    <a:pt x="1227" y="286"/>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973162" y="4308575"/>
              <a:ext cx="30400" cy="30675"/>
            </a:xfrm>
            <a:custGeom>
              <a:avLst/>
              <a:gdLst/>
              <a:ahLst/>
              <a:cxnLst/>
              <a:rect l="l" t="t" r="r" b="b"/>
              <a:pathLst>
                <a:path w="1216" h="1227" extrusionOk="0">
                  <a:moveTo>
                    <a:pt x="608" y="0"/>
                  </a:moveTo>
                  <a:cubicBezTo>
                    <a:pt x="287" y="0"/>
                    <a:pt x="1" y="274"/>
                    <a:pt x="1" y="620"/>
                  </a:cubicBezTo>
                  <a:cubicBezTo>
                    <a:pt x="1" y="941"/>
                    <a:pt x="263" y="1227"/>
                    <a:pt x="608" y="1227"/>
                  </a:cubicBezTo>
                  <a:cubicBezTo>
                    <a:pt x="942" y="1227"/>
                    <a:pt x="1215" y="953"/>
                    <a:pt x="1215" y="620"/>
                  </a:cubicBezTo>
                  <a:cubicBezTo>
                    <a:pt x="1215" y="286"/>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8731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72537"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29" y="1227"/>
                    <a:pt x="1215" y="953"/>
                    <a:pt x="1215" y="620"/>
                  </a:cubicBezTo>
                  <a:cubicBezTo>
                    <a:pt x="1215" y="286"/>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925662" y="4382375"/>
              <a:ext cx="30400" cy="30400"/>
            </a:xfrm>
            <a:custGeom>
              <a:avLst/>
              <a:gdLst/>
              <a:ahLst/>
              <a:cxnLst/>
              <a:rect l="l" t="t" r="r" b="b"/>
              <a:pathLst>
                <a:path w="1216" h="1216" extrusionOk="0">
                  <a:moveTo>
                    <a:pt x="630" y="1"/>
                  </a:moveTo>
                  <a:cubicBezTo>
                    <a:pt x="623" y="1"/>
                    <a:pt x="615" y="1"/>
                    <a:pt x="608" y="1"/>
                  </a:cubicBezTo>
                  <a:cubicBezTo>
                    <a:pt x="287"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82533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725037" y="4382375"/>
              <a:ext cx="30400" cy="30400"/>
            </a:xfrm>
            <a:custGeom>
              <a:avLst/>
              <a:gdLst/>
              <a:ahLst/>
              <a:cxnLst/>
              <a:rect l="l" t="t" r="r" b="b"/>
              <a:pathLst>
                <a:path w="1216" h="1216" extrusionOk="0">
                  <a:moveTo>
                    <a:pt x="629" y="1"/>
                  </a:moveTo>
                  <a:cubicBezTo>
                    <a:pt x="622" y="1"/>
                    <a:pt x="615" y="1"/>
                    <a:pt x="608" y="1"/>
                  </a:cubicBezTo>
                  <a:cubicBezTo>
                    <a:pt x="275" y="1"/>
                    <a:pt x="1" y="263"/>
                    <a:pt x="1" y="608"/>
                  </a:cubicBezTo>
                  <a:cubicBezTo>
                    <a:pt x="1" y="942"/>
                    <a:pt x="263" y="1216"/>
                    <a:pt x="608" y="1216"/>
                  </a:cubicBezTo>
                  <a:cubicBezTo>
                    <a:pt x="929"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62471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6" y="954"/>
                    <a:pt x="1226" y="608"/>
                  </a:cubicBezTo>
                  <a:cubicBezTo>
                    <a:pt x="1226"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52411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424112" y="4382375"/>
              <a:ext cx="30400" cy="30400"/>
            </a:xfrm>
            <a:custGeom>
              <a:avLst/>
              <a:gdLst/>
              <a:ahLst/>
              <a:cxnLst/>
              <a:rect l="l" t="t" r="r" b="b"/>
              <a:pathLst>
                <a:path w="1216" h="1216" extrusionOk="0">
                  <a:moveTo>
                    <a:pt x="630" y="1"/>
                  </a:moveTo>
                  <a:cubicBezTo>
                    <a:pt x="623" y="1"/>
                    <a:pt x="615" y="1"/>
                    <a:pt x="608" y="1"/>
                  </a:cubicBezTo>
                  <a:cubicBezTo>
                    <a:pt x="275"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32378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223187" y="4382375"/>
              <a:ext cx="30400" cy="30400"/>
            </a:xfrm>
            <a:custGeom>
              <a:avLst/>
              <a:gdLst/>
              <a:ahLst/>
              <a:cxnLst/>
              <a:rect l="l" t="t" r="r" b="b"/>
              <a:pathLst>
                <a:path w="1216" h="1216" extrusionOk="0">
                  <a:moveTo>
                    <a:pt x="629" y="1"/>
                  </a:moveTo>
                  <a:cubicBezTo>
                    <a:pt x="622" y="1"/>
                    <a:pt x="615" y="1"/>
                    <a:pt x="608" y="1"/>
                  </a:cubicBezTo>
                  <a:cubicBezTo>
                    <a:pt x="286" y="1"/>
                    <a:pt x="1" y="263"/>
                    <a:pt x="1" y="608"/>
                  </a:cubicBezTo>
                  <a:cubicBezTo>
                    <a:pt x="1" y="942"/>
                    <a:pt x="263" y="1216"/>
                    <a:pt x="608" y="1216"/>
                  </a:cubicBezTo>
                  <a:cubicBezTo>
                    <a:pt x="941"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12316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7" y="954"/>
                    <a:pt x="1227" y="608"/>
                  </a:cubicBezTo>
                  <a:cubicBezTo>
                    <a:pt x="1227"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102256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922262" y="4382375"/>
              <a:ext cx="30700" cy="30400"/>
            </a:xfrm>
            <a:custGeom>
              <a:avLst/>
              <a:gdLst/>
              <a:ahLst/>
              <a:cxnLst/>
              <a:rect l="l" t="t" r="r" b="b"/>
              <a:pathLst>
                <a:path w="1228" h="1216" extrusionOk="0">
                  <a:moveTo>
                    <a:pt x="629" y="1"/>
                  </a:moveTo>
                  <a:cubicBezTo>
                    <a:pt x="622" y="1"/>
                    <a:pt x="615" y="1"/>
                    <a:pt x="608" y="1"/>
                  </a:cubicBezTo>
                  <a:cubicBezTo>
                    <a:pt x="287" y="1"/>
                    <a:pt x="1" y="263"/>
                    <a:pt x="1" y="608"/>
                  </a:cubicBezTo>
                  <a:cubicBezTo>
                    <a:pt x="1" y="942"/>
                    <a:pt x="275" y="1216"/>
                    <a:pt x="608" y="1216"/>
                  </a:cubicBezTo>
                  <a:cubicBezTo>
                    <a:pt x="941" y="1216"/>
                    <a:pt x="1227" y="954"/>
                    <a:pt x="1227" y="608"/>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822237" y="4382375"/>
              <a:ext cx="30675" cy="30400"/>
            </a:xfrm>
            <a:custGeom>
              <a:avLst/>
              <a:gdLst/>
              <a:ahLst/>
              <a:cxnLst/>
              <a:rect l="l" t="t" r="r" b="b"/>
              <a:pathLst>
                <a:path w="1227" h="1216" extrusionOk="0">
                  <a:moveTo>
                    <a:pt x="640" y="1"/>
                  </a:moveTo>
                  <a:cubicBezTo>
                    <a:pt x="633" y="1"/>
                    <a:pt x="627" y="1"/>
                    <a:pt x="620" y="1"/>
                  </a:cubicBezTo>
                  <a:cubicBezTo>
                    <a:pt x="286" y="1"/>
                    <a:pt x="0" y="263"/>
                    <a:pt x="0" y="608"/>
                  </a:cubicBezTo>
                  <a:cubicBezTo>
                    <a:pt x="0" y="942"/>
                    <a:pt x="274" y="1216"/>
                    <a:pt x="620" y="1216"/>
                  </a:cubicBezTo>
                  <a:cubicBezTo>
                    <a:pt x="941" y="1216"/>
                    <a:pt x="1227" y="954"/>
                    <a:pt x="1227" y="608"/>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1976837" y="4455600"/>
              <a:ext cx="30675" cy="30700"/>
            </a:xfrm>
            <a:custGeom>
              <a:avLst/>
              <a:gdLst/>
              <a:ahLst/>
              <a:cxnLst/>
              <a:rect l="l" t="t" r="r" b="b"/>
              <a:pathLst>
                <a:path w="1227" h="1228" extrusionOk="0">
                  <a:moveTo>
                    <a:pt x="640" y="1"/>
                  </a:moveTo>
                  <a:cubicBezTo>
                    <a:pt x="633" y="1"/>
                    <a:pt x="626" y="1"/>
                    <a:pt x="619" y="1"/>
                  </a:cubicBezTo>
                  <a:cubicBezTo>
                    <a:pt x="286" y="1"/>
                    <a:pt x="0" y="275"/>
                    <a:pt x="0" y="608"/>
                  </a:cubicBezTo>
                  <a:cubicBezTo>
                    <a:pt x="0" y="942"/>
                    <a:pt x="274" y="1227"/>
                    <a:pt x="619" y="1227"/>
                  </a:cubicBezTo>
                  <a:cubicBezTo>
                    <a:pt x="941" y="1227"/>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1876237" y="4455600"/>
              <a:ext cx="30675" cy="30700"/>
            </a:xfrm>
            <a:custGeom>
              <a:avLst/>
              <a:gdLst/>
              <a:ahLst/>
              <a:cxnLst/>
              <a:rect l="l" t="t" r="r" b="b"/>
              <a:pathLst>
                <a:path w="1227" h="1228" extrusionOk="0">
                  <a:moveTo>
                    <a:pt x="628" y="1"/>
                  </a:moveTo>
                  <a:cubicBezTo>
                    <a:pt x="621" y="1"/>
                    <a:pt x="614" y="1"/>
                    <a:pt x="608" y="1"/>
                  </a:cubicBezTo>
                  <a:cubicBezTo>
                    <a:pt x="286" y="1"/>
                    <a:pt x="0" y="275"/>
                    <a:pt x="0" y="608"/>
                  </a:cubicBezTo>
                  <a:cubicBezTo>
                    <a:pt x="0" y="942"/>
                    <a:pt x="274" y="1227"/>
                    <a:pt x="608" y="1227"/>
                  </a:cubicBezTo>
                  <a:cubicBezTo>
                    <a:pt x="941" y="1227"/>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177593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1675612" y="4455600"/>
              <a:ext cx="30375" cy="30700"/>
            </a:xfrm>
            <a:custGeom>
              <a:avLst/>
              <a:gdLst/>
              <a:ahLst/>
              <a:cxnLst/>
              <a:rect l="l" t="t" r="r" b="b"/>
              <a:pathLst>
                <a:path w="1215" h="1228" extrusionOk="0">
                  <a:moveTo>
                    <a:pt x="628" y="1"/>
                  </a:moveTo>
                  <a:cubicBezTo>
                    <a:pt x="621" y="1"/>
                    <a:pt x="614" y="1"/>
                    <a:pt x="607" y="1"/>
                  </a:cubicBezTo>
                  <a:cubicBezTo>
                    <a:pt x="274"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1575312" y="4455600"/>
              <a:ext cx="30675" cy="30700"/>
            </a:xfrm>
            <a:custGeom>
              <a:avLst/>
              <a:gdLst/>
              <a:ahLst/>
              <a:cxnLst/>
              <a:rect l="l" t="t" r="r" b="b"/>
              <a:pathLst>
                <a:path w="1227" h="1228" extrusionOk="0">
                  <a:moveTo>
                    <a:pt x="628" y="1"/>
                  </a:moveTo>
                  <a:cubicBezTo>
                    <a:pt x="621" y="1"/>
                    <a:pt x="615" y="1"/>
                    <a:pt x="608" y="1"/>
                  </a:cubicBezTo>
                  <a:cubicBezTo>
                    <a:pt x="286" y="1"/>
                    <a:pt x="1" y="275"/>
                    <a:pt x="1" y="608"/>
                  </a:cubicBezTo>
                  <a:cubicBezTo>
                    <a:pt x="1" y="942"/>
                    <a:pt x="274" y="1227"/>
                    <a:pt x="608" y="1227"/>
                  </a:cubicBezTo>
                  <a:cubicBezTo>
                    <a:pt x="941" y="1227"/>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474712" y="4455600"/>
              <a:ext cx="30400" cy="30700"/>
            </a:xfrm>
            <a:custGeom>
              <a:avLst/>
              <a:gdLst/>
              <a:ahLst/>
              <a:cxnLst/>
              <a:rect l="l" t="t" r="r" b="b"/>
              <a:pathLst>
                <a:path w="1216" h="1228" extrusionOk="0">
                  <a:moveTo>
                    <a:pt x="628" y="1"/>
                  </a:moveTo>
                  <a:cubicBezTo>
                    <a:pt x="622" y="1"/>
                    <a:pt x="615" y="1"/>
                    <a:pt x="608" y="1"/>
                  </a:cubicBezTo>
                  <a:cubicBezTo>
                    <a:pt x="275" y="1"/>
                    <a:pt x="1" y="275"/>
                    <a:pt x="1" y="608"/>
                  </a:cubicBezTo>
                  <a:cubicBezTo>
                    <a:pt x="1" y="942"/>
                    <a:pt x="263" y="1227"/>
                    <a:pt x="608" y="1227"/>
                  </a:cubicBezTo>
                  <a:cubicBezTo>
                    <a:pt x="941"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374687" y="4455600"/>
              <a:ext cx="30675" cy="30700"/>
            </a:xfrm>
            <a:custGeom>
              <a:avLst/>
              <a:gdLst/>
              <a:ahLst/>
              <a:cxnLst/>
              <a:rect l="l" t="t" r="r" b="b"/>
              <a:pathLst>
                <a:path w="1227" h="1228" extrusionOk="0">
                  <a:moveTo>
                    <a:pt x="628" y="1"/>
                  </a:moveTo>
                  <a:cubicBezTo>
                    <a:pt x="621"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127438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1174062" y="4455600"/>
              <a:ext cx="30375" cy="30700"/>
            </a:xfrm>
            <a:custGeom>
              <a:avLst/>
              <a:gdLst/>
              <a:ahLst/>
              <a:cxnLst/>
              <a:rect l="l" t="t" r="r" b="b"/>
              <a:pathLst>
                <a:path w="1215" h="1228" extrusionOk="0">
                  <a:moveTo>
                    <a:pt x="628" y="1"/>
                  </a:moveTo>
                  <a:cubicBezTo>
                    <a:pt x="621" y="1"/>
                    <a:pt x="614" y="1"/>
                    <a:pt x="607" y="1"/>
                  </a:cubicBezTo>
                  <a:cubicBezTo>
                    <a:pt x="286"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1073762" y="4455600"/>
              <a:ext cx="30675" cy="30700"/>
            </a:xfrm>
            <a:custGeom>
              <a:avLst/>
              <a:gdLst/>
              <a:ahLst/>
              <a:cxnLst/>
              <a:rect l="l" t="t" r="r" b="b"/>
              <a:pathLst>
                <a:path w="1227" h="1228" extrusionOk="0">
                  <a:moveTo>
                    <a:pt x="640" y="1"/>
                  </a:moveTo>
                  <a:cubicBezTo>
                    <a:pt x="633" y="1"/>
                    <a:pt x="626" y="1"/>
                    <a:pt x="620" y="1"/>
                  </a:cubicBezTo>
                  <a:cubicBezTo>
                    <a:pt x="286" y="1"/>
                    <a:pt x="1" y="275"/>
                    <a:pt x="1" y="608"/>
                  </a:cubicBezTo>
                  <a:cubicBezTo>
                    <a:pt x="1" y="942"/>
                    <a:pt x="274" y="1227"/>
                    <a:pt x="620" y="1227"/>
                  </a:cubicBezTo>
                  <a:cubicBezTo>
                    <a:pt x="941" y="1227"/>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973162" y="4455600"/>
              <a:ext cx="30400" cy="30700"/>
            </a:xfrm>
            <a:custGeom>
              <a:avLst/>
              <a:gdLst/>
              <a:ahLst/>
              <a:cxnLst/>
              <a:rect l="l" t="t" r="r" b="b"/>
              <a:pathLst>
                <a:path w="1216" h="1228" extrusionOk="0">
                  <a:moveTo>
                    <a:pt x="628" y="1"/>
                  </a:moveTo>
                  <a:cubicBezTo>
                    <a:pt x="622" y="1"/>
                    <a:pt x="615" y="1"/>
                    <a:pt x="608" y="1"/>
                  </a:cubicBezTo>
                  <a:cubicBezTo>
                    <a:pt x="287" y="1"/>
                    <a:pt x="1" y="275"/>
                    <a:pt x="1" y="608"/>
                  </a:cubicBezTo>
                  <a:cubicBezTo>
                    <a:pt x="1" y="942"/>
                    <a:pt x="263" y="1227"/>
                    <a:pt x="608" y="1227"/>
                  </a:cubicBezTo>
                  <a:cubicBezTo>
                    <a:pt x="942"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873137" y="4455600"/>
              <a:ext cx="30675" cy="30700"/>
            </a:xfrm>
            <a:custGeom>
              <a:avLst/>
              <a:gdLst/>
              <a:ahLst/>
              <a:cxnLst/>
              <a:rect l="l" t="t" r="r" b="b"/>
              <a:pathLst>
                <a:path w="1227" h="1228" extrusionOk="0">
                  <a:moveTo>
                    <a:pt x="628" y="1"/>
                  </a:moveTo>
                  <a:cubicBezTo>
                    <a:pt x="622"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772537" y="4455600"/>
              <a:ext cx="30400" cy="30700"/>
            </a:xfrm>
            <a:custGeom>
              <a:avLst/>
              <a:gdLst/>
              <a:ahLst/>
              <a:cxnLst/>
              <a:rect l="l" t="t" r="r" b="b"/>
              <a:pathLst>
                <a:path w="1216" h="1228" extrusionOk="0">
                  <a:moveTo>
                    <a:pt x="627" y="1"/>
                  </a:moveTo>
                  <a:cubicBezTo>
                    <a:pt x="621" y="1"/>
                    <a:pt x="614" y="1"/>
                    <a:pt x="608" y="1"/>
                  </a:cubicBezTo>
                  <a:cubicBezTo>
                    <a:pt x="275" y="1"/>
                    <a:pt x="1" y="275"/>
                    <a:pt x="1" y="608"/>
                  </a:cubicBezTo>
                  <a:cubicBezTo>
                    <a:pt x="1" y="942"/>
                    <a:pt x="263" y="1227"/>
                    <a:pt x="608" y="1227"/>
                  </a:cubicBezTo>
                  <a:cubicBezTo>
                    <a:pt x="929" y="1227"/>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1925662" y="45288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182533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725037"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162471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152411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1424112"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132378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1223187" y="4528850"/>
              <a:ext cx="30400" cy="30675"/>
            </a:xfrm>
            <a:custGeom>
              <a:avLst/>
              <a:gdLst/>
              <a:ahLst/>
              <a:cxnLst/>
              <a:rect l="l" t="t" r="r" b="b"/>
              <a:pathLst>
                <a:path w="1216" h="1227" extrusionOk="0">
                  <a:moveTo>
                    <a:pt x="608" y="0"/>
                  </a:moveTo>
                  <a:cubicBezTo>
                    <a:pt x="286" y="0"/>
                    <a:pt x="1" y="274"/>
                    <a:pt x="1" y="619"/>
                  </a:cubicBezTo>
                  <a:cubicBezTo>
                    <a:pt x="1" y="941"/>
                    <a:pt x="263" y="1226"/>
                    <a:pt x="608" y="1226"/>
                  </a:cubicBezTo>
                  <a:cubicBezTo>
                    <a:pt x="941"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112316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102256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922262" y="4528850"/>
              <a:ext cx="30700" cy="30675"/>
            </a:xfrm>
            <a:custGeom>
              <a:avLst/>
              <a:gdLst/>
              <a:ahLst/>
              <a:cxnLst/>
              <a:rect l="l" t="t" r="r" b="b"/>
              <a:pathLst>
                <a:path w="1228" h="1227" extrusionOk="0">
                  <a:moveTo>
                    <a:pt x="608" y="0"/>
                  </a:moveTo>
                  <a:cubicBezTo>
                    <a:pt x="287" y="0"/>
                    <a:pt x="1" y="274"/>
                    <a:pt x="1" y="619"/>
                  </a:cubicBezTo>
                  <a:cubicBezTo>
                    <a:pt x="1" y="941"/>
                    <a:pt x="275" y="1226"/>
                    <a:pt x="608" y="1226"/>
                  </a:cubicBezTo>
                  <a:cubicBezTo>
                    <a:pt x="941" y="1226"/>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822237" y="4528850"/>
              <a:ext cx="30675" cy="30675"/>
            </a:xfrm>
            <a:custGeom>
              <a:avLst/>
              <a:gdLst/>
              <a:ahLst/>
              <a:cxnLst/>
              <a:rect l="l" t="t" r="r" b="b"/>
              <a:pathLst>
                <a:path w="1227" h="1227" extrusionOk="0">
                  <a:moveTo>
                    <a:pt x="620" y="0"/>
                  </a:moveTo>
                  <a:cubicBezTo>
                    <a:pt x="286" y="0"/>
                    <a:pt x="0" y="274"/>
                    <a:pt x="0" y="619"/>
                  </a:cubicBezTo>
                  <a:cubicBezTo>
                    <a:pt x="0" y="941"/>
                    <a:pt x="274" y="1226"/>
                    <a:pt x="620" y="1226"/>
                  </a:cubicBezTo>
                  <a:cubicBezTo>
                    <a:pt x="941" y="1226"/>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1976837" y="4602050"/>
              <a:ext cx="30675" cy="30700"/>
            </a:xfrm>
            <a:custGeom>
              <a:avLst/>
              <a:gdLst/>
              <a:ahLst/>
              <a:cxnLst/>
              <a:rect l="l" t="t" r="r" b="b"/>
              <a:pathLst>
                <a:path w="1227" h="1228" extrusionOk="0">
                  <a:moveTo>
                    <a:pt x="619" y="1"/>
                  </a:moveTo>
                  <a:cubicBezTo>
                    <a:pt x="286" y="1"/>
                    <a:pt x="0" y="275"/>
                    <a:pt x="0" y="620"/>
                  </a:cubicBezTo>
                  <a:cubicBezTo>
                    <a:pt x="0" y="942"/>
                    <a:pt x="274" y="1227"/>
                    <a:pt x="619" y="1227"/>
                  </a:cubicBezTo>
                  <a:cubicBezTo>
                    <a:pt x="941" y="1227"/>
                    <a:pt x="1226" y="965"/>
                    <a:pt x="1226" y="620"/>
                  </a:cubicBezTo>
                  <a:cubicBezTo>
                    <a:pt x="1226" y="275"/>
                    <a:pt x="964" y="13"/>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8762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7593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675612" y="4602050"/>
              <a:ext cx="30375" cy="30700"/>
            </a:xfrm>
            <a:custGeom>
              <a:avLst/>
              <a:gdLst/>
              <a:ahLst/>
              <a:cxnLst/>
              <a:rect l="l" t="t" r="r" b="b"/>
              <a:pathLst>
                <a:path w="1215" h="1228" extrusionOk="0">
                  <a:moveTo>
                    <a:pt x="607" y="1"/>
                  </a:moveTo>
                  <a:cubicBezTo>
                    <a:pt x="274"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575312" y="4602050"/>
              <a:ext cx="30675" cy="30700"/>
            </a:xfrm>
            <a:custGeom>
              <a:avLst/>
              <a:gdLst/>
              <a:ahLst/>
              <a:cxnLst/>
              <a:rect l="l" t="t" r="r" b="b"/>
              <a:pathLst>
                <a:path w="1227" h="1228" extrusionOk="0">
                  <a:moveTo>
                    <a:pt x="608" y="1"/>
                  </a:moveTo>
                  <a:cubicBezTo>
                    <a:pt x="286" y="1"/>
                    <a:pt x="1" y="275"/>
                    <a:pt x="1" y="620"/>
                  </a:cubicBezTo>
                  <a:cubicBezTo>
                    <a:pt x="1"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1474712"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41" y="1227"/>
                    <a:pt x="1215" y="965"/>
                    <a:pt x="1215" y="620"/>
                  </a:cubicBezTo>
                  <a:cubicBezTo>
                    <a:pt x="1215"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137468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127438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1174062" y="4602050"/>
              <a:ext cx="30375" cy="30700"/>
            </a:xfrm>
            <a:custGeom>
              <a:avLst/>
              <a:gdLst/>
              <a:ahLst/>
              <a:cxnLst/>
              <a:rect l="l" t="t" r="r" b="b"/>
              <a:pathLst>
                <a:path w="1215" h="1228" extrusionOk="0">
                  <a:moveTo>
                    <a:pt x="607" y="1"/>
                  </a:moveTo>
                  <a:cubicBezTo>
                    <a:pt x="286"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1073762" y="4602050"/>
              <a:ext cx="30675" cy="30700"/>
            </a:xfrm>
            <a:custGeom>
              <a:avLst/>
              <a:gdLst/>
              <a:ahLst/>
              <a:cxnLst/>
              <a:rect l="l" t="t" r="r" b="b"/>
              <a:pathLst>
                <a:path w="1227" h="1228" extrusionOk="0">
                  <a:moveTo>
                    <a:pt x="620" y="1"/>
                  </a:moveTo>
                  <a:cubicBezTo>
                    <a:pt x="286" y="1"/>
                    <a:pt x="1" y="275"/>
                    <a:pt x="1" y="620"/>
                  </a:cubicBezTo>
                  <a:cubicBezTo>
                    <a:pt x="1" y="942"/>
                    <a:pt x="274" y="1227"/>
                    <a:pt x="620" y="1227"/>
                  </a:cubicBezTo>
                  <a:cubicBezTo>
                    <a:pt x="941" y="1227"/>
                    <a:pt x="1227" y="965"/>
                    <a:pt x="1227" y="620"/>
                  </a:cubicBezTo>
                  <a:cubicBezTo>
                    <a:pt x="1227" y="275"/>
                    <a:pt x="953"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973162" y="4602050"/>
              <a:ext cx="30400" cy="30700"/>
            </a:xfrm>
            <a:custGeom>
              <a:avLst/>
              <a:gdLst/>
              <a:ahLst/>
              <a:cxnLst/>
              <a:rect l="l" t="t" r="r" b="b"/>
              <a:pathLst>
                <a:path w="1216" h="1228" extrusionOk="0">
                  <a:moveTo>
                    <a:pt x="608" y="1"/>
                  </a:moveTo>
                  <a:cubicBezTo>
                    <a:pt x="287" y="1"/>
                    <a:pt x="1" y="275"/>
                    <a:pt x="1" y="620"/>
                  </a:cubicBezTo>
                  <a:cubicBezTo>
                    <a:pt x="1" y="942"/>
                    <a:pt x="263" y="1227"/>
                    <a:pt x="608" y="1227"/>
                  </a:cubicBezTo>
                  <a:cubicBezTo>
                    <a:pt x="942" y="1227"/>
                    <a:pt x="1215" y="965"/>
                    <a:pt x="1215" y="620"/>
                  </a:cubicBezTo>
                  <a:cubicBezTo>
                    <a:pt x="1215" y="275"/>
                    <a:pt x="942"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8731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772537"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29" y="1227"/>
                    <a:pt x="1215" y="965"/>
                    <a:pt x="1215" y="620"/>
                  </a:cubicBezTo>
                  <a:cubicBezTo>
                    <a:pt x="1215" y="275"/>
                    <a:pt x="929"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1925662" y="4675575"/>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182533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725037"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162471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6" y="953"/>
                    <a:pt x="1226" y="608"/>
                  </a:cubicBezTo>
                  <a:cubicBezTo>
                    <a:pt x="1226"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152411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1424112"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132378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1223187" y="4675575"/>
              <a:ext cx="30400" cy="30400"/>
            </a:xfrm>
            <a:custGeom>
              <a:avLst/>
              <a:gdLst/>
              <a:ahLst/>
              <a:cxnLst/>
              <a:rect l="l" t="t" r="r" b="b"/>
              <a:pathLst>
                <a:path w="1216" h="1216" extrusionOk="0">
                  <a:moveTo>
                    <a:pt x="608" y="1"/>
                  </a:moveTo>
                  <a:cubicBezTo>
                    <a:pt x="286" y="1"/>
                    <a:pt x="1" y="263"/>
                    <a:pt x="1" y="608"/>
                  </a:cubicBezTo>
                  <a:cubicBezTo>
                    <a:pt x="1" y="941"/>
                    <a:pt x="263" y="1215"/>
                    <a:pt x="608" y="1215"/>
                  </a:cubicBezTo>
                  <a:cubicBezTo>
                    <a:pt x="941"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112316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7" y="953"/>
                    <a:pt x="1227" y="608"/>
                  </a:cubicBezTo>
                  <a:cubicBezTo>
                    <a:pt x="1227"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102256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922262" y="4675575"/>
              <a:ext cx="30700" cy="30400"/>
            </a:xfrm>
            <a:custGeom>
              <a:avLst/>
              <a:gdLst/>
              <a:ahLst/>
              <a:cxnLst/>
              <a:rect l="l" t="t" r="r" b="b"/>
              <a:pathLst>
                <a:path w="1228" h="1216" extrusionOk="0">
                  <a:moveTo>
                    <a:pt x="608" y="1"/>
                  </a:moveTo>
                  <a:cubicBezTo>
                    <a:pt x="287" y="1"/>
                    <a:pt x="1" y="263"/>
                    <a:pt x="1" y="608"/>
                  </a:cubicBezTo>
                  <a:cubicBezTo>
                    <a:pt x="1" y="941"/>
                    <a:pt x="275" y="1215"/>
                    <a:pt x="608" y="1215"/>
                  </a:cubicBezTo>
                  <a:cubicBezTo>
                    <a:pt x="941" y="1215"/>
                    <a:pt x="1227" y="953"/>
                    <a:pt x="1227" y="608"/>
                  </a:cubicBezTo>
                  <a:cubicBezTo>
                    <a:pt x="1227"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822237" y="4675575"/>
              <a:ext cx="30675" cy="30400"/>
            </a:xfrm>
            <a:custGeom>
              <a:avLst/>
              <a:gdLst/>
              <a:ahLst/>
              <a:cxnLst/>
              <a:rect l="l" t="t" r="r" b="b"/>
              <a:pathLst>
                <a:path w="1227" h="1216" extrusionOk="0">
                  <a:moveTo>
                    <a:pt x="620" y="1"/>
                  </a:moveTo>
                  <a:cubicBezTo>
                    <a:pt x="286" y="1"/>
                    <a:pt x="0" y="263"/>
                    <a:pt x="0" y="608"/>
                  </a:cubicBezTo>
                  <a:cubicBezTo>
                    <a:pt x="0" y="941"/>
                    <a:pt x="274" y="1215"/>
                    <a:pt x="620" y="1215"/>
                  </a:cubicBezTo>
                  <a:cubicBezTo>
                    <a:pt x="941" y="1215"/>
                    <a:pt x="1227" y="953"/>
                    <a:pt x="1227" y="608"/>
                  </a:cubicBezTo>
                  <a:cubicBezTo>
                    <a:pt x="1227" y="287"/>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1788137" y="3057100"/>
              <a:ext cx="860850" cy="236500"/>
            </a:xfrm>
            <a:custGeom>
              <a:avLst/>
              <a:gdLst/>
              <a:ahLst/>
              <a:cxnLst/>
              <a:rect l="l" t="t" r="r" b="b"/>
              <a:pathLst>
                <a:path w="34434" h="9460" extrusionOk="0">
                  <a:moveTo>
                    <a:pt x="17095" y="0"/>
                  </a:moveTo>
                  <a:cubicBezTo>
                    <a:pt x="6400" y="0"/>
                    <a:pt x="1" y="3030"/>
                    <a:pt x="1" y="3030"/>
                  </a:cubicBezTo>
                  <a:lnTo>
                    <a:pt x="3084" y="5411"/>
                  </a:lnTo>
                  <a:lnTo>
                    <a:pt x="2168" y="8983"/>
                  </a:lnTo>
                  <a:cubicBezTo>
                    <a:pt x="5752" y="7748"/>
                    <a:pt x="11330" y="6979"/>
                    <a:pt x="17107" y="6979"/>
                  </a:cubicBezTo>
                  <a:cubicBezTo>
                    <a:pt x="22749" y="6979"/>
                    <a:pt x="28581" y="7712"/>
                    <a:pt x="32933" y="9459"/>
                  </a:cubicBezTo>
                  <a:cubicBezTo>
                    <a:pt x="31862" y="6125"/>
                    <a:pt x="31159" y="5221"/>
                    <a:pt x="31159" y="5221"/>
                  </a:cubicBezTo>
                  <a:lnTo>
                    <a:pt x="34433" y="3375"/>
                  </a:lnTo>
                  <a:cubicBezTo>
                    <a:pt x="34433" y="3375"/>
                    <a:pt x="29064" y="184"/>
                    <a:pt x="17884" y="6"/>
                  </a:cubicBezTo>
                  <a:cubicBezTo>
                    <a:pt x="17618" y="2"/>
                    <a:pt x="17355" y="0"/>
                    <a:pt x="17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1886962" y="3361725"/>
              <a:ext cx="1076650" cy="1265075"/>
            </a:xfrm>
            <a:custGeom>
              <a:avLst/>
              <a:gdLst/>
              <a:ahLst/>
              <a:cxnLst/>
              <a:rect l="l" t="t" r="r" b="b"/>
              <a:pathLst>
                <a:path w="43066" h="50603" extrusionOk="0">
                  <a:moveTo>
                    <a:pt x="1120" y="1"/>
                  </a:moveTo>
                  <a:cubicBezTo>
                    <a:pt x="489" y="1"/>
                    <a:pt x="1" y="501"/>
                    <a:pt x="1" y="1120"/>
                  </a:cubicBezTo>
                  <a:lnTo>
                    <a:pt x="1" y="49483"/>
                  </a:lnTo>
                  <a:cubicBezTo>
                    <a:pt x="1" y="50114"/>
                    <a:pt x="501" y="50602"/>
                    <a:pt x="1120" y="50602"/>
                  </a:cubicBezTo>
                  <a:lnTo>
                    <a:pt x="41958" y="50602"/>
                  </a:lnTo>
                  <a:cubicBezTo>
                    <a:pt x="42566" y="50602"/>
                    <a:pt x="43054" y="50102"/>
                    <a:pt x="43066" y="49483"/>
                  </a:cubicBezTo>
                  <a:lnTo>
                    <a:pt x="43066" y="1120"/>
                  </a:lnTo>
                  <a:cubicBezTo>
                    <a:pt x="43066" y="489"/>
                    <a:pt x="42566" y="1"/>
                    <a:pt x="41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27"/>
          <p:cNvSpPr/>
          <p:nvPr/>
        </p:nvSpPr>
        <p:spPr>
          <a:xfrm rot="-468549">
            <a:off x="7550005" y="4093831"/>
            <a:ext cx="1249689" cy="1441579"/>
          </a:xfrm>
          <a:prstGeom prst="roundRect">
            <a:avLst>
              <a:gd name="adj" fmla="val 16667"/>
            </a:avLst>
          </a:pr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27"/>
          <p:cNvGrpSpPr/>
          <p:nvPr/>
        </p:nvGrpSpPr>
        <p:grpSpPr>
          <a:xfrm rot="-510809">
            <a:off x="7843775" y="4340149"/>
            <a:ext cx="717128" cy="726011"/>
            <a:chOff x="6708230" y="4388135"/>
            <a:chExt cx="634200" cy="642000"/>
          </a:xfrm>
        </p:grpSpPr>
        <p:sp>
          <p:nvSpPr>
            <p:cNvPr id="640" name="Google Shape;640;p27"/>
            <p:cNvSpPr/>
            <p:nvPr/>
          </p:nvSpPr>
          <p:spPr>
            <a:xfrm rot="465993">
              <a:off x="6744504" y="4423431"/>
              <a:ext cx="561652" cy="571407"/>
            </a:xfrm>
            <a:prstGeom prst="ellipse">
              <a:avLst/>
            </a:prstGeom>
            <a:solidFill>
              <a:srgbClr val="4DD11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641" name="Google Shape;641;p27"/>
            <p:cNvSpPr txBox="1"/>
            <p:nvPr/>
          </p:nvSpPr>
          <p:spPr>
            <a:xfrm rot="471286">
              <a:off x="6799928" y="4431614"/>
              <a:ext cx="406110" cy="5714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chemeClr val="accent3"/>
                  </a:solidFill>
                  <a:latin typeface="Patrick Hand SC"/>
                  <a:ea typeface="Patrick Hand SC"/>
                  <a:cs typeface="Patrick Hand SC"/>
                  <a:sym typeface="Patrick Hand SC"/>
                </a:rPr>
                <a:t>?</a:t>
              </a:r>
              <a:endParaRPr sz="3300">
                <a:solidFill>
                  <a:schemeClr val="accent3"/>
                </a:solidFill>
                <a:latin typeface="Patrick Hand SC"/>
                <a:ea typeface="Patrick Hand SC"/>
                <a:cs typeface="Patrick Hand SC"/>
                <a:sym typeface="Patrick Hand SC"/>
              </a:endParaRPr>
            </a:p>
          </p:txBody>
        </p:sp>
      </p:grpSp>
      <p:grpSp>
        <p:nvGrpSpPr>
          <p:cNvPr id="642" name="Google Shape;642;p27"/>
          <p:cNvGrpSpPr/>
          <p:nvPr/>
        </p:nvGrpSpPr>
        <p:grpSpPr>
          <a:xfrm>
            <a:off x="5469314" y="3162196"/>
            <a:ext cx="2468965" cy="2853672"/>
            <a:chOff x="5479724" y="3070561"/>
            <a:chExt cx="2468965" cy="2853672"/>
          </a:xfrm>
        </p:grpSpPr>
        <p:grpSp>
          <p:nvGrpSpPr>
            <p:cNvPr id="643" name="Google Shape;643;p27"/>
            <p:cNvGrpSpPr/>
            <p:nvPr/>
          </p:nvGrpSpPr>
          <p:grpSpPr>
            <a:xfrm>
              <a:off x="5479724" y="3070561"/>
              <a:ext cx="2468965" cy="2853672"/>
              <a:chOff x="3666702" y="3236338"/>
              <a:chExt cx="2334056" cy="2697742"/>
            </a:xfrm>
          </p:grpSpPr>
          <p:sp>
            <p:nvSpPr>
              <p:cNvPr id="644" name="Google Shape;644;p27"/>
              <p:cNvSpPr/>
              <p:nvPr/>
            </p:nvSpPr>
            <p:spPr>
              <a:xfrm rot="1300884">
                <a:off x="5882116" y="3824877"/>
                <a:ext cx="36428" cy="36490"/>
              </a:xfrm>
              <a:custGeom>
                <a:avLst/>
                <a:gdLst/>
                <a:ahLst/>
                <a:cxnLst/>
                <a:rect l="l" t="t" r="r" b="b"/>
                <a:pathLst>
                  <a:path w="1191" h="1193" extrusionOk="0">
                    <a:moveTo>
                      <a:pt x="635" y="1"/>
                    </a:moveTo>
                    <a:cubicBezTo>
                      <a:pt x="622" y="1"/>
                      <a:pt x="609" y="1"/>
                      <a:pt x="596" y="2"/>
                    </a:cubicBezTo>
                    <a:cubicBezTo>
                      <a:pt x="262" y="2"/>
                      <a:pt x="0" y="264"/>
                      <a:pt x="0" y="597"/>
                    </a:cubicBezTo>
                    <a:cubicBezTo>
                      <a:pt x="0" y="919"/>
                      <a:pt x="262"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27"/>
              <p:cNvGrpSpPr/>
              <p:nvPr/>
            </p:nvGrpSpPr>
            <p:grpSpPr>
              <a:xfrm>
                <a:off x="3666702" y="3236338"/>
                <a:ext cx="2334056" cy="2697742"/>
                <a:chOff x="3666702" y="3236338"/>
                <a:chExt cx="2334056" cy="2697742"/>
              </a:xfrm>
            </p:grpSpPr>
            <p:sp>
              <p:nvSpPr>
                <p:cNvPr id="646" name="Google Shape;646;p27"/>
                <p:cNvSpPr/>
                <p:nvPr/>
              </p:nvSpPr>
              <p:spPr>
                <a:xfrm rot="1300884">
                  <a:off x="4027664" y="3453910"/>
                  <a:ext cx="1611109" cy="2262599"/>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rot="1300884">
                  <a:off x="4344215" y="3514739"/>
                  <a:ext cx="1611843" cy="550647"/>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rot="1300884">
                  <a:off x="4659449" y="3338653"/>
                  <a:ext cx="36459" cy="36490"/>
                </a:xfrm>
                <a:custGeom>
                  <a:avLst/>
                  <a:gdLst/>
                  <a:ahLst/>
                  <a:cxnLst/>
                  <a:rect l="l" t="t" r="r" b="b"/>
                  <a:pathLst>
                    <a:path w="1192" h="1193" extrusionOk="0">
                      <a:moveTo>
                        <a:pt x="637" y="1"/>
                      </a:moveTo>
                      <a:cubicBezTo>
                        <a:pt x="623" y="1"/>
                        <a:pt x="610" y="1"/>
                        <a:pt x="596" y="2"/>
                      </a:cubicBezTo>
                      <a:cubicBezTo>
                        <a:pt x="275" y="2"/>
                        <a:pt x="1" y="264"/>
                        <a:pt x="1" y="597"/>
                      </a:cubicBezTo>
                      <a:cubicBezTo>
                        <a:pt x="1" y="919"/>
                        <a:pt x="275" y="1193"/>
                        <a:pt x="596" y="1193"/>
                      </a:cubicBezTo>
                      <a:cubicBezTo>
                        <a:pt x="930" y="1193"/>
                        <a:pt x="1192" y="919"/>
                        <a:pt x="1192" y="597"/>
                      </a:cubicBezTo>
                      <a:cubicBezTo>
                        <a:pt x="1192" y="266"/>
                        <a:pt x="951" y="1"/>
                        <a:pt x="637"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rot="1300884">
                  <a:off x="4770809" y="3382932"/>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rot="1300884">
                  <a:off x="4882138" y="3427206"/>
                  <a:ext cx="36428" cy="36490"/>
                </a:xfrm>
                <a:custGeom>
                  <a:avLst/>
                  <a:gdLst/>
                  <a:ahLst/>
                  <a:cxnLst/>
                  <a:rect l="l" t="t" r="r" b="b"/>
                  <a:pathLst>
                    <a:path w="1191" h="1193" extrusionOk="0">
                      <a:moveTo>
                        <a:pt x="633" y="1"/>
                      </a:moveTo>
                      <a:cubicBezTo>
                        <a:pt x="621" y="1"/>
                        <a:pt x="608" y="1"/>
                        <a:pt x="596" y="2"/>
                      </a:cubicBezTo>
                      <a:cubicBezTo>
                        <a:pt x="262" y="2"/>
                        <a:pt x="0" y="264"/>
                        <a:pt x="0" y="597"/>
                      </a:cubicBezTo>
                      <a:cubicBezTo>
                        <a:pt x="0" y="919"/>
                        <a:pt x="262" y="1193"/>
                        <a:pt x="596" y="1193"/>
                      </a:cubicBezTo>
                      <a:cubicBezTo>
                        <a:pt x="917" y="1193"/>
                        <a:pt x="1191" y="919"/>
                        <a:pt x="1191" y="597"/>
                      </a:cubicBezTo>
                      <a:cubicBezTo>
                        <a:pt x="1191" y="266"/>
                        <a:pt x="928" y="1"/>
                        <a:pt x="63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rot="1300884">
                  <a:off x="4992785" y="3471214"/>
                  <a:ext cx="36459" cy="36490"/>
                </a:xfrm>
                <a:custGeom>
                  <a:avLst/>
                  <a:gdLst/>
                  <a:ahLst/>
                  <a:cxnLst/>
                  <a:rect l="l" t="t" r="r" b="b"/>
                  <a:pathLst>
                    <a:path w="1192" h="1193" extrusionOk="0">
                      <a:moveTo>
                        <a:pt x="636" y="1"/>
                      </a:moveTo>
                      <a:cubicBezTo>
                        <a:pt x="623" y="1"/>
                        <a:pt x="609" y="1"/>
                        <a:pt x="596" y="2"/>
                      </a:cubicBezTo>
                      <a:cubicBezTo>
                        <a:pt x="274" y="2"/>
                        <a:pt x="1" y="264"/>
                        <a:pt x="1" y="597"/>
                      </a:cubicBezTo>
                      <a:cubicBezTo>
                        <a:pt x="1"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rot="1300884">
                  <a:off x="5104114" y="3515488"/>
                  <a:ext cx="36459" cy="36490"/>
                </a:xfrm>
                <a:custGeom>
                  <a:avLst/>
                  <a:gdLst/>
                  <a:ahLst/>
                  <a:cxnLst/>
                  <a:rect l="l" t="t" r="r" b="b"/>
                  <a:pathLst>
                    <a:path w="1192" h="1193" extrusionOk="0">
                      <a:moveTo>
                        <a:pt x="636" y="1"/>
                      </a:moveTo>
                      <a:cubicBezTo>
                        <a:pt x="623" y="1"/>
                        <a:pt x="610" y="1"/>
                        <a:pt x="596" y="2"/>
                      </a:cubicBezTo>
                      <a:cubicBezTo>
                        <a:pt x="275" y="2"/>
                        <a:pt x="1" y="264"/>
                        <a:pt x="1" y="597"/>
                      </a:cubicBezTo>
                      <a:cubicBezTo>
                        <a:pt x="1" y="919"/>
                        <a:pt x="275"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rot="1300884">
                  <a:off x="5215444" y="3559761"/>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2" y="919"/>
                        <a:pt x="1192" y="597"/>
                      </a:cubicBezTo>
                      <a:cubicBezTo>
                        <a:pt x="1192" y="266"/>
                        <a:pt x="940"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rot="1300884">
                  <a:off x="5326121" y="3603769"/>
                  <a:ext cx="36428" cy="36490"/>
                </a:xfrm>
                <a:custGeom>
                  <a:avLst/>
                  <a:gdLst/>
                  <a:ahLst/>
                  <a:cxnLst/>
                  <a:rect l="l" t="t" r="r" b="b"/>
                  <a:pathLst>
                    <a:path w="1191" h="1193" extrusionOk="0">
                      <a:moveTo>
                        <a:pt x="636" y="1"/>
                      </a:moveTo>
                      <a:cubicBezTo>
                        <a:pt x="623" y="1"/>
                        <a:pt x="609" y="1"/>
                        <a:pt x="596" y="2"/>
                      </a:cubicBezTo>
                      <a:cubicBezTo>
                        <a:pt x="274" y="2"/>
                        <a:pt x="0" y="264"/>
                        <a:pt x="0" y="597"/>
                      </a:cubicBezTo>
                      <a:cubicBezTo>
                        <a:pt x="0"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rot="1300884">
                  <a:off x="5437438" y="3648108"/>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50"/>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rot="1300884">
                  <a:off x="5548779" y="3692322"/>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rot="1300884">
                  <a:off x="5660109" y="3736596"/>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rot="1300884">
                  <a:off x="5770786" y="3780604"/>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rot="1300884">
                  <a:off x="4572820" y="3397911"/>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1300884">
                  <a:off x="4683809" y="3442049"/>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1300884">
                  <a:off x="4794796" y="3486193"/>
                  <a:ext cx="36459" cy="36459"/>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1300884">
                  <a:off x="4906126" y="3530466"/>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1300884">
                  <a:off x="5017456" y="3574740"/>
                  <a:ext cx="36459" cy="36459"/>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1300884">
                  <a:off x="5128133" y="3618748"/>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rot="1300884">
                  <a:off x="5239462" y="3663022"/>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rot="1300884">
                  <a:off x="5350791" y="3707301"/>
                  <a:ext cx="36459" cy="36459"/>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1300884">
                  <a:off x="5461439" y="3751303"/>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1300884">
                  <a:off x="5572798" y="3795583"/>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1300884">
                  <a:off x="5684127" y="3839856"/>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1300884">
                  <a:off x="5795457" y="3884130"/>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1300884">
                  <a:off x="4594843" y="3501147"/>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rot="1300884">
                  <a:off x="4706202" y="3545426"/>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rot="1300884">
                  <a:off x="4817531" y="3589700"/>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1300884">
                  <a:off x="4928178" y="3633708"/>
                  <a:ext cx="36459" cy="36428"/>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1300884">
                  <a:off x="5039508" y="3677982"/>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1300884">
                  <a:off x="5150837" y="372225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1300884">
                  <a:off x="5261514" y="3766263"/>
                  <a:ext cx="36428" cy="36428"/>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1300884">
                  <a:off x="5372843" y="3810542"/>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rot="1300884">
                  <a:off x="5484173" y="3854816"/>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rot="1300884">
                  <a:off x="5595502" y="3899090"/>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1300884">
                  <a:off x="5706179" y="3943098"/>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1300884">
                  <a:off x="5817509" y="3987371"/>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1300884">
                  <a:off x="4508089" y="3560687"/>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1300884">
                  <a:off x="4619078" y="3604825"/>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1300884">
                  <a:off x="4730065" y="3648969"/>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rot="1300884">
                  <a:off x="4841395" y="3693242"/>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rot="1300884">
                  <a:off x="4952725" y="3737516"/>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1300884">
                  <a:off x="5063402" y="3781524"/>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1300884">
                  <a:off x="5174731" y="3825798"/>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1300884">
                  <a:off x="5286060" y="3870077"/>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1300884">
                  <a:off x="5396707" y="3914079"/>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300884">
                  <a:off x="5508067" y="3958359"/>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300884">
                  <a:off x="5619396" y="4002632"/>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300884">
                  <a:off x="5730726" y="4046906"/>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300884">
                  <a:off x="4530383" y="3663241"/>
                  <a:ext cx="36459" cy="36428"/>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300884">
                  <a:off x="4641401" y="3707385"/>
                  <a:ext cx="36428" cy="36428"/>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300884">
                  <a:off x="4752936" y="3752135"/>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300884">
                  <a:off x="4863718" y="3795802"/>
                  <a:ext cx="36459" cy="36428"/>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300884">
                  <a:off x="4975048" y="3840075"/>
                  <a:ext cx="36459" cy="36428"/>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300884">
                  <a:off x="5085725" y="3884083"/>
                  <a:ext cx="36428" cy="36428"/>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1300884">
                  <a:off x="5197055" y="3928357"/>
                  <a:ext cx="36428" cy="36428"/>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300884">
                  <a:off x="5308248" y="3972977"/>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300884">
                  <a:off x="5419577" y="4017251"/>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300884">
                  <a:off x="5530907" y="406152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300884">
                  <a:off x="5641584" y="4105533"/>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1300884">
                  <a:off x="5752914" y="4149806"/>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300884">
                  <a:off x="4443494" y="3723122"/>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300884">
                  <a:off x="4554482" y="3767260"/>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300884">
                  <a:off x="4665470" y="3811404"/>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300884">
                  <a:off x="4776799" y="3855677"/>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300884">
                  <a:off x="4888129" y="3899951"/>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300884">
                  <a:off x="4998806" y="3943959"/>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300884">
                  <a:off x="5110136" y="3988233"/>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300884">
                  <a:off x="5221464" y="4032512"/>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rot="1300884">
                  <a:off x="5332112" y="4076514"/>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rot="1300884">
                  <a:off x="5443607" y="4120452"/>
                  <a:ext cx="36428" cy="36459"/>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rot="1300884">
                  <a:off x="5554801" y="4165067"/>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rot="1300884">
                  <a:off x="5666131" y="4209341"/>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rot="1300972">
                  <a:off x="4621994" y="3637291"/>
                  <a:ext cx="1077637" cy="265317"/>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0" name="Google Shape;720;p27"/>
            <p:cNvSpPr/>
            <p:nvPr/>
          </p:nvSpPr>
          <p:spPr>
            <a:xfrm rot="2439267">
              <a:off x="6380868" y="4162487"/>
              <a:ext cx="666313" cy="657983"/>
            </a:xfrm>
            <a:prstGeom prst="ellipse">
              <a:avLst/>
            </a:pr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27"/>
            <p:cNvGrpSpPr/>
            <p:nvPr/>
          </p:nvGrpSpPr>
          <p:grpSpPr>
            <a:xfrm rot="1276374">
              <a:off x="6532931" y="4248301"/>
              <a:ext cx="363151" cy="486332"/>
              <a:chOff x="3926225" y="4399275"/>
              <a:chExt cx="360775" cy="483150"/>
            </a:xfrm>
          </p:grpSpPr>
          <p:sp>
            <p:nvSpPr>
              <p:cNvPr id="722" name="Google Shape;722;p27"/>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 name="Google Shape;723;p27"/>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24" name="Google Shape;724;p27"/>
            <p:cNvSpPr/>
            <p:nvPr/>
          </p:nvSpPr>
          <p:spPr>
            <a:xfrm rot="1300756">
              <a:off x="5872683" y="4872538"/>
              <a:ext cx="1169946" cy="587860"/>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p:nvPr/>
        </p:nvSpPr>
        <p:spPr>
          <a:xfrm rot="-7788965">
            <a:off x="7066625" y="2203181"/>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xmlns="" id="{9AE6FD63-A390-4CAF-B0AA-238882B69A56}"/>
              </a:ext>
            </a:extLst>
          </p:cNvPr>
          <p:cNvPicPr>
            <a:picLocks noChangeAspect="1"/>
          </p:cNvPicPr>
          <p:nvPr/>
        </p:nvPicPr>
        <p:blipFill>
          <a:blip r:embed="rId3"/>
          <a:stretch>
            <a:fillRect/>
          </a:stretch>
        </p:blipFill>
        <p:spPr>
          <a:xfrm>
            <a:off x="2351600" y="767894"/>
            <a:ext cx="3396551" cy="597383"/>
          </a:xfrm>
          <a:prstGeom prst="rect">
            <a:avLst/>
          </a:prstGeom>
        </p:spPr>
      </p:pic>
      <p:pic>
        <p:nvPicPr>
          <p:cNvPr id="3" name="Imagen 2">
            <a:extLst>
              <a:ext uri="{FF2B5EF4-FFF2-40B4-BE49-F238E27FC236}">
                <a16:creationId xmlns:a16="http://schemas.microsoft.com/office/drawing/2014/main" xmlns="" id="{5BCDCB73-D1A1-4057-AA90-461904EA629B}"/>
              </a:ext>
            </a:extLst>
          </p:cNvPr>
          <p:cNvPicPr>
            <a:picLocks noChangeAspect="1"/>
          </p:cNvPicPr>
          <p:nvPr/>
        </p:nvPicPr>
        <p:blipFill>
          <a:blip r:embed="rId4"/>
          <a:stretch>
            <a:fillRect/>
          </a:stretch>
        </p:blipFill>
        <p:spPr>
          <a:xfrm>
            <a:off x="1077465" y="1268810"/>
            <a:ext cx="5755123" cy="512108"/>
          </a:xfrm>
          <a:prstGeom prst="rect">
            <a:avLst/>
          </a:prstGeom>
        </p:spPr>
      </p:pic>
      <p:pic>
        <p:nvPicPr>
          <p:cNvPr id="9" name="Imagen 8">
            <a:extLst>
              <a:ext uri="{FF2B5EF4-FFF2-40B4-BE49-F238E27FC236}">
                <a16:creationId xmlns:a16="http://schemas.microsoft.com/office/drawing/2014/main" xmlns="" id="{76E1908A-F1ED-4261-B8B8-E9F7C4079A25}"/>
              </a:ext>
            </a:extLst>
          </p:cNvPr>
          <p:cNvPicPr>
            <a:picLocks noChangeAspect="1"/>
          </p:cNvPicPr>
          <p:nvPr/>
        </p:nvPicPr>
        <p:blipFill>
          <a:blip r:embed="rId5"/>
          <a:stretch>
            <a:fillRect/>
          </a:stretch>
        </p:blipFill>
        <p:spPr>
          <a:xfrm>
            <a:off x="948111" y="2920464"/>
            <a:ext cx="6093532" cy="516085"/>
          </a:xfrm>
          <a:prstGeom prst="rect">
            <a:avLst/>
          </a:prstGeom>
        </p:spPr>
      </p:pic>
      <p:sp>
        <p:nvSpPr>
          <p:cNvPr id="11" name="CuadroTexto 10">
            <a:extLst>
              <a:ext uri="{FF2B5EF4-FFF2-40B4-BE49-F238E27FC236}">
                <a16:creationId xmlns:a16="http://schemas.microsoft.com/office/drawing/2014/main" xmlns="" id="{3B075730-105E-4919-B8F7-087AFB8D1D0D}"/>
              </a:ext>
            </a:extLst>
          </p:cNvPr>
          <p:cNvSpPr txBox="1"/>
          <p:nvPr/>
        </p:nvSpPr>
        <p:spPr>
          <a:xfrm>
            <a:off x="2022018" y="1685025"/>
            <a:ext cx="3685982" cy="1415772"/>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Alumnas: </a:t>
            </a:r>
          </a:p>
          <a:p>
            <a:pPr algn="ctr"/>
            <a:r>
              <a:rPr lang="es-MX" sz="1200" dirty="0">
                <a:latin typeface="Times New Roman" panose="02020603050405020304" pitchFamily="18" charset="0"/>
                <a:cs typeface="Times New Roman" panose="02020603050405020304" pitchFamily="18" charset="0"/>
              </a:rPr>
              <a:t>Andrea Elizabeth García </a:t>
            </a:r>
            <a:r>
              <a:rPr lang="es-MX" sz="1200" dirty="0" err="1">
                <a:latin typeface="Times New Roman" panose="02020603050405020304" pitchFamily="18" charset="0"/>
                <a:cs typeface="Times New Roman" panose="02020603050405020304" pitchFamily="18" charset="0"/>
              </a:rPr>
              <a:t>García</a:t>
            </a:r>
            <a:r>
              <a:rPr lang="es-MX" sz="1200" dirty="0">
                <a:latin typeface="Times New Roman" panose="02020603050405020304" pitchFamily="18" charset="0"/>
                <a:cs typeface="Times New Roman" panose="02020603050405020304" pitchFamily="18" charset="0"/>
              </a:rPr>
              <a:t> #7</a:t>
            </a:r>
          </a:p>
          <a:p>
            <a:pPr algn="ctr"/>
            <a:r>
              <a:rPr lang="es-MX" sz="1200" dirty="0">
                <a:latin typeface="Times New Roman" panose="02020603050405020304" pitchFamily="18" charset="0"/>
                <a:cs typeface="Times New Roman" panose="02020603050405020304" pitchFamily="18" charset="0"/>
              </a:rPr>
              <a:t>Melissa Martínez Aldaco #12</a:t>
            </a:r>
          </a:p>
          <a:p>
            <a:pPr algn="ctr"/>
            <a:r>
              <a:rPr lang="es-MX" sz="1200" dirty="0">
                <a:latin typeface="Times New Roman" panose="02020603050405020304" pitchFamily="18" charset="0"/>
                <a:cs typeface="Times New Roman" panose="02020603050405020304" pitchFamily="18" charset="0"/>
              </a:rPr>
              <a:t>Angela Martiñón </a:t>
            </a:r>
            <a:r>
              <a:rPr lang="es-MX" sz="1200" dirty="0" err="1">
                <a:latin typeface="Times New Roman" panose="02020603050405020304" pitchFamily="18" charset="0"/>
                <a:cs typeface="Times New Roman" panose="02020603050405020304" pitchFamily="18" charset="0"/>
              </a:rPr>
              <a:t>Tomatsú</a:t>
            </a:r>
            <a:r>
              <a:rPr lang="es-MX" sz="1200" dirty="0">
                <a:latin typeface="Times New Roman" panose="02020603050405020304" pitchFamily="18" charset="0"/>
                <a:cs typeface="Times New Roman" panose="02020603050405020304" pitchFamily="18" charset="0"/>
              </a:rPr>
              <a:t> #14 </a:t>
            </a:r>
          </a:p>
          <a:p>
            <a:pPr algn="ctr"/>
            <a:r>
              <a:rPr lang="es-MX" sz="1200" dirty="0">
                <a:latin typeface="Times New Roman" panose="02020603050405020304" pitchFamily="18" charset="0"/>
                <a:cs typeface="Times New Roman" panose="02020603050405020304" pitchFamily="18" charset="0"/>
              </a:rPr>
              <a:t>Victoria Berenice </a:t>
            </a:r>
            <a:r>
              <a:rPr lang="es-MX" sz="1200" dirty="0" err="1">
                <a:latin typeface="Times New Roman" panose="02020603050405020304" pitchFamily="18" charset="0"/>
                <a:cs typeface="Times New Roman" panose="02020603050405020304" pitchFamily="18" charset="0"/>
              </a:rPr>
              <a:t>Monrreal</a:t>
            </a:r>
            <a:r>
              <a:rPr lang="es-MX" sz="1200" dirty="0">
                <a:latin typeface="Times New Roman" panose="02020603050405020304" pitchFamily="18" charset="0"/>
                <a:cs typeface="Times New Roman" panose="02020603050405020304" pitchFamily="18" charset="0"/>
              </a:rPr>
              <a:t> Camacho #15</a:t>
            </a:r>
          </a:p>
          <a:p>
            <a:pPr algn="ctr"/>
            <a:r>
              <a:rPr lang="es-MX" sz="1200" dirty="0">
                <a:latin typeface="Times New Roman" panose="02020603050405020304" pitchFamily="18" charset="0"/>
                <a:cs typeface="Times New Roman" panose="02020603050405020304" pitchFamily="18" charset="0"/>
              </a:rPr>
              <a:t>Ariana Jazmín Morales Saucedo #16 </a:t>
            </a:r>
          </a:p>
          <a:p>
            <a:r>
              <a:rPr lang="es-MX" dirty="0"/>
              <a:t> </a:t>
            </a:r>
          </a:p>
        </p:txBody>
      </p:sp>
      <p:sp>
        <p:nvSpPr>
          <p:cNvPr id="12" name="CuadroTexto 11">
            <a:extLst>
              <a:ext uri="{FF2B5EF4-FFF2-40B4-BE49-F238E27FC236}">
                <a16:creationId xmlns:a16="http://schemas.microsoft.com/office/drawing/2014/main" xmlns="" id="{8E9B9434-2036-4740-AFF6-EF7053BE3598}"/>
              </a:ext>
            </a:extLst>
          </p:cNvPr>
          <p:cNvSpPr txBox="1"/>
          <p:nvPr/>
        </p:nvSpPr>
        <p:spPr>
          <a:xfrm>
            <a:off x="1134890" y="3606150"/>
            <a:ext cx="4169623" cy="307777"/>
          </a:xfrm>
          <a:prstGeom prst="rect">
            <a:avLst/>
          </a:prstGeom>
          <a:noFill/>
        </p:spPr>
        <p:txBody>
          <a:bodyPr wrap="square" rtlCol="0">
            <a:spAutoFit/>
          </a:bodyPr>
          <a:lstStyle/>
          <a:p>
            <a:r>
              <a:rPr lang="es-MX" dirty="0"/>
              <a:t>Saltillo, Coahuila                   13/mayo/2021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2"/>
          <p:cNvSpPr txBox="1">
            <a:spLocks noGrp="1"/>
          </p:cNvSpPr>
          <p:nvPr>
            <p:ph type="title"/>
          </p:nvPr>
        </p:nvSpPr>
        <p:spPr>
          <a:xfrm>
            <a:off x="2893500" y="1937325"/>
            <a:ext cx="5876100" cy="84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solidFill>
                  <a:schemeClr val="accent1"/>
                </a:solidFill>
              </a:rPr>
              <a:t>Prop</a:t>
            </a:r>
            <a:r>
              <a:rPr lang="en" sz="4800" dirty="0"/>
              <a:t>uesta</a:t>
            </a:r>
            <a:endParaRPr sz="4800" dirty="0"/>
          </a:p>
        </p:txBody>
      </p:sp>
      <p:sp>
        <p:nvSpPr>
          <p:cNvPr id="910" name="Google Shape;910;p32"/>
          <p:cNvSpPr/>
          <p:nvPr/>
        </p:nvSpPr>
        <p:spPr>
          <a:xfrm>
            <a:off x="1003562" y="1916625"/>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txBox="1">
            <a:spLocks noGrp="1"/>
          </p:cNvSpPr>
          <p:nvPr>
            <p:ph type="title" idx="2"/>
          </p:nvPr>
        </p:nvSpPr>
        <p:spPr>
          <a:xfrm>
            <a:off x="1055300" y="1992500"/>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912" name="Google Shape;912;p32"/>
          <p:cNvGrpSpPr/>
          <p:nvPr/>
        </p:nvGrpSpPr>
        <p:grpSpPr>
          <a:xfrm rot="-511074">
            <a:off x="7957994" y="3736037"/>
            <a:ext cx="865643" cy="870452"/>
            <a:chOff x="6800087" y="4246967"/>
            <a:chExt cx="756000" cy="760200"/>
          </a:xfrm>
        </p:grpSpPr>
        <p:sp>
          <p:nvSpPr>
            <p:cNvPr id="913" name="Google Shape;913;p32"/>
            <p:cNvSpPr/>
            <p:nvPr/>
          </p:nvSpPr>
          <p:spPr>
            <a:xfrm rot="1566802">
              <a:off x="6897273" y="4341357"/>
              <a:ext cx="561628" cy="57142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txBox="1"/>
            <p:nvPr/>
          </p:nvSpPr>
          <p:spPr>
            <a:xfrm rot="1567264">
              <a:off x="7032142" y="4339415"/>
              <a:ext cx="380903" cy="5714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3"/>
                  </a:solidFill>
                  <a:latin typeface="Patrick Hand SC"/>
                  <a:ea typeface="Patrick Hand SC"/>
                  <a:cs typeface="Patrick Hand SC"/>
                  <a:sym typeface="Patrick Hand SC"/>
                </a:rPr>
                <a:t>?</a:t>
              </a:r>
              <a:endParaRPr sz="3400" b="1">
                <a:solidFill>
                  <a:schemeClr val="accent3"/>
                </a:solidFill>
                <a:latin typeface="Patrick Hand SC"/>
                <a:ea typeface="Patrick Hand SC"/>
                <a:cs typeface="Patrick Hand SC"/>
                <a:sym typeface="Patrick Hand SC"/>
              </a:endParaRPr>
            </a:p>
          </p:txBody>
        </p:sp>
      </p:grpSp>
      <p:sp>
        <p:nvSpPr>
          <p:cNvPr id="915" name="Google Shape;915;p32"/>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Actividad</a:t>
            </a:r>
            <a:endParaRPr dirty="0"/>
          </a:p>
        </p:txBody>
      </p:sp>
      <p:grpSp>
        <p:nvGrpSpPr>
          <p:cNvPr id="916" name="Google Shape;916;p32"/>
          <p:cNvGrpSpPr/>
          <p:nvPr/>
        </p:nvGrpSpPr>
        <p:grpSpPr>
          <a:xfrm>
            <a:off x="459283" y="3625008"/>
            <a:ext cx="932846" cy="932846"/>
            <a:chOff x="459283" y="3625008"/>
            <a:chExt cx="932846" cy="932846"/>
          </a:xfrm>
        </p:grpSpPr>
        <p:sp>
          <p:nvSpPr>
            <p:cNvPr id="917" name="Google Shape;917;p32"/>
            <p:cNvSpPr/>
            <p:nvPr/>
          </p:nvSpPr>
          <p:spPr>
            <a:xfrm rot="-8100000">
              <a:off x="407211" y="395036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8100000">
              <a:off x="537971" y="363456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8100000">
              <a:off x="546969" y="361284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rot="-8100000">
              <a:off x="880952" y="405942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8100000">
              <a:off x="904935" y="415075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8100000">
              <a:off x="789688" y="405487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100000">
              <a:off x="866835" y="395792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100000">
              <a:off x="986710" y="406896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100000">
              <a:off x="1093108" y="426169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100000">
              <a:off x="1006499" y="426160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100000">
              <a:off x="1073858" y="436787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100000">
              <a:off x="1096239" y="445741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100000">
              <a:off x="1175602" y="441053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100000">
              <a:off x="1184215" y="429528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100000">
              <a:off x="1277787" y="433488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100000">
              <a:off x="1247140" y="425067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100000">
              <a:off x="1160612" y="418472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100000">
              <a:off x="1074095" y="416518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100000">
              <a:off x="854775" y="385929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100000">
              <a:off x="774800" y="386680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100000">
              <a:off x="674160" y="392916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100000">
              <a:off x="678950" y="383781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100000">
              <a:off x="751061" y="375712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100000">
              <a:off x="582169" y="393096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100000">
              <a:off x="807828" y="416347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100000">
              <a:off x="967826" y="397136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100000">
              <a:off x="996996" y="416521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100000">
              <a:off x="760212" y="396788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100000">
              <a:off x="1071611" y="407598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100000">
              <a:off x="691674" y="405286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100000">
              <a:off x="919327" y="426813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2"/>
          <p:cNvGrpSpPr/>
          <p:nvPr/>
        </p:nvGrpSpPr>
        <p:grpSpPr>
          <a:xfrm>
            <a:off x="7898308" y="723458"/>
            <a:ext cx="932846" cy="932846"/>
            <a:chOff x="7898308" y="723458"/>
            <a:chExt cx="932846" cy="932846"/>
          </a:xfrm>
        </p:grpSpPr>
        <p:sp>
          <p:nvSpPr>
            <p:cNvPr id="949" name="Google Shape;949;p32"/>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pSp>
        <p:nvGrpSpPr>
          <p:cNvPr id="1258" name="Google Shape;1258;p38"/>
          <p:cNvGrpSpPr/>
          <p:nvPr/>
        </p:nvGrpSpPr>
        <p:grpSpPr>
          <a:xfrm>
            <a:off x="7538666" y="3527395"/>
            <a:ext cx="790887" cy="797709"/>
            <a:chOff x="7498491" y="466745"/>
            <a:chExt cx="790887" cy="797709"/>
          </a:xfrm>
        </p:grpSpPr>
        <p:sp>
          <p:nvSpPr>
            <p:cNvPr id="1259" name="Google Shape;1259;p38"/>
            <p:cNvSpPr/>
            <p:nvPr/>
          </p:nvSpPr>
          <p:spPr>
            <a:xfrm rot="1055702">
              <a:off x="7580373" y="546570"/>
              <a:ext cx="627124" cy="6380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261" name="Google Shape;1261;p38"/>
          <p:cNvSpPr/>
          <p:nvPr/>
        </p:nvSpPr>
        <p:spPr>
          <a:xfrm rot="-357923">
            <a:off x="1328425" y="547870"/>
            <a:ext cx="391383" cy="45962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rot="-357923">
            <a:off x="1802624" y="505005"/>
            <a:ext cx="391383" cy="45962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3 Tabla"/>
          <p:cNvGraphicFramePr>
            <a:graphicFrameLocks noGrp="1"/>
          </p:cNvGraphicFramePr>
          <p:nvPr>
            <p:extLst>
              <p:ext uri="{D42A27DB-BD31-4B8C-83A1-F6EECF244321}">
                <p14:modId xmlns:p14="http://schemas.microsoft.com/office/powerpoint/2010/main" val="399231411"/>
              </p:ext>
            </p:extLst>
          </p:nvPr>
        </p:nvGraphicFramePr>
        <p:xfrm>
          <a:off x="359664" y="1099119"/>
          <a:ext cx="8296656" cy="2428240"/>
        </p:xfrm>
        <a:graphic>
          <a:graphicData uri="http://schemas.openxmlformats.org/drawingml/2006/table">
            <a:tbl>
              <a:tblPr firstRow="1" bandRow="1">
                <a:tableStyleId>{286075F5-9881-4549-A659-53C0FF71D4D7}</a:tableStyleId>
              </a:tblPr>
              <a:tblGrid>
                <a:gridCol w="2074164"/>
                <a:gridCol w="2820924"/>
                <a:gridCol w="3401568"/>
              </a:tblGrid>
              <a:tr h="182880">
                <a:tc rowSpan="4">
                  <a:txBody>
                    <a:bodyPr/>
                    <a:lstStyle/>
                    <a:p>
                      <a:pPr algn="ctr"/>
                      <a:r>
                        <a:rPr lang="es-ES" sz="900" b="1" dirty="0" smtClean="0">
                          <a:latin typeface="Comfortaa" panose="020B0604020202020204" charset="0"/>
                        </a:rPr>
                        <a:t>Campo de formación</a:t>
                      </a:r>
                      <a:r>
                        <a:rPr lang="es-ES" sz="900" b="1" baseline="0" dirty="0" smtClean="0">
                          <a:latin typeface="Comfortaa" panose="020B0604020202020204" charset="0"/>
                        </a:rPr>
                        <a:t> académica</a:t>
                      </a:r>
                    </a:p>
                    <a:p>
                      <a:pPr marL="171450" indent="-171450" algn="ctr">
                        <a:buFont typeface="Courier New" panose="02070309020205020404" pitchFamily="49" charset="0"/>
                        <a:buChar char="o"/>
                      </a:pPr>
                      <a:r>
                        <a:rPr lang="es-ES" sz="900" baseline="0" dirty="0" smtClean="0">
                          <a:latin typeface="Comfortaa" panose="020B0604020202020204" charset="0"/>
                        </a:rPr>
                        <a:t>Pensamiento matemático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s-ES" sz="900" b="1" dirty="0" smtClean="0">
                          <a:latin typeface="Comfortaa" panose="020B0604020202020204" charset="0"/>
                        </a:rPr>
                        <a:t>Organizador</a:t>
                      </a:r>
                      <a:r>
                        <a:rPr lang="es-ES" sz="900" b="1" baseline="0" dirty="0" smtClean="0">
                          <a:latin typeface="Comfortaa" panose="020B0604020202020204" charset="0"/>
                        </a:rPr>
                        <a:t> Curricular 1</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s-ES" sz="900" b="1" dirty="0" smtClean="0">
                          <a:latin typeface="Comfortaa" panose="020B0604020202020204" charset="0"/>
                        </a:rPr>
                        <a:t>Aprendizaje esperado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82880">
                <a:tc vMerge="1">
                  <a:txBody>
                    <a:bodyPr/>
                    <a:lstStyle/>
                    <a:p>
                      <a:endParaRPr lang="es-ES"/>
                    </a:p>
                  </a:txBody>
                  <a:tcPr/>
                </a:tc>
                <a:tc>
                  <a:txBody>
                    <a:bodyPr/>
                    <a:lstStyle/>
                    <a:p>
                      <a:pPr algn="ctr"/>
                      <a:r>
                        <a:rPr lang="es-ES" sz="900" dirty="0" smtClean="0">
                          <a:latin typeface="Comfortaa" panose="020B0604020202020204" charset="0"/>
                        </a:rPr>
                        <a:t>Forma Espacio</a:t>
                      </a:r>
                      <a:r>
                        <a:rPr lang="es-ES" sz="900" baseline="0" dirty="0" smtClean="0">
                          <a:latin typeface="Comfortaa" panose="020B0604020202020204" charset="0"/>
                        </a:rPr>
                        <a:t> y Medida</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3">
                  <a:txBody>
                    <a:bodyPr/>
                    <a:lstStyle/>
                    <a:p>
                      <a:pPr algn="ctr"/>
                      <a:r>
                        <a:rPr lang="es-ES" sz="900" dirty="0" smtClean="0">
                          <a:latin typeface="Comfortaa" panose="020B0604020202020204" charset="0"/>
                        </a:rPr>
                        <a:t>Reproduce modelos con formas, figuras y cuerpos geométricos</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r h="175260">
                <a:tc vMerge="1">
                  <a:txBody>
                    <a:bodyPr/>
                    <a:lstStyle/>
                    <a:p>
                      <a:endParaRPr lang="es-ES"/>
                    </a:p>
                  </a:txBody>
                  <a:tcPr/>
                </a:tc>
                <a:tc>
                  <a:txBody>
                    <a:bodyPr/>
                    <a:lstStyle/>
                    <a:p>
                      <a:pPr algn="ctr"/>
                      <a:r>
                        <a:rPr lang="es-ES" sz="900" b="1" dirty="0" smtClean="0">
                          <a:latin typeface="Comfortaa" panose="020B0604020202020204" charset="0"/>
                        </a:rPr>
                        <a:t>Organizador Curricular</a:t>
                      </a:r>
                      <a:r>
                        <a:rPr lang="es-ES" sz="900" b="1" baseline="0" dirty="0" smtClean="0">
                          <a:latin typeface="Comfortaa" panose="020B0604020202020204" charset="0"/>
                        </a:rPr>
                        <a:t> 2</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vMerge="1">
                  <a:txBody>
                    <a:bodyPr/>
                    <a:lstStyle/>
                    <a:p>
                      <a:endParaRPr lang="es-ES"/>
                    </a:p>
                  </a:txBody>
                  <a:tcPr/>
                </a:tc>
              </a:tr>
              <a:tr h="182880">
                <a:tc vMerge="1">
                  <a:txBody>
                    <a:bodyPr/>
                    <a:lstStyle/>
                    <a:p>
                      <a:endParaRPr lang="es-ES"/>
                    </a:p>
                  </a:txBody>
                  <a:tcPr/>
                </a:tc>
                <a:tc>
                  <a:txBody>
                    <a:bodyPr/>
                    <a:lstStyle/>
                    <a:p>
                      <a:pPr algn="ctr"/>
                      <a:r>
                        <a:rPr lang="es-ES" sz="900" dirty="0" smtClean="0">
                          <a:latin typeface="Comfortaa" panose="020B0604020202020204" charset="0"/>
                        </a:rPr>
                        <a:t>Figuras y </a:t>
                      </a:r>
                      <a:r>
                        <a:rPr lang="es-ES" sz="900" smtClean="0">
                          <a:latin typeface="Comfortaa" panose="020B0604020202020204" charset="0"/>
                        </a:rPr>
                        <a:t>Cuerpos</a:t>
                      </a:r>
                      <a:r>
                        <a:rPr lang="es-ES" sz="900" baseline="0" smtClean="0">
                          <a:latin typeface="Comfortaa" panose="020B0604020202020204" charset="0"/>
                        </a:rPr>
                        <a:t> Geométricos</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s-ES"/>
                    </a:p>
                  </a:txBody>
                  <a:tcPr/>
                </a:tc>
              </a:tr>
              <a:tr h="370840">
                <a:tc gridSpan="2">
                  <a:txBody>
                    <a:bodyPr/>
                    <a:lstStyle/>
                    <a:p>
                      <a:pPr algn="ctr"/>
                      <a:r>
                        <a:rPr lang="es-ES" sz="900" b="1" dirty="0" smtClean="0">
                          <a:latin typeface="Comfortaa" panose="020B0604020202020204" charset="0"/>
                        </a:rPr>
                        <a:t>GRADO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s-ES" dirty="0"/>
                    </a:p>
                  </a:txBody>
                  <a:tcPr/>
                </a:tc>
                <a:tc>
                  <a:txBody>
                    <a:bodyPr/>
                    <a:lstStyle/>
                    <a:p>
                      <a:pPr algn="ctr"/>
                      <a:r>
                        <a:rPr lang="es-ES" sz="900" dirty="0" smtClean="0">
                          <a:latin typeface="Comfortaa" panose="020B0604020202020204" charset="0"/>
                        </a:rPr>
                        <a:t>3er año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370840">
                <a:tc gridSpan="2">
                  <a:txBody>
                    <a:bodyPr/>
                    <a:lstStyle/>
                    <a:p>
                      <a:pPr algn="ctr"/>
                      <a:r>
                        <a:rPr lang="es-ES" sz="900" b="1" dirty="0" smtClean="0">
                          <a:latin typeface="Comfortaa" panose="020B0604020202020204" charset="0"/>
                        </a:rPr>
                        <a:t>Propósito</a:t>
                      </a:r>
                      <a:r>
                        <a:rPr lang="es-ES" sz="900" b="1" baseline="0" dirty="0" smtClean="0">
                          <a:latin typeface="Comfortaa" panose="020B0604020202020204" charset="0"/>
                        </a:rPr>
                        <a:t> de alumno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s-ES"/>
                    </a:p>
                  </a:txBody>
                  <a:tcPr/>
                </a:tc>
                <a:tc>
                  <a:txBody>
                    <a:bodyPr/>
                    <a:lstStyle/>
                    <a:p>
                      <a:pPr algn="ctr"/>
                      <a:r>
                        <a:rPr lang="es-ES" sz="900" dirty="0" smtClean="0">
                          <a:latin typeface="Comfortaa" panose="020B0604020202020204" charset="0"/>
                        </a:rPr>
                        <a:t>El</a:t>
                      </a:r>
                      <a:r>
                        <a:rPr lang="es-ES" sz="900" baseline="0" dirty="0" smtClean="0">
                          <a:latin typeface="Comfortaa" panose="020B0604020202020204" charset="0"/>
                        </a:rPr>
                        <a:t> alumno reconoce y reproduce primas y pirámides mediante recursos didácticos de las figuras para  potenciar su conocimiento geométrico.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r h="370840">
                <a:tc gridSpan="2">
                  <a:txBody>
                    <a:bodyPr/>
                    <a:lstStyle/>
                    <a:p>
                      <a:pPr algn="ctr"/>
                      <a:r>
                        <a:rPr lang="es-ES" sz="900" b="1" dirty="0" smtClean="0">
                          <a:latin typeface="Comfortaa" panose="020B0604020202020204" charset="0"/>
                        </a:rPr>
                        <a:t>Propósito</a:t>
                      </a:r>
                      <a:r>
                        <a:rPr lang="es-ES" sz="900" b="1" baseline="0" dirty="0" smtClean="0">
                          <a:latin typeface="Comfortaa" panose="020B0604020202020204" charset="0"/>
                        </a:rPr>
                        <a:t> del docente</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s-ES"/>
                    </a:p>
                  </a:txBody>
                  <a:tcPr/>
                </a:tc>
                <a:tc>
                  <a:txBody>
                    <a:bodyPr/>
                    <a:lstStyle/>
                    <a:p>
                      <a:pPr algn="ctr"/>
                      <a:r>
                        <a:rPr lang="es-ES" sz="900" dirty="0" smtClean="0">
                          <a:latin typeface="Comfortaa" panose="020B0604020202020204" charset="0"/>
                        </a:rPr>
                        <a:t>El</a:t>
                      </a:r>
                      <a:r>
                        <a:rPr lang="es-ES" sz="900" baseline="0" dirty="0" smtClean="0">
                          <a:latin typeface="Comfortaa" panose="020B0604020202020204" charset="0"/>
                        </a:rPr>
                        <a:t> docente evalúa el conocimiento y reconocimiento de los prismas a través de actividades de geometría para conocer el desarrollo de conocimientos que tienen los alumnos.</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040256820"/>
              </p:ext>
            </p:extLst>
          </p:nvPr>
        </p:nvGraphicFramePr>
        <p:xfrm>
          <a:off x="350520" y="347472"/>
          <a:ext cx="8309864" cy="4455160"/>
        </p:xfrm>
        <a:graphic>
          <a:graphicData uri="http://schemas.openxmlformats.org/drawingml/2006/table">
            <a:tbl>
              <a:tblPr firstRow="1" bandRow="1">
                <a:tableStyleId>{286075F5-9881-4549-A659-53C0FF71D4D7}</a:tableStyleId>
              </a:tblPr>
              <a:tblGrid>
                <a:gridCol w="4276344"/>
                <a:gridCol w="618744"/>
                <a:gridCol w="505968"/>
                <a:gridCol w="1645920"/>
                <a:gridCol w="1262888"/>
              </a:tblGrid>
              <a:tr h="0">
                <a:tc gridSpan="2">
                  <a:txBody>
                    <a:bodyPr/>
                    <a:lstStyle/>
                    <a:p>
                      <a:pPr algn="ctr"/>
                      <a:r>
                        <a:rPr lang="es-ES" sz="1000" b="1" dirty="0" smtClean="0">
                          <a:latin typeface="Comfortaa" panose="020B0604020202020204" charset="0"/>
                        </a:rPr>
                        <a:t>Nombre de la actividad:</a:t>
                      </a:r>
                      <a:endParaRPr lang="es-ES" sz="10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s-ES"/>
                    </a:p>
                  </a:txBody>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latin typeface="Comfortaa" panose="020B0604020202020204" charset="0"/>
                        </a:rPr>
                        <a:t>¿Qué</a:t>
                      </a:r>
                      <a:r>
                        <a:rPr lang="es-ES" sz="1000" b="1" baseline="0" dirty="0" smtClean="0">
                          <a:latin typeface="Comfortaa" panose="020B0604020202020204" charset="0"/>
                        </a:rPr>
                        <a:t> figuras geométricas están a nuestro alrededor?</a:t>
                      </a:r>
                      <a:endParaRPr lang="es-ES" sz="1000" b="1" dirty="0" smtClean="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hMerge="1">
                  <a:txBody>
                    <a:bodyPr/>
                    <a:lstStyle/>
                    <a:p>
                      <a:endParaRPr lang="es-ES"/>
                    </a:p>
                  </a:txBody>
                  <a:tcPr/>
                </a:tc>
              </a:tr>
              <a:tr h="370840">
                <a:tc>
                  <a:txBody>
                    <a:bodyPr/>
                    <a:lstStyle/>
                    <a:p>
                      <a:pPr algn="ctr"/>
                      <a:r>
                        <a:rPr lang="es-ES" sz="800" b="1" dirty="0" smtClean="0">
                          <a:latin typeface="Comfortaa" panose="020B0604020202020204" charset="0"/>
                        </a:rPr>
                        <a:t>Actividad/</a:t>
                      </a:r>
                      <a:r>
                        <a:rPr lang="es-ES" sz="800" b="1" baseline="0" dirty="0" smtClean="0">
                          <a:latin typeface="Comfortaa" panose="020B0604020202020204" charset="0"/>
                        </a:rPr>
                        <a:t>Consignas</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gridSpan="2">
                  <a:txBody>
                    <a:bodyPr/>
                    <a:lstStyle/>
                    <a:p>
                      <a:pPr algn="ctr"/>
                      <a:r>
                        <a:rPr lang="es-ES" sz="800" b="1" dirty="0" smtClean="0">
                          <a:latin typeface="Comfortaa" panose="020B0604020202020204" charset="0"/>
                        </a:rPr>
                        <a:t>Organización</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hMerge="1">
                  <a:txBody>
                    <a:bodyPr/>
                    <a:lstStyle/>
                    <a:p>
                      <a:pPr algn="ctr"/>
                      <a:endParaRPr lang="es-ES" sz="1100" b="1" dirty="0">
                        <a:latin typeface="Comfortaa" panose="020B0604020202020204" charset="0"/>
                      </a:endParaRPr>
                    </a:p>
                  </a:txBody>
                  <a:tcPr anchor="c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Comfortaa" panose="020B0604020202020204" charset="0"/>
                        </a:rPr>
                        <a:t>Recursos/Materiales</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a:txBody>
                    <a:bodyPr/>
                    <a:lstStyle/>
                    <a:p>
                      <a:pPr algn="ctr"/>
                      <a:r>
                        <a:rPr lang="es-ES" sz="800" b="1" dirty="0" smtClean="0">
                          <a:latin typeface="Comfortaa" panose="020B0604020202020204" charset="0"/>
                        </a:rPr>
                        <a:t>Día/Tiempo</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1"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Inicio</a:t>
                      </a:r>
                      <a:endPar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Para iniciar con la actividad se le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pondrá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al alumno el video llamado “Los cuerpos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geométricos”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hlinkClick r:id="rId2"/>
                        </a:rPr>
                        <a:t>https://www.youtube.com/watch?v=5GLduNQ5kA4</a:t>
                      </a:r>
                      <a:endPar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Poner el video tiene como finalidad que el alumno recuerde, reconozca y/o conozca los tipos de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prismas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y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pirámides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que existen y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también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que sepan en que tipos de objetos los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podemos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encontrar.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Después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de ver el video la docente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deberá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llevar consigo algunos de los cuerpos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geométricos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vistos en el video como un cono, un cubo, una esfera, una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pirámide,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etc. Los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pondrá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enfrente del alumno y le realizara las siguientes preguntas.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¿Conoces las figuras que tienes frente a ti?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Escoge </a:t>
                      </a: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una figura y dime, ¿A que objeto se parece?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rPr>
                        <a:t>¿Cuál de estos prismas son nuevos para ti?</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ctr"/>
                      <a:r>
                        <a:rPr lang="es-ES" sz="800" dirty="0" smtClean="0">
                          <a:latin typeface="Comfortaa" panose="020B0604020202020204" charset="0"/>
                        </a:rPr>
                        <a:t>Individual</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s-ES" sz="1100" dirty="0">
                        <a:latin typeface="Comfortaa" panose="020B0604020202020204" charset="0"/>
                      </a:endParaRPr>
                    </a:p>
                  </a:txBody>
                  <a:tcPr>
                    <a:solidFill>
                      <a:schemeClr val="accent4">
                        <a:lumMod val="20000"/>
                        <a:lumOff val="80000"/>
                      </a:schemeClr>
                    </a:solidFill>
                  </a:tcPr>
                </a:tc>
                <a:tc>
                  <a:txBody>
                    <a:bodyPr/>
                    <a:lstStyle/>
                    <a:p>
                      <a:pPr marL="171450" indent="-171450">
                        <a:buFont typeface="Arial" panose="020B0604020202020204" pitchFamily="34" charset="0"/>
                        <a:buChar char="•"/>
                      </a:pPr>
                      <a:r>
                        <a:rPr lang="es-ES" sz="800" dirty="0" smtClean="0">
                          <a:latin typeface="Comfortaa" panose="020B0604020202020204" charset="0"/>
                        </a:rPr>
                        <a:t>Link</a:t>
                      </a:r>
                      <a:r>
                        <a:rPr lang="es-ES" sz="800" baseline="0" dirty="0" smtClean="0">
                          <a:latin typeface="Comfortaa" panose="020B0604020202020204" charset="0"/>
                        </a:rPr>
                        <a:t> del video o el video descargado</a:t>
                      </a:r>
                    </a:p>
                    <a:p>
                      <a:pPr marL="0" indent="0">
                        <a:buFont typeface="Arial" panose="020B0604020202020204" pitchFamily="34" charset="0"/>
                        <a:buNone/>
                      </a:pPr>
                      <a:endParaRPr lang="es-ES" sz="800" baseline="0" dirty="0" smtClean="0">
                        <a:latin typeface="Comfortaa" panose="020B0604020202020204" charset="0"/>
                      </a:endParaRPr>
                    </a:p>
                    <a:p>
                      <a:pPr marL="171450" indent="-171450">
                        <a:buFont typeface="Arial" panose="020B0604020202020204" pitchFamily="34" charset="0"/>
                        <a:buChar char="•"/>
                      </a:pPr>
                      <a:r>
                        <a:rPr lang="es-ES" sz="800" baseline="0" dirty="0" smtClean="0">
                          <a:latin typeface="Comfortaa" panose="020B0604020202020204" charset="0"/>
                        </a:rPr>
                        <a:t>Prismas o pirámides del docente</a:t>
                      </a:r>
                    </a:p>
                    <a:p>
                      <a:pPr marL="171450" indent="-171450">
                        <a:buFont typeface="Arial" panose="020B0604020202020204" pitchFamily="34" charset="0"/>
                        <a:buChar char="•"/>
                      </a:pP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s-ES" sz="800" baseline="0" dirty="0" smtClean="0">
                          <a:latin typeface="Comfortaa" panose="020B0604020202020204" charset="0"/>
                        </a:rPr>
                        <a:t>15 minutos</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r>
              <a:tr h="370840">
                <a:tc>
                  <a:txBody>
                    <a:bodyPr/>
                    <a:lstStyle/>
                    <a:p>
                      <a:r>
                        <a:rPr lang="es-ES" sz="800" b="1" smtClean="0">
                          <a:latin typeface="Comfortaa" panose="020B0604020202020204" charset="0"/>
                        </a:rPr>
                        <a:t>Desarrollo</a:t>
                      </a:r>
                      <a:endParaRPr lang="es-ES" sz="800" b="0" smtClean="0">
                        <a:latin typeface="Comfortaa" panose="020B0604020202020204" charset="0"/>
                      </a:endParaRPr>
                    </a:p>
                    <a:p>
                      <a:r>
                        <a:rPr lang="es-ES" sz="800" b="0" smtClean="0">
                          <a:latin typeface="Comfortaa" panose="020B0604020202020204" charset="0"/>
                        </a:rPr>
                        <a:t>Despues</a:t>
                      </a:r>
                      <a:r>
                        <a:rPr lang="es-ES" sz="800" b="0" baseline="0" smtClean="0">
                          <a:latin typeface="Comfortaa" panose="020B0604020202020204" charset="0"/>
                        </a:rPr>
                        <a:t> de haber visto las figuras que se le mostraron anteriormente, se le pedira al alumno que con ayuda de plastilina o foami moldeable y palitos de madera, realice las siguientes figuras:</a:t>
                      </a:r>
                    </a:p>
                    <a:p>
                      <a:pPr marL="171450" indent="-171450">
                        <a:buFont typeface="Arial" panose="020B0604020202020204" pitchFamily="34" charset="0"/>
                        <a:buChar char="•"/>
                      </a:pPr>
                      <a:r>
                        <a:rPr lang="es-ES" sz="800" b="0" baseline="0" smtClean="0">
                          <a:latin typeface="Comfortaa" panose="020B0604020202020204" charset="0"/>
                        </a:rPr>
                        <a:t>Cubo</a:t>
                      </a:r>
                    </a:p>
                    <a:p>
                      <a:pPr marL="171450" indent="-171450">
                        <a:buFont typeface="Arial" panose="020B0604020202020204" pitchFamily="34" charset="0"/>
                        <a:buChar char="•"/>
                      </a:pPr>
                      <a:r>
                        <a:rPr lang="es-ES" sz="800" b="0" baseline="0" smtClean="0">
                          <a:latin typeface="Comfortaa" panose="020B0604020202020204" charset="0"/>
                        </a:rPr>
                        <a:t>Piramide </a:t>
                      </a:r>
                    </a:p>
                    <a:p>
                      <a:pPr marL="171450" indent="-171450">
                        <a:buFont typeface="Arial" panose="020B0604020202020204" pitchFamily="34" charset="0"/>
                        <a:buChar char="•"/>
                      </a:pPr>
                      <a:r>
                        <a:rPr lang="es-ES" sz="800" b="0" baseline="0" smtClean="0">
                          <a:latin typeface="Comfortaa" panose="020B0604020202020204" charset="0"/>
                        </a:rPr>
                        <a:t>Prisma triangular</a:t>
                      </a:r>
                    </a:p>
                    <a:p>
                      <a:pPr marL="171450" indent="-171450">
                        <a:buFont typeface="Arial" panose="020B0604020202020204" pitchFamily="34" charset="0"/>
                        <a:buChar char="•"/>
                      </a:pPr>
                      <a:r>
                        <a:rPr lang="es-ES" sz="800" b="0" baseline="0" smtClean="0">
                          <a:latin typeface="Comfortaa" panose="020B0604020202020204" charset="0"/>
                        </a:rPr>
                        <a:t>Prisma cuadrangular</a:t>
                      </a:r>
                    </a:p>
                    <a:p>
                      <a:pPr marL="0" indent="0">
                        <a:buFont typeface="Arial" panose="020B0604020202020204" pitchFamily="34" charset="0"/>
                        <a:buNone/>
                      </a:pPr>
                      <a:r>
                        <a:rPr lang="es-ES" sz="800" b="0" baseline="0" smtClean="0">
                          <a:latin typeface="Comfortaa" panose="020B0604020202020204" charset="0"/>
                        </a:rPr>
                        <a:t>Al terminar el alumno dira el nombre de la figura que más le gustó y mencionara las características que tiene.</a:t>
                      </a:r>
                      <a:endParaRPr lang="es-ES" sz="800" b="1" smtClean="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gridSpan="2">
                  <a:txBody>
                    <a:bodyPr/>
                    <a:lstStyle/>
                    <a:p>
                      <a:pPr algn="ctr"/>
                      <a:r>
                        <a:rPr lang="es-ES" sz="800" dirty="0" smtClean="0">
                          <a:latin typeface="Comfortaa" panose="020B0604020202020204" charset="0"/>
                        </a:rPr>
                        <a:t>Individual </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hMerge="1">
                  <a:txBody>
                    <a:bodyPr/>
                    <a:lstStyle/>
                    <a:p>
                      <a:endParaRPr lang="es-ES" sz="1100" dirty="0">
                        <a:latin typeface="Comfortaa" panose="020B0604020202020204" charset="0"/>
                      </a:endParaRPr>
                    </a:p>
                  </a:txBody>
                  <a:tcPr>
                    <a:solidFill>
                      <a:schemeClr val="accent4">
                        <a:lumMod val="60000"/>
                        <a:lumOff val="40000"/>
                      </a:schemeClr>
                    </a:solidFill>
                  </a:tcPr>
                </a:tc>
                <a:tc>
                  <a:txBody>
                    <a:bodyPr/>
                    <a:lstStyle/>
                    <a:p>
                      <a:pPr marL="171450" indent="-171450">
                        <a:buFont typeface="Arial" panose="020B0604020202020204" pitchFamily="34" charset="0"/>
                        <a:buChar char="•"/>
                      </a:pPr>
                      <a:r>
                        <a:rPr lang="es-ES" sz="800" dirty="0" smtClean="0">
                          <a:latin typeface="Comfortaa" panose="020B0604020202020204" charset="0"/>
                        </a:rPr>
                        <a:t>Plastilina o </a:t>
                      </a:r>
                      <a:r>
                        <a:rPr lang="es-ES" sz="800" dirty="0" err="1" smtClean="0">
                          <a:latin typeface="Comfortaa" panose="020B0604020202020204" charset="0"/>
                        </a:rPr>
                        <a:t>foami</a:t>
                      </a:r>
                      <a:r>
                        <a:rPr lang="es-ES" sz="800" dirty="0" smtClean="0">
                          <a:latin typeface="Comfortaa" panose="020B0604020202020204" charset="0"/>
                        </a:rPr>
                        <a:t> moldeable</a:t>
                      </a:r>
                    </a:p>
                    <a:p>
                      <a:pPr marL="171450" indent="-171450">
                        <a:buFont typeface="Arial" panose="020B0604020202020204" pitchFamily="34" charset="0"/>
                        <a:buChar char="•"/>
                      </a:pPr>
                      <a:r>
                        <a:rPr lang="es-ES" sz="800" dirty="0" smtClean="0">
                          <a:latin typeface="Comfortaa" panose="020B0604020202020204" charset="0"/>
                        </a:rPr>
                        <a:t>Palitos</a:t>
                      </a:r>
                      <a:r>
                        <a:rPr lang="es-ES" sz="800" baseline="0" dirty="0" smtClean="0">
                          <a:latin typeface="Comfortaa" panose="020B0604020202020204" charset="0"/>
                        </a:rPr>
                        <a:t> de madera</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c>
                  <a:txBody>
                    <a:bodyPr/>
                    <a:lstStyle/>
                    <a:p>
                      <a:pPr algn="ctr"/>
                      <a:r>
                        <a:rPr lang="es-ES" sz="800" dirty="0" smtClean="0">
                          <a:latin typeface="Comfortaa" panose="020B0604020202020204" charset="0"/>
                        </a:rPr>
                        <a:t>20 minutos</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60000"/>
                        <a:lumOff val="40000"/>
                      </a:schemeClr>
                    </a:solidFill>
                  </a:tcPr>
                </a:tc>
              </a:tr>
              <a:tr h="370840">
                <a:tc>
                  <a:txBody>
                    <a:bodyPr/>
                    <a:lstStyle/>
                    <a:p>
                      <a:r>
                        <a:rPr lang="es-ES" sz="800" b="1" dirty="0" smtClean="0">
                          <a:latin typeface="Comfortaa" panose="020B0604020202020204" charset="0"/>
                        </a:rPr>
                        <a:t>Cierre</a:t>
                      </a:r>
                    </a:p>
                    <a:p>
                      <a:r>
                        <a:rPr lang="es-ES" sz="800" b="0" dirty="0" smtClean="0">
                          <a:latin typeface="Comfortaa" panose="020B0604020202020204" charset="0"/>
                        </a:rPr>
                        <a:t>Por ultimo, se le pedirá</a:t>
                      </a:r>
                      <a:r>
                        <a:rPr lang="es-ES" sz="800" b="0" baseline="0" dirty="0" smtClean="0">
                          <a:latin typeface="Comfortaa" panose="020B0604020202020204" charset="0"/>
                        </a:rPr>
                        <a:t> al alumno que cree una figura como un auto, una casa, un animalito, etc. con ayuda de todos o algunos de los prismas que hizo en la actividad anterior. </a:t>
                      </a:r>
                    </a:p>
                    <a:p>
                      <a:r>
                        <a:rPr lang="es-ES" sz="800" b="0" baseline="0" dirty="0" smtClean="0">
                          <a:latin typeface="Comfortaa" panose="020B0604020202020204" charset="0"/>
                        </a:rPr>
                        <a:t>Una vez que termine de crear su figura mencionará que prismas utilizó.</a:t>
                      </a:r>
                      <a:endParaRPr lang="es-ES" sz="800" b="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ctr"/>
                      <a:r>
                        <a:rPr lang="es-ES" sz="800" dirty="0" smtClean="0">
                          <a:latin typeface="Comfortaa" panose="020B0604020202020204" charset="0"/>
                        </a:rPr>
                        <a:t>Individual</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s-ES" sz="1100" dirty="0">
                        <a:latin typeface="Comfortaa" panose="020B0604020202020204" charset="0"/>
                      </a:endParaRPr>
                    </a:p>
                  </a:txBody>
                  <a:tcPr>
                    <a:solidFill>
                      <a:schemeClr val="accent4">
                        <a:lumMod val="20000"/>
                        <a:lumOff val="80000"/>
                      </a:schemeClr>
                    </a:solidFill>
                  </a:tcPr>
                </a:tc>
                <a:tc>
                  <a:txBody>
                    <a:bodyPr/>
                    <a:lstStyle/>
                    <a:p>
                      <a:pPr marL="171450" indent="-171450">
                        <a:buFont typeface="Arial" panose="020B0604020202020204" pitchFamily="34" charset="0"/>
                        <a:buChar char="•"/>
                      </a:pPr>
                      <a:r>
                        <a:rPr lang="es-ES" sz="800" dirty="0" smtClean="0">
                          <a:latin typeface="Comfortaa" panose="020B0604020202020204" charset="0"/>
                        </a:rPr>
                        <a:t>Figuras</a:t>
                      </a:r>
                      <a:r>
                        <a:rPr lang="es-ES" sz="800" baseline="0" dirty="0" smtClean="0">
                          <a:latin typeface="Comfortaa" panose="020B0604020202020204" charset="0"/>
                        </a:rPr>
                        <a:t> que creo en la actividad anterior</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s-ES" sz="800" dirty="0" smtClean="0">
                          <a:latin typeface="Comfortaa" panose="020B0604020202020204" charset="0"/>
                        </a:rPr>
                        <a:t>20 minutos</a:t>
                      </a:r>
                      <a:endParaRPr lang="es-ES" sz="8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6637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37"/>
          <p:cNvSpPr txBox="1">
            <a:spLocks noGrp="1"/>
          </p:cNvSpPr>
          <p:nvPr>
            <p:ph type="title"/>
          </p:nvPr>
        </p:nvSpPr>
        <p:spPr>
          <a:xfrm>
            <a:off x="1460775" y="2309209"/>
            <a:ext cx="6317700" cy="8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3"/>
                </a:solidFill>
              </a:rPr>
              <a:t>P</a:t>
            </a:r>
            <a:r>
              <a:rPr lang="en" dirty="0">
                <a:solidFill>
                  <a:schemeClr val="accent3"/>
                </a:solidFill>
              </a:rPr>
              <a:t>rop</a:t>
            </a:r>
            <a:r>
              <a:rPr lang="en" dirty="0">
                <a:solidFill>
                  <a:schemeClr val="accent4"/>
                </a:solidFill>
              </a:rPr>
              <a:t>uesta</a:t>
            </a:r>
            <a:endParaRPr dirty="0">
              <a:solidFill>
                <a:schemeClr val="accent4"/>
              </a:solidFill>
            </a:endParaRPr>
          </a:p>
        </p:txBody>
      </p:sp>
      <p:sp>
        <p:nvSpPr>
          <p:cNvPr id="1221" name="Google Shape;1221;p37"/>
          <p:cNvSpPr txBox="1">
            <a:spLocks noGrp="1"/>
          </p:cNvSpPr>
          <p:nvPr>
            <p:ph type="title" idx="2"/>
          </p:nvPr>
        </p:nvSpPr>
        <p:spPr>
          <a:xfrm>
            <a:off x="3787125" y="1095050"/>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22" name="Google Shape;1222;p37"/>
          <p:cNvSpPr txBox="1">
            <a:spLocks noGrp="1"/>
          </p:cNvSpPr>
          <p:nvPr>
            <p:ph type="subTitle" idx="1"/>
          </p:nvPr>
        </p:nvSpPr>
        <p:spPr>
          <a:xfrm rot="1159">
            <a:off x="1949924" y="2966644"/>
            <a:ext cx="5339400" cy="3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Actividad </a:t>
            </a:r>
            <a:endParaRPr dirty="0"/>
          </a:p>
        </p:txBody>
      </p:sp>
      <p:sp>
        <p:nvSpPr>
          <p:cNvPr id="1223" name="Google Shape;1223;p37"/>
          <p:cNvSpPr/>
          <p:nvPr/>
        </p:nvSpPr>
        <p:spPr>
          <a:xfrm rot="10800000" flipH="1">
            <a:off x="3735388" y="1019175"/>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rot="-6297717">
            <a:off x="6672203" y="548221"/>
            <a:ext cx="753844" cy="865420"/>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2424399" y="1994320"/>
            <a:ext cx="184026" cy="164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37"/>
          <p:cNvGrpSpPr/>
          <p:nvPr/>
        </p:nvGrpSpPr>
        <p:grpSpPr>
          <a:xfrm rot="2907726">
            <a:off x="1362847" y="113289"/>
            <a:ext cx="326109" cy="1133923"/>
            <a:chOff x="8006515" y="254180"/>
            <a:chExt cx="326117" cy="1133949"/>
          </a:xfrm>
        </p:grpSpPr>
        <p:sp>
          <p:nvSpPr>
            <p:cNvPr id="1227" name="Google Shape;1227;p3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37"/>
          <p:cNvGrpSpPr/>
          <p:nvPr/>
        </p:nvGrpSpPr>
        <p:grpSpPr>
          <a:xfrm rot="2907726">
            <a:off x="7502597" y="3908989"/>
            <a:ext cx="326109" cy="1133923"/>
            <a:chOff x="8006515" y="254180"/>
            <a:chExt cx="326117" cy="1133949"/>
          </a:xfrm>
        </p:grpSpPr>
        <p:sp>
          <p:nvSpPr>
            <p:cNvPr id="1240" name="Google Shape;1240;p3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5" name="3 Tabla"/>
          <p:cNvGraphicFramePr>
            <a:graphicFrameLocks noGrp="1"/>
          </p:cNvGraphicFramePr>
          <p:nvPr>
            <p:extLst>
              <p:ext uri="{D42A27DB-BD31-4B8C-83A1-F6EECF244321}">
                <p14:modId xmlns:p14="http://schemas.microsoft.com/office/powerpoint/2010/main" val="563422526"/>
              </p:ext>
            </p:extLst>
          </p:nvPr>
        </p:nvGraphicFramePr>
        <p:xfrm>
          <a:off x="359664" y="1099119"/>
          <a:ext cx="8296656" cy="3213958"/>
        </p:xfrm>
        <a:graphic>
          <a:graphicData uri="http://schemas.openxmlformats.org/drawingml/2006/table">
            <a:tbl>
              <a:tblPr firstRow="1" bandRow="1">
                <a:tableStyleId>{286075F5-9881-4549-A659-53C0FF71D4D7}</a:tableStyleId>
              </a:tblPr>
              <a:tblGrid>
                <a:gridCol w="2074164"/>
                <a:gridCol w="2820924"/>
                <a:gridCol w="3401568"/>
              </a:tblGrid>
              <a:tr h="229398">
                <a:tc rowSpan="4">
                  <a:txBody>
                    <a:bodyPr/>
                    <a:lstStyle/>
                    <a:p>
                      <a:pPr algn="ctr"/>
                      <a:r>
                        <a:rPr lang="es-ES" sz="900" b="1" dirty="0" smtClean="0">
                          <a:latin typeface="Comfortaa" panose="020B0604020202020204" charset="0"/>
                        </a:rPr>
                        <a:t>Campo de formación</a:t>
                      </a:r>
                      <a:r>
                        <a:rPr lang="es-ES" sz="900" b="1" baseline="0" dirty="0" smtClean="0">
                          <a:latin typeface="Comfortaa" panose="020B0604020202020204" charset="0"/>
                        </a:rPr>
                        <a:t> académica</a:t>
                      </a:r>
                    </a:p>
                    <a:p>
                      <a:pPr marL="171450" indent="-171450" algn="ctr">
                        <a:buFont typeface="Courier New" panose="02070309020205020404" pitchFamily="49" charset="0"/>
                        <a:buChar char="o"/>
                      </a:pPr>
                      <a:r>
                        <a:rPr lang="es-ES" sz="900" baseline="0" dirty="0" smtClean="0">
                          <a:latin typeface="Comfortaa" panose="020B0604020202020204" charset="0"/>
                        </a:rPr>
                        <a:t>Pensamiento matemático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s-ES" sz="900" b="1" dirty="0" smtClean="0">
                          <a:latin typeface="Comfortaa" panose="020B0604020202020204" charset="0"/>
                        </a:rPr>
                        <a:t>Organizador</a:t>
                      </a:r>
                      <a:r>
                        <a:rPr lang="es-ES" sz="900" b="1" baseline="0" dirty="0" smtClean="0">
                          <a:latin typeface="Comfortaa" panose="020B0604020202020204" charset="0"/>
                        </a:rPr>
                        <a:t> Curricular 1</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s-ES" sz="900" b="1" dirty="0" smtClean="0">
                          <a:latin typeface="Comfortaa" panose="020B0604020202020204" charset="0"/>
                        </a:rPr>
                        <a:t>Aprendizaje esperado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29398">
                <a:tc vMerge="1">
                  <a:txBody>
                    <a:bodyPr/>
                    <a:lstStyle/>
                    <a:p>
                      <a:endParaRPr lang="es-ES"/>
                    </a:p>
                  </a:txBody>
                  <a:tcPr/>
                </a:tc>
                <a:tc>
                  <a:txBody>
                    <a:bodyPr/>
                    <a:lstStyle/>
                    <a:p>
                      <a:pPr algn="ctr"/>
                      <a:r>
                        <a:rPr lang="es-ES" sz="900" dirty="0" smtClean="0">
                          <a:latin typeface="Comfortaa" panose="020B0604020202020204" charset="0"/>
                        </a:rPr>
                        <a:t>Forma Espacio</a:t>
                      </a:r>
                      <a:r>
                        <a:rPr lang="es-ES" sz="900" baseline="0" dirty="0" smtClean="0">
                          <a:latin typeface="Comfortaa" panose="020B0604020202020204" charset="0"/>
                        </a:rPr>
                        <a:t> y Medida</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3">
                  <a:txBody>
                    <a:bodyPr/>
                    <a:lstStyle/>
                    <a:p>
                      <a:pPr algn="ctr"/>
                      <a:r>
                        <a:rPr lang="es-MX" sz="900" dirty="0" smtClean="0">
                          <a:latin typeface="Century Gothic" panose="020B0502020202020204" pitchFamily="34" charset="0"/>
                          <a:cs typeface="Aharoni" panose="02010803020104030203" pitchFamily="2" charset="-79"/>
                        </a:rPr>
                        <a:t>Construye configuraciones</a:t>
                      </a:r>
                    </a:p>
                    <a:p>
                      <a:pPr algn="ctr"/>
                      <a:r>
                        <a:rPr lang="es-MX" sz="900" dirty="0" smtClean="0">
                          <a:latin typeface="Century Gothic" panose="020B0502020202020204" pitchFamily="34" charset="0"/>
                          <a:cs typeface="Aharoni" panose="02010803020104030203" pitchFamily="2" charset="-79"/>
                        </a:rPr>
                        <a:t>con formas, figuras y cuerpos</a:t>
                      </a:r>
                    </a:p>
                    <a:p>
                      <a:pPr algn="ctr"/>
                      <a:r>
                        <a:rPr lang="es-MX" sz="900" dirty="0" smtClean="0">
                          <a:latin typeface="Century Gothic" panose="020B0502020202020204" pitchFamily="34" charset="0"/>
                          <a:cs typeface="Aharoni" panose="02010803020104030203" pitchFamily="2" charset="-79"/>
                        </a:rPr>
                        <a:t>geométricos.</a:t>
                      </a:r>
                      <a:endParaRPr lang="es-ES" sz="900" dirty="0" smtClean="0">
                        <a:latin typeface="Century Gothic" panose="020B0502020202020204" pitchFamily="34" charset="0"/>
                        <a:cs typeface="Aharoni" panose="02010803020104030203" pitchFamily="2" charset="-79"/>
                      </a:endParaRPr>
                    </a:p>
                    <a:p>
                      <a:pPr algn="ct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29398">
                <a:tc vMerge="1">
                  <a:txBody>
                    <a:bodyPr/>
                    <a:lstStyle/>
                    <a:p>
                      <a:endParaRPr lang="es-ES"/>
                    </a:p>
                  </a:txBody>
                  <a:tcPr/>
                </a:tc>
                <a:tc>
                  <a:txBody>
                    <a:bodyPr/>
                    <a:lstStyle/>
                    <a:p>
                      <a:pPr algn="ctr"/>
                      <a:r>
                        <a:rPr lang="es-ES" sz="900" b="1" dirty="0" smtClean="0">
                          <a:latin typeface="Comfortaa" panose="020B0604020202020204" charset="0"/>
                        </a:rPr>
                        <a:t>Organizador Curricular</a:t>
                      </a:r>
                      <a:r>
                        <a:rPr lang="es-ES" sz="900" b="1" baseline="0" dirty="0" smtClean="0">
                          <a:latin typeface="Comfortaa" panose="020B0604020202020204" charset="0"/>
                        </a:rPr>
                        <a:t> 2</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vMerge="1">
                  <a:txBody>
                    <a:bodyPr/>
                    <a:lstStyle/>
                    <a:p>
                      <a:endParaRPr lang="es-ES"/>
                    </a:p>
                  </a:txBody>
                  <a:tcPr/>
                </a:tc>
              </a:tr>
              <a:tr h="229398">
                <a:tc vMerge="1">
                  <a:txBody>
                    <a:bodyPr/>
                    <a:lstStyle/>
                    <a:p>
                      <a:endParaRPr lang="es-ES"/>
                    </a:p>
                  </a:txBody>
                  <a:tcPr/>
                </a:tc>
                <a:tc>
                  <a:txBody>
                    <a:bodyPr/>
                    <a:lstStyle/>
                    <a:p>
                      <a:pPr algn="ctr"/>
                      <a:r>
                        <a:rPr lang="es-ES" sz="900" dirty="0" smtClean="0">
                          <a:latin typeface="Comfortaa" panose="020B0604020202020204" charset="0"/>
                        </a:rPr>
                        <a:t>Figuras y Cuerpos</a:t>
                      </a:r>
                      <a:r>
                        <a:rPr lang="es-ES" sz="900" baseline="0" dirty="0" smtClean="0">
                          <a:latin typeface="Comfortaa" panose="020B0604020202020204" charset="0"/>
                        </a:rPr>
                        <a:t> Geométricos</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s-ES"/>
                    </a:p>
                  </a:txBody>
                  <a:tcPr/>
                </a:tc>
              </a:tr>
              <a:tr h="372135">
                <a:tc gridSpan="2">
                  <a:txBody>
                    <a:bodyPr/>
                    <a:lstStyle/>
                    <a:p>
                      <a:pPr algn="ctr"/>
                      <a:r>
                        <a:rPr lang="es-ES" sz="900" b="1" dirty="0" smtClean="0">
                          <a:latin typeface="Comfortaa" panose="020B0604020202020204" charset="0"/>
                        </a:rPr>
                        <a:t>GRADO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s-ES" dirty="0"/>
                    </a:p>
                  </a:txBody>
                  <a:tcPr/>
                </a:tc>
                <a:tc>
                  <a:txBody>
                    <a:bodyPr/>
                    <a:lstStyle/>
                    <a:p>
                      <a:pPr algn="ctr"/>
                      <a:r>
                        <a:rPr lang="es-ES" sz="900" dirty="0" smtClean="0">
                          <a:latin typeface="Comfortaa" panose="020B0604020202020204" charset="0"/>
                        </a:rPr>
                        <a:t>3er año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2135">
                <a:tc gridSpan="2">
                  <a:txBody>
                    <a:bodyPr/>
                    <a:lstStyle/>
                    <a:p>
                      <a:pPr algn="ctr"/>
                      <a:r>
                        <a:rPr lang="es-ES" sz="900" b="1" dirty="0" smtClean="0">
                          <a:latin typeface="Comfortaa" panose="020B0604020202020204" charset="0"/>
                        </a:rPr>
                        <a:t>Propósito </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s-MX"/>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effectLst/>
                          <a:latin typeface="Century Gothic" panose="020B0502020202020204" pitchFamily="34" charset="0"/>
                          <a:ea typeface="Calibri" panose="020F0502020204030204" pitchFamily="34" charset="0"/>
                          <a:cs typeface="Times New Roman" panose="02020603050405020304" pitchFamily="18" charset="0"/>
                        </a:rPr>
                        <a:t>D</a:t>
                      </a:r>
                      <a:r>
                        <a:rPr lang="es-ES" sz="900" b="0" i="0" u="none" strike="noStrike" baseline="0" dirty="0" smtClean="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900" b="1" dirty="0" smtClean="0">
                        <a:latin typeface="Lucida Sans Unicode" panose="020B0602030504020204" pitchFamily="34" charset="0"/>
                        <a:cs typeface="Lucida Sans Unicode" panose="020B0602030504020204" pitchFamily="34" charset="0"/>
                      </a:endParaRPr>
                    </a:p>
                    <a:p>
                      <a:pPr algn="ct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504676">
                <a:tc gridSpan="2">
                  <a:txBody>
                    <a:bodyPr/>
                    <a:lstStyle/>
                    <a:p>
                      <a:pPr algn="ctr"/>
                      <a:r>
                        <a:rPr lang="es-ES" sz="900" b="1" dirty="0" smtClean="0">
                          <a:latin typeface="Comfortaa" panose="020B0604020202020204" charset="0"/>
                        </a:rPr>
                        <a:t>Propósito</a:t>
                      </a:r>
                      <a:r>
                        <a:rPr lang="es-ES" sz="900" b="1" baseline="0" dirty="0" smtClean="0">
                          <a:latin typeface="Comfortaa" panose="020B0604020202020204" charset="0"/>
                        </a:rPr>
                        <a:t> de alumno</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s-ES"/>
                    </a:p>
                  </a:txBody>
                  <a:tcPr/>
                </a:tc>
                <a:tc>
                  <a:txBody>
                    <a:bodyPr/>
                    <a:lstStyle/>
                    <a:p>
                      <a:pPr algn="ctr"/>
                      <a:r>
                        <a:rPr lang="es-ES" sz="900" dirty="0" smtClean="0">
                          <a:latin typeface="Comfortaa" panose="020B0604020202020204" charset="0"/>
                        </a:rPr>
                        <a:t>El</a:t>
                      </a:r>
                      <a:r>
                        <a:rPr lang="es-ES" sz="900" baseline="0" dirty="0" smtClean="0">
                          <a:latin typeface="Comfortaa" panose="020B0604020202020204" charset="0"/>
                        </a:rPr>
                        <a:t> alumno reconoce y reproduce primas y pirámides mediante recursos didácticos de las figuras para  potenciar su conocimiento geométrico.</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42315">
                <a:tc gridSpan="2">
                  <a:txBody>
                    <a:bodyPr/>
                    <a:lstStyle/>
                    <a:p>
                      <a:pPr algn="ctr"/>
                      <a:r>
                        <a:rPr lang="es-ES" sz="900" b="1" dirty="0" smtClean="0">
                          <a:latin typeface="Comfortaa" panose="020B0604020202020204" charset="0"/>
                        </a:rPr>
                        <a:t>Propósito</a:t>
                      </a:r>
                      <a:r>
                        <a:rPr lang="es-ES" sz="900" b="1" baseline="0" dirty="0" smtClean="0">
                          <a:latin typeface="Comfortaa" panose="020B0604020202020204" charset="0"/>
                        </a:rPr>
                        <a:t> del docente</a:t>
                      </a:r>
                      <a:endParaRPr lang="es-ES" sz="9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s-ES"/>
                    </a:p>
                  </a:txBody>
                  <a:tcPr/>
                </a:tc>
                <a:tc>
                  <a:txBody>
                    <a:bodyPr/>
                    <a:lstStyle/>
                    <a:p>
                      <a:pPr algn="ctr"/>
                      <a:r>
                        <a:rPr lang="es-ES" sz="900" dirty="0" smtClean="0">
                          <a:latin typeface="Comfortaa" panose="020B0604020202020204" charset="0"/>
                        </a:rPr>
                        <a:t>El</a:t>
                      </a:r>
                      <a:r>
                        <a:rPr lang="es-ES" sz="900" baseline="0" dirty="0" smtClean="0">
                          <a:latin typeface="Comfortaa" panose="020B0604020202020204" charset="0"/>
                        </a:rPr>
                        <a:t> docente evalúa el conocimiento y reconocimiento de los prismas a través de actividades de geometría para conocer el desarrollo de conocimientos que tienen los alumnos.</a:t>
                      </a:r>
                      <a:endParaRPr lang="es-ES" sz="900"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 name="4 Tabla"/>
          <p:cNvGraphicFramePr>
            <a:graphicFrameLocks noGrp="1"/>
          </p:cNvGraphicFramePr>
          <p:nvPr>
            <p:extLst>
              <p:ext uri="{D42A27DB-BD31-4B8C-83A1-F6EECF244321}">
                <p14:modId xmlns:p14="http://schemas.microsoft.com/office/powerpoint/2010/main" val="2079087028"/>
              </p:ext>
            </p:extLst>
          </p:nvPr>
        </p:nvGraphicFramePr>
        <p:xfrm>
          <a:off x="230776" y="-34044"/>
          <a:ext cx="8309864" cy="4729480"/>
        </p:xfrm>
        <a:graphic>
          <a:graphicData uri="http://schemas.openxmlformats.org/drawingml/2006/table">
            <a:tbl>
              <a:tblPr firstRow="1" bandRow="1">
                <a:tableStyleId>{286075F5-9881-4549-A659-53C0FF71D4D7}</a:tableStyleId>
              </a:tblPr>
              <a:tblGrid>
                <a:gridCol w="4276344"/>
                <a:gridCol w="618744"/>
                <a:gridCol w="505968"/>
                <a:gridCol w="1645920"/>
                <a:gridCol w="1262888"/>
              </a:tblGrid>
              <a:tr h="0">
                <a:tc gridSpan="2">
                  <a:txBody>
                    <a:bodyPr/>
                    <a:lstStyle/>
                    <a:p>
                      <a:pPr algn="ctr"/>
                      <a:r>
                        <a:rPr lang="es-ES" sz="1000" b="1" dirty="0" smtClean="0">
                          <a:latin typeface="Comfortaa" panose="020B0604020202020204" charset="0"/>
                        </a:rPr>
                        <a:t>Nombre de la actividad:</a:t>
                      </a:r>
                      <a:endParaRPr lang="es-ES" sz="10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c hMerge="1">
                  <a:txBody>
                    <a:bodyPr/>
                    <a:lstStyle/>
                    <a:p>
                      <a:endParaRPr lang="es-ES"/>
                    </a:p>
                  </a:txBody>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latin typeface="Comfortaa" panose="020B0604020202020204" charset="0"/>
                        </a:rPr>
                        <a:t>Prismas</a:t>
                      </a:r>
                      <a:r>
                        <a:rPr lang="es-ES" sz="1000" b="1" baseline="0" dirty="0" smtClean="0">
                          <a:latin typeface="Comfortaa" panose="020B0604020202020204" charset="0"/>
                        </a:rPr>
                        <a:t> y pirámides.</a:t>
                      </a:r>
                      <a:endParaRPr lang="es-ES" sz="1000" b="1" dirty="0" smtClean="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c hMerge="1">
                  <a:txBody>
                    <a:bodyPr/>
                    <a:lstStyle/>
                    <a:p>
                      <a:endParaRPr lang="es-ES"/>
                    </a:p>
                  </a:txBody>
                  <a:tcPr/>
                </a:tc>
                <a:tc hMerge="1">
                  <a:txBody>
                    <a:bodyPr/>
                    <a:lstStyle/>
                    <a:p>
                      <a:endParaRPr lang="es-ES"/>
                    </a:p>
                  </a:txBody>
                  <a:tcPr/>
                </a:tc>
              </a:tr>
              <a:tr h="370840">
                <a:tc>
                  <a:txBody>
                    <a:bodyPr/>
                    <a:lstStyle/>
                    <a:p>
                      <a:pPr algn="ctr"/>
                      <a:r>
                        <a:rPr lang="es-ES" sz="800" b="1" dirty="0" smtClean="0">
                          <a:latin typeface="Comfortaa" panose="020B0604020202020204" charset="0"/>
                        </a:rPr>
                        <a:t>Actividad/</a:t>
                      </a:r>
                      <a:r>
                        <a:rPr lang="es-ES" sz="800" b="1" baseline="0" dirty="0" smtClean="0">
                          <a:latin typeface="Comfortaa" panose="020B0604020202020204" charset="0"/>
                        </a:rPr>
                        <a:t>Consignas</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c gridSpan="2">
                  <a:txBody>
                    <a:bodyPr/>
                    <a:lstStyle/>
                    <a:p>
                      <a:pPr algn="ctr"/>
                      <a:r>
                        <a:rPr lang="es-ES" sz="800" b="1" dirty="0" smtClean="0">
                          <a:latin typeface="Comfortaa" panose="020B0604020202020204" charset="0"/>
                        </a:rPr>
                        <a:t>Organización</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c hMerge="1">
                  <a:txBody>
                    <a:bodyPr/>
                    <a:lstStyle/>
                    <a:p>
                      <a:pPr algn="ctr"/>
                      <a:endParaRPr lang="es-ES" sz="1100" b="1" dirty="0">
                        <a:latin typeface="Comfortaa" panose="020B0604020202020204" charset="0"/>
                      </a:endParaRPr>
                    </a:p>
                  </a:txBody>
                  <a:tcPr anchor="c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Comfortaa" panose="020B0604020202020204" charset="0"/>
                        </a:rPr>
                        <a:t>Recursos/Materiales</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s-ES" sz="800" b="1" dirty="0" smtClean="0">
                          <a:latin typeface="Comfortaa" panose="020B0604020202020204" charset="0"/>
                        </a:rPr>
                        <a:t>Día/Tiempo</a:t>
                      </a:r>
                      <a:endParaRPr lang="es-ES" sz="800" b="1" dirty="0">
                        <a:latin typeface="Comfortaa" panose="020B060402020202020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smtClean="0"/>
                        <a:t>Inicio: </a:t>
                      </a:r>
                      <a:r>
                        <a:rPr lang="es-ES" sz="900" dirty="0" smtClean="0">
                          <a:solidFill>
                            <a:schemeClr val="accent5"/>
                          </a:solidFill>
                          <a:latin typeface="Century Gothic" panose="020B0502020202020204" pitchFamily="34" charset="0"/>
                        </a:rPr>
                        <a:t>Para la actividad de inicio la educadora mostrar a los alumnos con ayuda de un reproductor, bocinas y proyector  un video llamado: Los</a:t>
                      </a:r>
                      <a:r>
                        <a:rPr lang="es-ES" sz="900" baseline="0" dirty="0" smtClean="0">
                          <a:solidFill>
                            <a:schemeClr val="accent5"/>
                          </a:solidFill>
                          <a:latin typeface="Century Gothic" panose="020B0502020202020204" pitchFamily="34" charset="0"/>
                        </a:rPr>
                        <a:t> poliedros                                                                                                                                                                           -Videos educativos para niños-  </a:t>
                      </a:r>
                      <a:r>
                        <a:rPr lang="es-ES" sz="900" baseline="0" dirty="0" smtClean="0">
                          <a:solidFill>
                            <a:schemeClr val="accent5"/>
                          </a:solidFill>
                          <a:latin typeface="Century Gothic" panose="020B0502020202020204" pitchFamily="34" charset="0"/>
                          <a:hlinkClick r:id="rId3"/>
                        </a:rPr>
                        <a:t>https://www.youtube.com/watch?v=3wniQ7NA3Io&amp;t=29s</a:t>
                      </a:r>
                      <a:r>
                        <a:rPr lang="es-ES" sz="900" baseline="0" dirty="0" smtClean="0">
                          <a:solidFill>
                            <a:schemeClr val="accent5"/>
                          </a:solidFill>
                          <a:latin typeface="Century Gothic" panose="020B0502020202020204" pitchFamily="34" charset="0"/>
                        </a:rPr>
                        <a:t>                                           </a:t>
                      </a:r>
                      <a:r>
                        <a:rPr lang="es-ES" sz="900" dirty="0" smtClean="0">
                          <a:solidFill>
                            <a:schemeClr val="accent5"/>
                          </a:solidFill>
                          <a:latin typeface="Century Gothic" panose="020B0502020202020204" pitchFamily="34" charset="0"/>
                        </a:rPr>
                        <a:t>en donde se mostrarán y explicarán, los</a:t>
                      </a:r>
                      <a:r>
                        <a:rPr lang="es-ES" sz="900" baseline="0" dirty="0" smtClean="0">
                          <a:solidFill>
                            <a:schemeClr val="accent5"/>
                          </a:solidFill>
                          <a:latin typeface="Century Gothic" panose="020B0502020202020204" pitchFamily="34" charset="0"/>
                        </a:rPr>
                        <a:t> prismas y pirámides, </a:t>
                      </a:r>
                      <a:r>
                        <a:rPr lang="es-ES" sz="900" dirty="0" smtClean="0">
                          <a:solidFill>
                            <a:schemeClr val="accent5"/>
                          </a:solidFill>
                          <a:latin typeface="Century Gothic" panose="020B0502020202020204" pitchFamily="34" charset="0"/>
                        </a:rPr>
                        <a:t>durante la presentación del video la educadora hará pequeñas pausas para  ver si el tema está quedando claro para que los alumnos no se queden con ninguna duda o inconformidad.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900" b="0" i="0" u="none" strike="noStrike" kern="0" cap="none" spc="0" normalizeH="0" baseline="0" noProof="0" dirty="0" smtClean="0">
                        <a:ln>
                          <a:noFill/>
                        </a:ln>
                        <a:solidFill>
                          <a:srgbClr val="000000"/>
                        </a:solidFill>
                        <a:effectLst/>
                        <a:uLnTx/>
                        <a:uFillTx/>
                        <a:latin typeface="Comfortaa" panose="020B0604020202020204" charset="0"/>
                        <a:cs typeface="Arial"/>
                        <a:sym typeface="Aria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gridSpan="2">
                  <a:txBody>
                    <a:bodyPr/>
                    <a:lstStyle/>
                    <a:p>
                      <a:pPr algn="ctr"/>
                      <a:r>
                        <a:rPr lang="es-ES" sz="900" dirty="0" smtClean="0">
                          <a:latin typeface="Comfortaa" panose="020B0604020202020204" charset="0"/>
                        </a:rPr>
                        <a:t>Grupal</a:t>
                      </a:r>
                      <a:r>
                        <a:rPr lang="es-ES" sz="900" baseline="0" dirty="0" smtClean="0">
                          <a:latin typeface="Comfortaa" panose="020B0604020202020204" charset="0"/>
                        </a:rPr>
                        <a:t> </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s-ES" sz="1100" dirty="0">
                        <a:latin typeface="Comfortaa" panose="020B0604020202020204" charset="0"/>
                      </a:endParaRPr>
                    </a:p>
                  </a:txBody>
                  <a:tcPr>
                    <a:solidFill>
                      <a:schemeClr val="accent4">
                        <a:lumMod val="20000"/>
                        <a:lumOff val="80000"/>
                      </a:schemeClr>
                    </a:solidFill>
                  </a:tcPr>
                </a:tc>
                <a:tc>
                  <a:txBody>
                    <a:bodyPr/>
                    <a:lstStyle/>
                    <a:p>
                      <a:pPr marL="0" indent="0">
                        <a:buFontTx/>
                        <a:buNone/>
                      </a:pPr>
                      <a:r>
                        <a:rPr lang="es-ES" sz="900" dirty="0" smtClean="0">
                          <a:latin typeface="Century Gothic" panose="020B0502020202020204" pitchFamily="34" charset="0"/>
                        </a:rPr>
                        <a:t>-Video.</a:t>
                      </a:r>
                    </a:p>
                    <a:p>
                      <a:pPr marL="0" indent="0">
                        <a:buFontTx/>
                        <a:buNone/>
                      </a:pPr>
                      <a:r>
                        <a:rPr lang="es-ES" sz="900" dirty="0" smtClean="0">
                          <a:latin typeface="Century Gothic" panose="020B0502020202020204" pitchFamily="34" charset="0"/>
                        </a:rPr>
                        <a:t>-Reproductor de video.</a:t>
                      </a:r>
                    </a:p>
                    <a:p>
                      <a:pPr marL="0" indent="0">
                        <a:buFontTx/>
                        <a:buNone/>
                      </a:pPr>
                      <a:r>
                        <a:rPr lang="es-ES" sz="900" dirty="0" smtClean="0">
                          <a:latin typeface="Century Gothic" panose="020B0502020202020204" pitchFamily="34" charset="0"/>
                        </a:rPr>
                        <a:t>-Bocinas.</a:t>
                      </a:r>
                    </a:p>
                    <a:p>
                      <a:pPr marL="0" indent="0">
                        <a:buFontTx/>
                        <a:buNone/>
                      </a:pPr>
                      <a:r>
                        <a:rPr lang="es-ES" sz="900" dirty="0" smtClean="0">
                          <a:latin typeface="Century Gothic" panose="020B0502020202020204" pitchFamily="34" charset="0"/>
                        </a:rPr>
                        <a:t>-Proyector.</a:t>
                      </a:r>
                    </a:p>
                    <a:p>
                      <a:pPr marL="171450" indent="-171450">
                        <a:buFont typeface="Arial" panose="020B0604020202020204" pitchFamily="34" charset="0"/>
                        <a:buChar char="•"/>
                      </a:pP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a:txBody>
                    <a:bodyPr/>
                    <a:lstStyle/>
                    <a:p>
                      <a:pPr algn="ctr"/>
                      <a:r>
                        <a:rPr lang="es-ES" sz="900" baseline="0" dirty="0" smtClean="0">
                          <a:latin typeface="Comfortaa" panose="020B0604020202020204" charset="0"/>
                        </a:rPr>
                        <a:t>6 a 10 minutos</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dirty="0" smtClean="0"/>
                        <a:t>Desarrollo</a:t>
                      </a:r>
                      <a:r>
                        <a:rPr lang="es-ES" dirty="0" smtClean="0"/>
                        <a:t>: </a:t>
                      </a:r>
                      <a:r>
                        <a:rPr lang="es-ES" sz="900" dirty="0" smtClean="0">
                          <a:solidFill>
                            <a:schemeClr val="accent5"/>
                          </a:solidFill>
                          <a:latin typeface="Century Gothic" panose="020B0502020202020204" pitchFamily="34" charset="0"/>
                        </a:rPr>
                        <a:t>Para la actividad de desarrollo se les mostrara físicamente a los alumnos diferentes figuras</a:t>
                      </a:r>
                      <a:r>
                        <a:rPr lang="es-ES" sz="900" baseline="0" dirty="0" smtClean="0">
                          <a:solidFill>
                            <a:schemeClr val="accent5"/>
                          </a:solidFill>
                          <a:latin typeface="Century Gothic" panose="020B0502020202020204" pitchFamily="34" charset="0"/>
                        </a:rPr>
                        <a:t> de prismas y pirámides, la educadora mencionara los nombres de cada figura y sus características mientras que  los alumnos observaran. Al ya tener claras las características los alumnos, con ayuda de palillos y bolitas de plastilina formaran una pirámide y un prisma, el que ellos quieran, tomando en cuenta los ejemplos que les mostré, para ello la educadora dejara las figuras en un lugar donde los niños lo puedan observar. Con los palillos le darán la forma a la figura y con la plastilina irán pegando los palillos.</a:t>
                      </a:r>
                    </a:p>
                    <a:p>
                      <a:endParaRPr lang="es-ES" sz="900" b="1" dirty="0" smtClean="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gridSpan="2">
                  <a:txBody>
                    <a:bodyPr/>
                    <a:lstStyle/>
                    <a:p>
                      <a:pPr algn="ctr"/>
                      <a:r>
                        <a:rPr lang="es-ES" sz="900" dirty="0" smtClean="0">
                          <a:latin typeface="Comfortaa" panose="020B0604020202020204" charset="0"/>
                        </a:rPr>
                        <a:t>Individual </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s-ES" sz="1100" dirty="0">
                        <a:latin typeface="Comfortaa" panose="020B0604020202020204" charset="0"/>
                      </a:endParaRPr>
                    </a:p>
                  </a:txBody>
                  <a:tcPr>
                    <a:solidFill>
                      <a:schemeClr val="accent4">
                        <a:lumMod val="60000"/>
                        <a:lumOff val="40000"/>
                      </a:schemeClr>
                    </a:solidFill>
                  </a:tcPr>
                </a:tc>
                <a:tc>
                  <a:txBody>
                    <a:bodyPr/>
                    <a:lstStyle/>
                    <a:p>
                      <a:pPr marL="0" indent="0">
                        <a:buFont typeface="Arial" panose="020B0604020202020204" pitchFamily="34" charset="0"/>
                        <a:buNone/>
                      </a:pPr>
                      <a:r>
                        <a:rPr lang="es-ES" sz="900" dirty="0" smtClean="0">
                          <a:latin typeface="Comfortaa" panose="020B0604020202020204" charset="0"/>
                        </a:rPr>
                        <a:t>-Figuras</a:t>
                      </a:r>
                      <a:r>
                        <a:rPr lang="es-ES" sz="900" baseline="0" dirty="0" smtClean="0">
                          <a:latin typeface="Comfortaa" panose="020B0604020202020204" charset="0"/>
                        </a:rPr>
                        <a:t> de prismas</a:t>
                      </a:r>
                    </a:p>
                    <a:p>
                      <a:pPr marL="0" indent="0">
                        <a:buFont typeface="Arial" panose="020B0604020202020204" pitchFamily="34" charset="0"/>
                        <a:buNone/>
                      </a:pPr>
                      <a:r>
                        <a:rPr lang="es-ES" sz="900" baseline="0" dirty="0" smtClean="0">
                          <a:latin typeface="Comfortaa" panose="020B0604020202020204" charset="0"/>
                        </a:rPr>
                        <a:t>-Figuras de </a:t>
                      </a:r>
                      <a:r>
                        <a:rPr lang="es-ES" sz="900" baseline="0" dirty="0" smtClean="0">
                          <a:latin typeface="Comfortaa" panose="020B0604020202020204" charset="0"/>
                        </a:rPr>
                        <a:t>pirámides</a:t>
                      </a:r>
                      <a:endParaRPr lang="es-ES" sz="900" dirty="0" smtClean="0">
                        <a:latin typeface="Comfortaa" panose="020B0604020202020204" charset="0"/>
                      </a:endParaRPr>
                    </a:p>
                    <a:p>
                      <a:pPr marL="0" indent="0">
                        <a:buFont typeface="Arial" panose="020B0604020202020204" pitchFamily="34" charset="0"/>
                        <a:buNone/>
                      </a:pPr>
                      <a:r>
                        <a:rPr lang="es-ES" sz="900" dirty="0" smtClean="0">
                          <a:latin typeface="Comfortaa" panose="020B0604020202020204" charset="0"/>
                        </a:rPr>
                        <a:t>-Plastilina </a:t>
                      </a:r>
                      <a:r>
                        <a:rPr lang="es-ES" sz="900" baseline="0" dirty="0" smtClean="0">
                          <a:latin typeface="Comfortaa" panose="020B0604020202020204" charset="0"/>
                        </a:rPr>
                        <a:t>                                    -</a:t>
                      </a:r>
                      <a:r>
                        <a:rPr lang="es-ES" sz="900" dirty="0" smtClean="0">
                          <a:latin typeface="Comfortaa" panose="020B0604020202020204" charset="0"/>
                        </a:rPr>
                        <a:t>Palitos</a:t>
                      </a:r>
                      <a:r>
                        <a:rPr lang="es-ES" sz="900" baseline="0" dirty="0" smtClean="0">
                          <a:latin typeface="Comfortaa" panose="020B0604020202020204" charset="0"/>
                        </a:rPr>
                        <a:t> de madera</a:t>
                      </a:r>
                    </a:p>
                    <a:p>
                      <a:pPr marL="0" indent="0">
                        <a:buFont typeface="Arial" panose="020B0604020202020204" pitchFamily="34" charset="0"/>
                        <a:buNone/>
                      </a:pP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a:txBody>
                    <a:bodyPr/>
                    <a:lstStyle/>
                    <a:p>
                      <a:pPr algn="ctr"/>
                      <a:r>
                        <a:rPr lang="es-ES" sz="900" dirty="0" smtClean="0">
                          <a:latin typeface="Comfortaa" panose="020B0604020202020204" charset="0"/>
                        </a:rPr>
                        <a:t>20 minutos</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r>
              <a:tr h="370840">
                <a:tc>
                  <a:txBody>
                    <a:bodyPr/>
                    <a:lstStyle/>
                    <a:p>
                      <a:pPr algn="l"/>
                      <a:r>
                        <a:rPr lang="es-ES" sz="1100" dirty="0" smtClean="0"/>
                        <a:t>Cierre: </a:t>
                      </a:r>
                      <a:r>
                        <a:rPr lang="es-ES" sz="900" dirty="0" smtClean="0">
                          <a:solidFill>
                            <a:schemeClr val="accent5"/>
                          </a:solidFill>
                          <a:latin typeface="Century Gothic" panose="020B0502020202020204" pitchFamily="34" charset="0"/>
                        </a:rPr>
                        <a:t>Para la actividad de cierre se le dará una hoja de actividades donde vendrán dos pirámides y dos</a:t>
                      </a:r>
                      <a:r>
                        <a:rPr lang="es-ES" sz="900" baseline="0" dirty="0" smtClean="0">
                          <a:solidFill>
                            <a:schemeClr val="accent5"/>
                          </a:solidFill>
                          <a:latin typeface="Century Gothic" panose="020B0502020202020204" pitchFamily="34" charset="0"/>
                        </a:rPr>
                        <a:t> prismas, los cuales el niño pintara con colores y al terminar de pintarlos mencionaran sus nombres.</a:t>
                      </a:r>
                      <a:endParaRPr lang="es-ES" sz="900" dirty="0" smtClean="0">
                        <a:solidFill>
                          <a:schemeClr val="accent5"/>
                        </a:solidFill>
                        <a:latin typeface="Century Gothic" panose="020B0502020202020204" pitchFamily="34" charset="0"/>
                      </a:endParaRPr>
                    </a:p>
                    <a:p>
                      <a:r>
                        <a:rPr lang="es-ES" sz="900" dirty="0" smtClean="0">
                          <a:solidFill>
                            <a:schemeClr val="accent5"/>
                          </a:solidFill>
                          <a:latin typeface="Century Gothic" panose="020B0502020202020204" pitchFamily="34" charset="0"/>
                        </a:rPr>
                        <a:t>Al finalizar se les harán los siguientes cuestionamientos: ¿Cuáles de estas</a:t>
                      </a:r>
                      <a:r>
                        <a:rPr lang="es-ES" sz="900" baseline="0" dirty="0" smtClean="0">
                          <a:solidFill>
                            <a:schemeClr val="accent5"/>
                          </a:solidFill>
                          <a:latin typeface="Century Gothic" panose="020B0502020202020204" pitchFamily="34" charset="0"/>
                        </a:rPr>
                        <a:t> pirámides y prismas ya habías visto</a:t>
                      </a:r>
                      <a:r>
                        <a:rPr lang="es-ES" sz="900" dirty="0" smtClean="0">
                          <a:solidFill>
                            <a:schemeClr val="accent5"/>
                          </a:solidFill>
                          <a:latin typeface="Century Gothic" panose="020B0502020202020204" pitchFamily="34" charset="0"/>
                        </a:rPr>
                        <a:t>? , ¿Dónde las habían visto?, ¿Creen que existan mas o solo las que vimos hoy?  </a:t>
                      </a:r>
                    </a:p>
                    <a:p>
                      <a:endParaRPr lang="es-ES" sz="900" b="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gridSpan="2">
                  <a:txBody>
                    <a:bodyPr/>
                    <a:lstStyle/>
                    <a:p>
                      <a:pPr algn="ctr"/>
                      <a:r>
                        <a:rPr lang="es-ES" sz="900" dirty="0" smtClean="0">
                          <a:latin typeface="Comfortaa" panose="020B0604020202020204" charset="0"/>
                        </a:rPr>
                        <a:t>Individual</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s-ES" sz="1100" dirty="0">
                        <a:latin typeface="Comfortaa" panose="020B0604020202020204" charset="0"/>
                      </a:endParaRPr>
                    </a:p>
                  </a:txBody>
                  <a:tcPr>
                    <a:solidFill>
                      <a:schemeClr val="accent4">
                        <a:lumMod val="20000"/>
                        <a:lumOff val="80000"/>
                      </a:schemeClr>
                    </a:solidFill>
                  </a:tcPr>
                </a:tc>
                <a:tc>
                  <a:txBody>
                    <a:bodyPr/>
                    <a:lstStyle/>
                    <a:p>
                      <a:pPr marL="0" indent="0">
                        <a:buFont typeface="Arial" panose="020B0604020202020204" pitchFamily="34" charset="0"/>
                        <a:buNone/>
                      </a:pPr>
                      <a:r>
                        <a:rPr lang="es-ES" sz="900" dirty="0" smtClean="0">
                          <a:latin typeface="Comfortaa" panose="020B0604020202020204" charset="0"/>
                        </a:rPr>
                        <a:t>-Hoja</a:t>
                      </a:r>
                      <a:r>
                        <a:rPr lang="es-ES" sz="900" baseline="0" dirty="0" smtClean="0">
                          <a:latin typeface="Comfortaa" panose="020B0604020202020204" charset="0"/>
                        </a:rPr>
                        <a:t> de actividad </a:t>
                      </a:r>
                    </a:p>
                    <a:p>
                      <a:pPr marL="0" indent="0">
                        <a:buFont typeface="Arial" panose="020B0604020202020204" pitchFamily="34" charset="0"/>
                        <a:buNone/>
                      </a:pPr>
                      <a:r>
                        <a:rPr lang="es-ES" sz="900" baseline="0" dirty="0" smtClean="0">
                          <a:latin typeface="Comfortaa" panose="020B0604020202020204" charset="0"/>
                        </a:rPr>
                        <a:t>-colores </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c>
                  <a:txBody>
                    <a:bodyPr/>
                    <a:lstStyle/>
                    <a:p>
                      <a:pPr algn="ctr"/>
                      <a:r>
                        <a:rPr lang="es-ES" sz="900" dirty="0" smtClean="0">
                          <a:latin typeface="Comfortaa" panose="020B0604020202020204" charset="0"/>
                        </a:rPr>
                        <a:t>10</a:t>
                      </a:r>
                      <a:r>
                        <a:rPr lang="es-ES" sz="900" baseline="0" dirty="0" smtClean="0">
                          <a:latin typeface="Comfortaa" panose="020B0604020202020204" charset="0"/>
                        </a:rPr>
                        <a:t> </a:t>
                      </a:r>
                      <a:r>
                        <a:rPr lang="es-ES" sz="900" dirty="0" smtClean="0">
                          <a:latin typeface="Comfortaa" panose="020B0604020202020204" charset="0"/>
                        </a:rPr>
                        <a:t>minutos</a:t>
                      </a:r>
                      <a:endParaRPr lang="es-ES" sz="900" dirty="0">
                        <a:latin typeface="Comfortaa" panose="020B060402020202020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60395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7"/>
          <p:cNvSpPr txBox="1">
            <a:spLocks noGrp="1"/>
          </p:cNvSpPr>
          <p:nvPr>
            <p:ph type="title"/>
          </p:nvPr>
        </p:nvSpPr>
        <p:spPr>
          <a:xfrm flipH="1">
            <a:off x="3672522" y="1806296"/>
            <a:ext cx="4138182" cy="84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P</a:t>
            </a:r>
            <a:r>
              <a:rPr lang="en" dirty="0"/>
              <a:t>rop</a:t>
            </a:r>
            <a:r>
              <a:rPr lang="en" dirty="0">
                <a:solidFill>
                  <a:schemeClr val="lt2"/>
                </a:solidFill>
              </a:rPr>
              <a:t>uesta</a:t>
            </a:r>
            <a:endParaRPr dirty="0">
              <a:solidFill>
                <a:schemeClr val="lt2"/>
              </a:solidFill>
            </a:endParaRPr>
          </a:p>
        </p:txBody>
      </p:sp>
      <p:sp>
        <p:nvSpPr>
          <p:cNvPr id="1547" name="Google Shape;1547;p47"/>
          <p:cNvSpPr txBox="1">
            <a:spLocks noGrp="1"/>
          </p:cNvSpPr>
          <p:nvPr>
            <p:ph type="title" idx="2"/>
          </p:nvPr>
        </p:nvSpPr>
        <p:spPr>
          <a:xfrm flipH="1">
            <a:off x="6448915" y="1723688"/>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48" name="Google Shape;1548;p47"/>
          <p:cNvSpPr/>
          <p:nvPr/>
        </p:nvSpPr>
        <p:spPr>
          <a:xfrm rot="10800000" flipH="1">
            <a:off x="6397177" y="1654642"/>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txBox="1">
            <a:spLocks noGrp="1"/>
          </p:cNvSpPr>
          <p:nvPr>
            <p:ph type="subTitle" idx="1"/>
          </p:nvPr>
        </p:nvSpPr>
        <p:spPr>
          <a:xfrm rot="-1159" flipH="1">
            <a:off x="2074158" y="3166271"/>
            <a:ext cx="5339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Creando cuerpos geométricos </a:t>
            </a:r>
            <a:endParaRPr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550" name="Google Shape;1550;p47"/>
          <p:cNvSpPr/>
          <p:nvPr/>
        </p:nvSpPr>
        <p:spPr>
          <a:xfrm>
            <a:off x="7564201" y="503437"/>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7919151" y="503437"/>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2" name="Marcador de contenido 19"/>
          <p:cNvGraphicFramePr>
            <a:graphicFrameLocks/>
          </p:cNvGraphicFramePr>
          <p:nvPr>
            <p:extLst>
              <p:ext uri="{D42A27DB-BD31-4B8C-83A1-F6EECF244321}">
                <p14:modId xmlns:p14="http://schemas.microsoft.com/office/powerpoint/2010/main" val="3434272891"/>
              </p:ext>
            </p:extLst>
          </p:nvPr>
        </p:nvGraphicFramePr>
        <p:xfrm>
          <a:off x="574832" y="370431"/>
          <a:ext cx="7983542" cy="2099513"/>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670086">
                  <a:extLst>
                    <a:ext uri="{9D8B030D-6E8A-4147-A177-3AD203B41FA5}">
                      <a16:colId xmlns="" xmlns:a16="http://schemas.microsoft.com/office/drawing/2014/main" val="20000"/>
                    </a:ext>
                  </a:extLst>
                </a:gridCol>
                <a:gridCol w="1036254">
                  <a:extLst>
                    <a:ext uri="{9D8B030D-6E8A-4147-A177-3AD203B41FA5}">
                      <a16:colId xmlns="" xmlns:a16="http://schemas.microsoft.com/office/drawing/2014/main" val="20001"/>
                    </a:ext>
                  </a:extLst>
                </a:gridCol>
                <a:gridCol w="3108762">
                  <a:extLst>
                    <a:ext uri="{9D8B030D-6E8A-4147-A177-3AD203B41FA5}">
                      <a16:colId xmlns="" xmlns:a16="http://schemas.microsoft.com/office/drawing/2014/main" val="20002"/>
                    </a:ext>
                  </a:extLst>
                </a:gridCol>
                <a:gridCol w="653291">
                  <a:extLst>
                    <a:ext uri="{9D8B030D-6E8A-4147-A177-3AD203B41FA5}">
                      <a16:colId xmlns="" xmlns:a16="http://schemas.microsoft.com/office/drawing/2014/main" val="20003"/>
                    </a:ext>
                  </a:extLst>
                </a:gridCol>
                <a:gridCol w="2515149">
                  <a:extLst>
                    <a:ext uri="{9D8B030D-6E8A-4147-A177-3AD203B41FA5}">
                      <a16:colId xmlns="" xmlns:a16="http://schemas.microsoft.com/office/drawing/2014/main" val="20004"/>
                    </a:ext>
                  </a:extLst>
                </a:gridCol>
              </a:tblGrid>
              <a:tr h="636473">
                <a:tc gridSpan="5">
                  <a:txBody>
                    <a:bodyPr/>
                    <a:lstStyle/>
                    <a:p>
                      <a:pPr algn="ctr"/>
                      <a:r>
                        <a:rPr lang="es-MX" sz="1600" b="0" dirty="0">
                          <a:effectLst>
                            <a:outerShdw blurRad="38100" dist="38100" dir="2700000" algn="tl">
                              <a:srgbClr val="000000">
                                <a:alpha val="43137"/>
                              </a:srgbClr>
                            </a:outerShdw>
                          </a:effectLst>
                          <a:latin typeface="BankGothic Md BT" panose="020B0807020203060204" pitchFamily="34" charset="0"/>
                        </a:rPr>
                        <a:t>Campo de formación académico:</a:t>
                      </a:r>
                    </a:p>
                    <a:p>
                      <a:pPr algn="ctr"/>
                      <a:r>
                        <a:rPr lang="es-MX" sz="1600" b="0" dirty="0">
                          <a:effectLst>
                            <a:outerShdw blurRad="38100" dist="38100" dir="2700000" algn="tl">
                              <a:srgbClr val="000000">
                                <a:alpha val="43137"/>
                              </a:srgbClr>
                            </a:outerShdw>
                          </a:effectLst>
                          <a:latin typeface="BankGothic Md BT" panose="020B0807020203060204" pitchFamily="34" charset="0"/>
                        </a:rPr>
                        <a:t>Pensamiento matemático</a:t>
                      </a: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 xmlns:a16="http://schemas.microsoft.com/office/drawing/2014/main" val="10000"/>
                  </a:ext>
                </a:extLst>
              </a:tr>
              <a:tr h="730765">
                <a:tc gridSpan="2">
                  <a:txBody>
                    <a:bodyPr/>
                    <a:lstStyle/>
                    <a:p>
                      <a:r>
                        <a:rPr lang="es-MX" sz="1050" b="1" dirty="0">
                          <a:latin typeface="Times New Roman" panose="02020603050405020304" pitchFamily="18" charset="0"/>
                          <a:cs typeface="Times New Roman" panose="02020603050405020304" pitchFamily="18" charset="0"/>
                        </a:rPr>
                        <a:t>Aprendizaje esperado:</a:t>
                      </a:r>
                    </a:p>
                    <a:p>
                      <a:r>
                        <a:rPr lang="es-MX" sz="1050" dirty="0">
                          <a:latin typeface="Times New Roman" panose="02020603050405020304" pitchFamily="18" charset="0"/>
                          <a:cs typeface="Times New Roman" panose="02020603050405020304" pitchFamily="18" charset="0"/>
                        </a:rPr>
                        <a:t>Reproduce modelos con formas, figuras y cuerpos geométricos.</a:t>
                      </a:r>
                    </a:p>
                  </a:txBody>
                  <a:tcPr/>
                </a:tc>
                <a:tc hMerge="1">
                  <a:txBody>
                    <a:bodyPr/>
                    <a:lstStyle/>
                    <a:p>
                      <a:endParaRPr lang="es-MX"/>
                    </a:p>
                  </a:txBody>
                  <a:tcPr/>
                </a:tc>
                <a:tc gridSpan="2">
                  <a:txBody>
                    <a:bodyPr/>
                    <a:lstStyle/>
                    <a:p>
                      <a:r>
                        <a:rPr lang="es-MX" sz="1050" b="1" dirty="0">
                          <a:latin typeface="Times New Roman" panose="02020603050405020304" pitchFamily="18" charset="0"/>
                          <a:cs typeface="Times New Roman" panose="02020603050405020304" pitchFamily="18" charset="0"/>
                        </a:rPr>
                        <a:t>Organizador curricular 1:</a:t>
                      </a:r>
                    </a:p>
                    <a:p>
                      <a:r>
                        <a:rPr lang="es-MX" sz="1050" dirty="0">
                          <a:latin typeface="Times New Roman" panose="02020603050405020304" pitchFamily="18" charset="0"/>
                          <a:cs typeface="Times New Roman" panose="02020603050405020304" pitchFamily="18" charset="0"/>
                        </a:rPr>
                        <a:t>Forma, espacio y medida</a:t>
                      </a:r>
                    </a:p>
                  </a:txBody>
                  <a:tcPr/>
                </a:tc>
                <a:tc hMerge="1">
                  <a:txBody>
                    <a:bodyPr/>
                    <a:lstStyle/>
                    <a:p>
                      <a:endParaRPr lang="es-MX"/>
                    </a:p>
                  </a:txBody>
                  <a:tcPr/>
                </a:tc>
                <a:tc>
                  <a:txBody>
                    <a:bodyPr/>
                    <a:lstStyle/>
                    <a:p>
                      <a:r>
                        <a:rPr lang="es-MX" sz="1050" b="1" dirty="0">
                          <a:latin typeface="Times New Roman" panose="02020603050405020304" pitchFamily="18" charset="0"/>
                          <a:cs typeface="Times New Roman" panose="02020603050405020304" pitchFamily="18" charset="0"/>
                        </a:rPr>
                        <a:t>Organizador curricular 2:</a:t>
                      </a:r>
                    </a:p>
                    <a:p>
                      <a:r>
                        <a:rPr lang="es-MX" sz="1050" dirty="0">
                          <a:latin typeface="Times New Roman" panose="02020603050405020304" pitchFamily="18" charset="0"/>
                          <a:cs typeface="Times New Roman" panose="02020603050405020304" pitchFamily="18" charset="0"/>
                        </a:rPr>
                        <a:t>Figuras y cuerpos geométricos</a:t>
                      </a:r>
                    </a:p>
                  </a:txBody>
                  <a:tcPr/>
                </a:tc>
                <a:extLst>
                  <a:ext uri="{0D108BD9-81ED-4DB2-BD59-A6C34878D82A}">
                    <a16:rowId xmlns="" xmlns:a16="http://schemas.microsoft.com/office/drawing/2014/main" val="10001"/>
                  </a:ext>
                </a:extLst>
              </a:tr>
              <a:tr h="730765">
                <a:tc>
                  <a:txBody>
                    <a:bodyPr/>
                    <a:lstStyle/>
                    <a:p>
                      <a:r>
                        <a:rPr lang="es-MX" sz="1050" b="1" dirty="0">
                          <a:latin typeface="Times New Roman" panose="02020603050405020304" pitchFamily="18" charset="0"/>
                          <a:cs typeface="Times New Roman" panose="02020603050405020304" pitchFamily="18" charset="0"/>
                        </a:rPr>
                        <a:t>Grado: </a:t>
                      </a:r>
                    </a:p>
                    <a:p>
                      <a:r>
                        <a:rPr lang="es-MX" sz="1050" dirty="0">
                          <a:latin typeface="Times New Roman" panose="02020603050405020304" pitchFamily="18" charset="0"/>
                          <a:cs typeface="Times New Roman" panose="02020603050405020304" pitchFamily="18" charset="0"/>
                        </a:rPr>
                        <a:t>Tercero</a:t>
                      </a:r>
                    </a:p>
                  </a:txBody>
                  <a:tcPr/>
                </a:tc>
                <a:tc>
                  <a:txBody>
                    <a:bodyPr/>
                    <a:lstStyle/>
                    <a:p>
                      <a:r>
                        <a:rPr lang="es-MX" sz="1050" b="1" dirty="0">
                          <a:latin typeface="Times New Roman" panose="02020603050405020304" pitchFamily="18" charset="0"/>
                          <a:cs typeface="Times New Roman" panose="02020603050405020304" pitchFamily="18" charset="0"/>
                        </a:rPr>
                        <a:t>Organización:</a:t>
                      </a:r>
                    </a:p>
                    <a:p>
                      <a:r>
                        <a:rPr lang="es-MX" sz="1050" dirty="0" smtClean="0">
                          <a:latin typeface="Times New Roman" panose="02020603050405020304" pitchFamily="18" charset="0"/>
                          <a:cs typeface="Times New Roman" panose="02020603050405020304" pitchFamily="18" charset="0"/>
                        </a:rPr>
                        <a:t>Individual y en equipo</a:t>
                      </a:r>
                      <a:endParaRPr lang="es-MX" sz="1050" dirty="0">
                        <a:latin typeface="Times New Roman" panose="02020603050405020304" pitchFamily="18" charset="0"/>
                        <a:cs typeface="Times New Roman" panose="02020603050405020304" pitchFamily="18" charset="0"/>
                      </a:endParaRPr>
                    </a:p>
                  </a:txBody>
                  <a:tcPr/>
                </a:tc>
                <a:tc>
                  <a:txBody>
                    <a:bodyPr/>
                    <a:lstStyle/>
                    <a:p>
                      <a:r>
                        <a:rPr lang="es-MX" sz="1050" b="1" dirty="0">
                          <a:latin typeface="Times New Roman" panose="02020603050405020304" pitchFamily="18" charset="0"/>
                          <a:cs typeface="Times New Roman" panose="02020603050405020304" pitchFamily="18" charset="0"/>
                        </a:rPr>
                        <a:t>Materiales</a:t>
                      </a:r>
                      <a:r>
                        <a:rPr lang="es-MX" sz="1050" b="1" dirty="0" smtClean="0">
                          <a:latin typeface="Times New Roman" panose="02020603050405020304" pitchFamily="18" charset="0"/>
                          <a:cs typeface="Times New Roman" panose="02020603050405020304" pitchFamily="18" charset="0"/>
                        </a:rPr>
                        <a:t>:</a:t>
                      </a:r>
                    </a:p>
                    <a:p>
                      <a:r>
                        <a:rPr lang="es-MX" sz="1050" b="0" dirty="0" smtClean="0">
                          <a:latin typeface="Times New Roman" panose="02020603050405020304" pitchFamily="18" charset="0"/>
                          <a:cs typeface="Times New Roman" panose="02020603050405020304" pitchFamily="18" charset="0"/>
                        </a:rPr>
                        <a:t>Imágenes</a:t>
                      </a:r>
                      <a:r>
                        <a:rPr lang="es-MX" sz="1050" b="0" baseline="0" dirty="0" smtClean="0">
                          <a:latin typeface="Times New Roman" panose="02020603050405020304" pitchFamily="18" charset="0"/>
                          <a:cs typeface="Times New Roman" panose="02020603050405020304" pitchFamily="18" charset="0"/>
                        </a:rPr>
                        <a:t> con objetos con formas de los cuerpos, </a:t>
                      </a:r>
                      <a:r>
                        <a:rPr lang="es-MX" sz="1050" b="0" dirty="0" smtClean="0">
                          <a:latin typeface="Times New Roman" panose="02020603050405020304" pitchFamily="18" charset="0"/>
                          <a:cs typeface="Times New Roman" panose="02020603050405020304" pitchFamily="18" charset="0"/>
                        </a:rPr>
                        <a:t>plastilina,</a:t>
                      </a:r>
                      <a:r>
                        <a:rPr lang="es-MX" sz="1050" b="0" baseline="0" dirty="0" smtClean="0">
                          <a:latin typeface="Times New Roman" panose="02020603050405020304" pitchFamily="18" charset="0"/>
                          <a:cs typeface="Times New Roman" panose="02020603050405020304" pitchFamily="18" charset="0"/>
                        </a:rPr>
                        <a:t> cuerpos geométricos, hoja impresa para la actividad de cierre , lápiz, colores</a:t>
                      </a:r>
                      <a:endParaRPr lang="es-MX" sz="1050" b="0" dirty="0" smtClean="0">
                        <a:latin typeface="Times New Roman" panose="02020603050405020304" pitchFamily="18" charset="0"/>
                        <a:cs typeface="Times New Roman" panose="02020603050405020304" pitchFamily="18" charset="0"/>
                      </a:endParaRPr>
                    </a:p>
                  </a:txBody>
                  <a:tcPr/>
                </a:tc>
                <a:tc>
                  <a:txBody>
                    <a:bodyPr/>
                    <a:lstStyle/>
                    <a:p>
                      <a:r>
                        <a:rPr lang="es-MX" sz="1000" b="1" dirty="0">
                          <a:latin typeface="Times New Roman" panose="02020603050405020304" pitchFamily="18" charset="0"/>
                          <a:cs typeface="Times New Roman" panose="02020603050405020304" pitchFamily="18" charset="0"/>
                        </a:rPr>
                        <a:t>Tiempo: </a:t>
                      </a:r>
                    </a:p>
                    <a:p>
                      <a:r>
                        <a:rPr lang="es-MX" sz="1050" dirty="0">
                          <a:latin typeface="Times New Roman" panose="02020603050405020304" pitchFamily="18" charset="0"/>
                          <a:cs typeface="Times New Roman" panose="02020603050405020304" pitchFamily="18" charset="0"/>
                        </a:rPr>
                        <a:t>45 min.</a:t>
                      </a:r>
                    </a:p>
                  </a:txBody>
                  <a:tcPr/>
                </a:tc>
                <a:tc>
                  <a:txBody>
                    <a:bodyPr/>
                    <a:lstStyle/>
                    <a:p>
                      <a:r>
                        <a:rPr lang="es-MX" sz="1050" b="1" dirty="0">
                          <a:latin typeface="Times New Roman" panose="02020603050405020304" pitchFamily="18" charset="0"/>
                          <a:cs typeface="Times New Roman" panose="02020603050405020304" pitchFamily="18" charset="0"/>
                        </a:rPr>
                        <a:t>Lugar: </a:t>
                      </a:r>
                    </a:p>
                    <a:p>
                      <a:r>
                        <a:rPr lang="es-MX" sz="1050" dirty="0">
                          <a:latin typeface="Times New Roman" panose="02020603050405020304" pitchFamily="18" charset="0"/>
                          <a:cs typeface="Times New Roman" panose="02020603050405020304" pitchFamily="18" charset="0"/>
                        </a:rPr>
                        <a:t>Aula de clases/ área designada</a:t>
                      </a:r>
                    </a:p>
                  </a:txBody>
                  <a:tcPr/>
                </a:tc>
                <a:extLst>
                  <a:ext uri="{0D108BD9-81ED-4DB2-BD59-A6C34878D82A}">
                    <a16:rowId xmlns="" xmlns:a16="http://schemas.microsoft.com/office/drawing/2014/main" val="10002"/>
                  </a:ext>
                </a:extLst>
              </a:tr>
            </a:tbl>
          </a:graphicData>
        </a:graphic>
      </p:graphicFrame>
      <p:sp>
        <p:nvSpPr>
          <p:cNvPr id="23" name="CuadroTexto 22"/>
          <p:cNvSpPr txBox="1"/>
          <p:nvPr/>
        </p:nvSpPr>
        <p:spPr>
          <a:xfrm>
            <a:off x="925091" y="2892426"/>
            <a:ext cx="7633283" cy="1384995"/>
          </a:xfrm>
          <a:prstGeom prst="rect">
            <a:avLst/>
          </a:prstGeom>
          <a:noFill/>
        </p:spPr>
        <p:txBody>
          <a:bodyPr wrap="square" rtlCol="0">
            <a:spAutoFit/>
          </a:bodyPr>
          <a:lstStyle/>
          <a:p>
            <a:r>
              <a:rPr lang="es-MX"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alumno:</a:t>
            </a:r>
          </a:p>
          <a:p>
            <a:r>
              <a:rPr lang="es-MX" dirty="0">
                <a:latin typeface="Times New Roman" panose="02020603050405020304" pitchFamily="18" charset="0"/>
                <a:cs typeface="Times New Roman" panose="02020603050405020304" pitchFamily="18" charset="0"/>
              </a:rPr>
              <a:t>Fomentar las capacidades de observación, representación, manipulación</a:t>
            </a:r>
            <a:r>
              <a:rPr lang="es-MX" dirty="0" smtClean="0">
                <a:latin typeface="Times New Roman" panose="02020603050405020304" pitchFamily="18" charset="0"/>
                <a:cs typeface="Times New Roman" panose="02020603050405020304" pitchFamily="18" charset="0"/>
              </a:rPr>
              <a:t>, de los cuerpos geométricos </a:t>
            </a:r>
          </a:p>
          <a:p>
            <a:endParaRPr lang="es-MX" dirty="0" smtClean="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r>
              <a:rPr lang="es-MX" dirty="0" smtClean="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a:t>
            </a:r>
            <a:r>
              <a:rPr lang="es-MX"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del docente:</a:t>
            </a:r>
          </a:p>
          <a:p>
            <a:r>
              <a:rPr lang="es-MX" dirty="0">
                <a:latin typeface="Times New Roman" panose="02020603050405020304" pitchFamily="18" charset="0"/>
                <a:cs typeface="Times New Roman" panose="02020603050405020304" pitchFamily="18" charset="0"/>
              </a:rPr>
              <a:t>Desarrollar la capacidad para visualizar relaciones geométricas, mediante representaciones de espacios cotidianos.</a:t>
            </a:r>
            <a:endParaRPr lang="es-MX" sz="18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p:txBody>
      </p:sp>
    </p:spTree>
    <p:extLst>
      <p:ext uri="{BB962C8B-B14F-4D97-AF65-F5344CB8AC3E}">
        <p14:creationId xmlns:p14="http://schemas.microsoft.com/office/powerpoint/2010/main" val="3542902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01197"/>
            <a:ext cx="3971081"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Inicio: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15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pic>
        <p:nvPicPr>
          <p:cNvPr id="2050" name="Picture 2" descr="Webquest Creat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149" y="246844"/>
            <a:ext cx="2013195" cy="20131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ESION DE APRENDIZAJE | Juega tic´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9" y="3605133"/>
            <a:ext cx="1971329" cy="147223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2405222" y="1264292"/>
            <a:ext cx="4508496" cy="3293209"/>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Explicar a los niños que son los cuerpos geométricos, mostrarles 5 de ellos como el cubo, cilindro, pirámide, cono y esfera.</a:t>
            </a:r>
          </a:p>
          <a:p>
            <a:r>
              <a:rPr lang="es-MX" sz="1600" dirty="0" smtClean="0">
                <a:latin typeface="Times New Roman" panose="02020603050405020304" pitchFamily="18" charset="0"/>
                <a:cs typeface="Times New Roman" panose="02020603050405020304" pitchFamily="18" charset="0"/>
              </a:rPr>
              <a:t>Dar ejemplos de donde puede encontrar los diferentes cuerpos que ya se les mostraron. Por ejemplo:</a:t>
            </a:r>
          </a:p>
          <a:p>
            <a:r>
              <a:rPr lang="es-MX" sz="1600" dirty="0" smtClean="0">
                <a:latin typeface="Times New Roman" panose="02020603050405020304" pitchFamily="18" charset="0"/>
                <a:cs typeface="Times New Roman" panose="02020603050405020304" pitchFamily="18" charset="0"/>
              </a:rPr>
              <a:t>El cubo, lo puede encontrar en un dado; e</a:t>
            </a:r>
            <a:r>
              <a:rPr lang="es-MX" sz="1600" dirty="0" smtClean="0">
                <a:latin typeface="Times New Roman" panose="02020603050405020304" pitchFamily="18" charset="0"/>
                <a:cs typeface="Times New Roman" panose="02020603050405020304" pitchFamily="18" charset="0"/>
              </a:rPr>
              <a:t>l cilindro, en un vaso; la pirámide, en un juguete de bebé; el cono en un gorrito de fiesta; y la esfera en un balón.</a:t>
            </a:r>
          </a:p>
          <a:p>
            <a:r>
              <a:rPr lang="es-MX" sz="1600" dirty="0" smtClean="0">
                <a:latin typeface="Times New Roman" panose="02020603050405020304" pitchFamily="18" charset="0"/>
                <a:cs typeface="Times New Roman" panose="02020603050405020304" pitchFamily="18" charset="0"/>
              </a:rPr>
              <a:t>Mostrar en el pizarrón una imagen en donde se encuentre objetos con formas de los cuerpos geométricos y decir a los niños que los busquen y mencionen en donde los ubicaron</a:t>
            </a:r>
          </a:p>
        </p:txBody>
      </p:sp>
    </p:spTree>
    <p:extLst>
      <p:ext uri="{BB962C8B-B14F-4D97-AF65-F5344CB8AC3E}">
        <p14:creationId xmlns:p14="http://schemas.microsoft.com/office/powerpoint/2010/main" val="1091617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33037" y="499702"/>
            <a:ext cx="4866184"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Desarrollo</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35</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2977586" y="1113061"/>
            <a:ext cx="5501619" cy="3508653"/>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Formar equipos de 5 niños </a:t>
            </a:r>
          </a:p>
          <a:p>
            <a:endParaRPr lang="es-MX" sz="1600" dirty="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Entregar a cada equipo un cuerpo geométrico diferente y pedir que la describan entre ellos.</a:t>
            </a:r>
          </a:p>
          <a:p>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Hacer preguntas como:</a:t>
            </a:r>
          </a:p>
          <a:p>
            <a:r>
              <a:rPr lang="es-MX" sz="1600" dirty="0" smtClean="0">
                <a:latin typeface="Times New Roman" panose="02020603050405020304" pitchFamily="18" charset="0"/>
                <a:cs typeface="Times New Roman" panose="02020603050405020304" pitchFamily="18" charset="0"/>
              </a:rPr>
              <a:t>¿Cuántas caras tiene?</a:t>
            </a:r>
          </a:p>
          <a:p>
            <a:r>
              <a:rPr lang="es-MX" sz="1600" dirty="0">
                <a:latin typeface="Times New Roman" panose="02020603050405020304" pitchFamily="18" charset="0"/>
                <a:cs typeface="Times New Roman" panose="02020603050405020304" pitchFamily="18" charset="0"/>
              </a:rPr>
              <a:t>T</a:t>
            </a:r>
            <a:r>
              <a:rPr lang="es-MX" sz="1600" dirty="0" smtClean="0">
                <a:latin typeface="Times New Roman" panose="02020603050405020304" pitchFamily="18" charset="0"/>
                <a:cs typeface="Times New Roman" panose="02020603050405020304" pitchFamily="18" charset="0"/>
              </a:rPr>
              <a:t>odas las caras ¿tienen la misma forma?</a:t>
            </a:r>
          </a:p>
          <a:p>
            <a:r>
              <a:rPr lang="es-MX" sz="1600" dirty="0" smtClean="0">
                <a:latin typeface="Times New Roman" panose="02020603050405020304" pitchFamily="18" charset="0"/>
                <a:cs typeface="Times New Roman" panose="02020603050405020304" pitchFamily="18" charset="0"/>
              </a:rPr>
              <a:t>¿</a:t>
            </a:r>
            <a:r>
              <a:rPr lang="es-MX" sz="1600" dirty="0" smtClean="0">
                <a:latin typeface="Times New Roman" panose="02020603050405020304" pitchFamily="18" charset="0"/>
                <a:cs typeface="Times New Roman" panose="02020603050405020304" pitchFamily="18" charset="0"/>
              </a:rPr>
              <a:t>T</a:t>
            </a:r>
            <a:r>
              <a:rPr lang="es-MX" sz="1600" dirty="0" smtClean="0">
                <a:latin typeface="Times New Roman" panose="02020603050405020304" pitchFamily="18" charset="0"/>
                <a:cs typeface="Times New Roman" panose="02020603050405020304" pitchFamily="18" charset="0"/>
              </a:rPr>
              <a:t>ienen vértices?</a:t>
            </a:r>
          </a:p>
          <a:p>
            <a:endParaRPr lang="es-MX" sz="1600" dirty="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Entregar por individual plastilina a los niños para que, guiándose con el modelo que la maestra les entregó, moldeen el mismo cuerpo geométrico</a:t>
            </a:r>
            <a:endParaRPr lang="es-MX" sz="1600" dirty="0">
              <a:latin typeface="Times New Roman" panose="02020603050405020304" pitchFamily="18" charset="0"/>
              <a:cs typeface="Times New Roman" panose="02020603050405020304" pitchFamily="18" charset="0"/>
            </a:endParaRPr>
          </a:p>
          <a:p>
            <a:endParaRPr lang="es-MX" sz="1600" dirty="0">
              <a:latin typeface="Times New Roman" panose="02020603050405020304" pitchFamily="18" charset="0"/>
              <a:cs typeface="Times New Roman" panose="02020603050405020304" pitchFamily="18" charset="0"/>
            </a:endParaRPr>
          </a:p>
        </p:txBody>
      </p:sp>
      <p:pic>
        <p:nvPicPr>
          <p:cNvPr id="3074" name="Picture 2" descr="Cómo evitar que la plastilina de los niños se se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146" y="349602"/>
            <a:ext cx="2234059" cy="1257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udoteca: huellas en plastilina - Sport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85" y="3688792"/>
            <a:ext cx="1847733" cy="126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3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6" name="Imagen 5">
            <a:extLst>
              <a:ext uri="{FF2B5EF4-FFF2-40B4-BE49-F238E27FC236}">
                <a16:creationId xmlns:a16="http://schemas.microsoft.com/office/drawing/2014/main" xmlns="" id="{C45AC5D3-5112-4CB9-B587-01DD58631356}"/>
              </a:ext>
            </a:extLst>
          </p:cNvPr>
          <p:cNvPicPr>
            <a:picLocks noChangeAspect="1"/>
          </p:cNvPicPr>
          <p:nvPr/>
        </p:nvPicPr>
        <p:blipFill>
          <a:blip r:embed="rId3"/>
          <a:stretch>
            <a:fillRect/>
          </a:stretch>
        </p:blipFill>
        <p:spPr>
          <a:xfrm>
            <a:off x="619995" y="304937"/>
            <a:ext cx="8089892" cy="1752463"/>
          </a:xfrm>
          <a:prstGeom prst="rect">
            <a:avLst/>
          </a:prstGeom>
        </p:spPr>
      </p:pic>
      <p:pic>
        <p:nvPicPr>
          <p:cNvPr id="7" name="Imagen 6">
            <a:extLst>
              <a:ext uri="{FF2B5EF4-FFF2-40B4-BE49-F238E27FC236}">
                <a16:creationId xmlns:a16="http://schemas.microsoft.com/office/drawing/2014/main" xmlns="" id="{B389E07B-6604-460F-9E29-0851A9102985}"/>
              </a:ext>
            </a:extLst>
          </p:cNvPr>
          <p:cNvPicPr>
            <a:picLocks noChangeAspect="1"/>
          </p:cNvPicPr>
          <p:nvPr/>
        </p:nvPicPr>
        <p:blipFill>
          <a:blip r:embed="rId4"/>
          <a:stretch>
            <a:fillRect/>
          </a:stretch>
        </p:blipFill>
        <p:spPr>
          <a:xfrm>
            <a:off x="763163" y="2089606"/>
            <a:ext cx="7803556" cy="871804"/>
          </a:xfrm>
          <a:prstGeom prst="rect">
            <a:avLst/>
          </a:prstGeom>
        </p:spPr>
      </p:pic>
      <p:pic>
        <p:nvPicPr>
          <p:cNvPr id="8" name="Imagen 7">
            <a:extLst>
              <a:ext uri="{FF2B5EF4-FFF2-40B4-BE49-F238E27FC236}">
                <a16:creationId xmlns:a16="http://schemas.microsoft.com/office/drawing/2014/main" xmlns="" id="{F0119E67-21EC-4B21-A30D-383B199E6731}"/>
              </a:ext>
            </a:extLst>
          </p:cNvPr>
          <p:cNvPicPr>
            <a:picLocks noChangeAspect="1"/>
          </p:cNvPicPr>
          <p:nvPr/>
        </p:nvPicPr>
        <p:blipFill>
          <a:blip r:embed="rId5"/>
          <a:stretch>
            <a:fillRect/>
          </a:stretch>
        </p:blipFill>
        <p:spPr>
          <a:xfrm>
            <a:off x="96752" y="3002974"/>
            <a:ext cx="9047248" cy="19752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92968"/>
            <a:ext cx="3957588"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Cierre: 15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786826" y="1893439"/>
            <a:ext cx="4290853" cy="2062103"/>
          </a:xfrm>
          <a:prstGeom prst="rect">
            <a:avLst/>
          </a:prstGeom>
          <a:noFill/>
        </p:spPr>
        <p:txBody>
          <a:bodyPr wrap="square" rtlCol="0">
            <a:spAutoFit/>
          </a:bodyPr>
          <a:lstStyle/>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Entregar una copia con diferentes dibujos</a:t>
            </a:r>
          </a:p>
          <a:p>
            <a:endPar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Explicar al niño que debe observar los cuerpos geométricos y unir con una línea cada objeto que tenga la misma forma del cuerpo</a:t>
            </a:r>
          </a:p>
          <a:p>
            <a:endPar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Pintar del mismo color las figuras unidas</a:t>
            </a:r>
            <a:endParaRPr lang="es-MX"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endParaRPr lang="es-MX"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26" name="Picture 2" descr="https://i.pinimg.com/564x/5f/de/66/5fde6627c1f1d9b6960ea3514a12c704.jpg"/>
          <p:cNvPicPr>
            <a:picLocks noChangeAspect="1" noChangeArrowheads="1"/>
          </p:cNvPicPr>
          <p:nvPr/>
        </p:nvPicPr>
        <p:blipFill rotWithShape="1">
          <a:blip r:embed="rId3">
            <a:extLst>
              <a:ext uri="{28A0092B-C50C-407E-A947-70E740481C1C}">
                <a14:useLocalDpi xmlns:a14="http://schemas.microsoft.com/office/drawing/2010/main" val="0"/>
              </a:ext>
            </a:extLst>
          </a:blip>
          <a:srcRect t="21594"/>
          <a:stretch/>
        </p:blipFill>
        <p:spPr bwMode="auto">
          <a:xfrm>
            <a:off x="4911047" y="720701"/>
            <a:ext cx="3619492" cy="405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0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52"/>
          <p:cNvSpPr txBox="1">
            <a:spLocks noGrp="1"/>
          </p:cNvSpPr>
          <p:nvPr>
            <p:ph type="title"/>
          </p:nvPr>
        </p:nvSpPr>
        <p:spPr>
          <a:xfrm>
            <a:off x="1454433" y="2080007"/>
            <a:ext cx="6317700" cy="8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1"/>
                </a:solidFill>
              </a:rPr>
              <a:t>C</a:t>
            </a:r>
            <a:r>
              <a:rPr lang="en" dirty="0">
                <a:solidFill>
                  <a:schemeClr val="accent1"/>
                </a:solidFill>
              </a:rPr>
              <a:t>onclusión/</a:t>
            </a:r>
            <a:r>
              <a:rPr lang="en" dirty="0"/>
              <a:t>Refelxión  </a:t>
            </a:r>
            <a:endParaRPr dirty="0"/>
          </a:p>
        </p:txBody>
      </p:sp>
      <p:sp>
        <p:nvSpPr>
          <p:cNvPr id="1750" name="Google Shape;1750;p52"/>
          <p:cNvSpPr/>
          <p:nvPr/>
        </p:nvSpPr>
        <p:spPr>
          <a:xfrm flipH="1">
            <a:off x="6775100" y="848249"/>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52"/>
          <p:cNvGrpSpPr/>
          <p:nvPr/>
        </p:nvGrpSpPr>
        <p:grpSpPr>
          <a:xfrm rot="2907726">
            <a:off x="1362847" y="113289"/>
            <a:ext cx="326109" cy="1133923"/>
            <a:chOff x="8006515" y="254180"/>
            <a:chExt cx="326117" cy="1133949"/>
          </a:xfrm>
        </p:grpSpPr>
        <p:sp>
          <p:nvSpPr>
            <p:cNvPr id="1752" name="Google Shape;1752;p52"/>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2"/>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2"/>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2"/>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2"/>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2"/>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2"/>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2"/>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2"/>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2"/>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2"/>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2"/>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52"/>
          <p:cNvGrpSpPr/>
          <p:nvPr/>
        </p:nvGrpSpPr>
        <p:grpSpPr>
          <a:xfrm rot="2907726">
            <a:off x="7449022" y="3855414"/>
            <a:ext cx="326109" cy="1133923"/>
            <a:chOff x="8006515" y="254180"/>
            <a:chExt cx="326117" cy="1133949"/>
          </a:xfrm>
        </p:grpSpPr>
        <p:sp>
          <p:nvSpPr>
            <p:cNvPr id="1765" name="Google Shape;1765;p52"/>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2"/>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2"/>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2"/>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2"/>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2"/>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2"/>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2"/>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2"/>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2"/>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2"/>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2"/>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3" name="Shape 4333"/>
        <p:cNvGrpSpPr/>
        <p:nvPr/>
      </p:nvGrpSpPr>
      <p:grpSpPr>
        <a:xfrm>
          <a:off x="0" y="0"/>
          <a:ext cx="0" cy="0"/>
          <a:chOff x="0" y="0"/>
          <a:chExt cx="0" cy="0"/>
        </a:xfrm>
      </p:grpSpPr>
      <p:sp>
        <p:nvSpPr>
          <p:cNvPr id="4334" name="Google Shape;4334;p1"/>
          <p:cNvSpPr/>
          <p:nvPr/>
        </p:nvSpPr>
        <p:spPr>
          <a:xfrm>
            <a:off x="8130598" y="4741156"/>
            <a:ext cx="213130" cy="190275"/>
          </a:xfrm>
          <a:custGeom>
            <a:rect b="b" l="l" r="r" t="t"/>
            <a:pathLst>
              <a:path extrusionOk="0" h="1723" w="193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5" name="Google Shape;4335;p1"/>
          <p:cNvSpPr/>
          <p:nvPr/>
        </p:nvSpPr>
        <p:spPr>
          <a:xfrm>
            <a:off x="1831099" y="1046750"/>
            <a:ext cx="6512571" cy="3694355"/>
          </a:xfrm>
          <a:custGeom>
            <a:rect b="b" l="l" r="r" t="t"/>
            <a:pathLst>
              <a:path extrusionOk="0" h="58044" w="84357">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BC52">
              <a:alpha val="5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6" name="Google Shape;4336;p1"/>
          <p:cNvSpPr/>
          <p:nvPr/>
        </p:nvSpPr>
        <p:spPr>
          <a:xfrm>
            <a:off x="2666688" y="1352225"/>
            <a:ext cx="4841400" cy="3083400"/>
          </a:xfrm>
          <a:prstGeom prst="roundRect">
            <a:avLst>
              <a:gd fmla="val 1529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000000"/>
                </a:solidFill>
                <a:latin typeface="Comfortaa"/>
                <a:ea typeface="Comfortaa"/>
                <a:cs typeface="Comfortaa"/>
                <a:sym typeface="Comfortaa"/>
              </a:rPr>
              <a:t>Como conclusión se trabajaron los prismas y piramides sin darnos cuenta para los niños de preescolar podría ser sumamente sencillo identificar en donde podrían encontrarlos en la vida cotidiana, además de que mencionamos cuál es su estructura, su manera de llevarlo acabo de manera didáctica y divertida, sin necesidad de tanta explicación o tanto tema leído.</a:t>
            </a:r>
            <a:r>
              <a:rPr lang="es-ES" sz="1200">
                <a:latin typeface="Comfortaa"/>
                <a:ea typeface="Comfortaa"/>
                <a:cs typeface="Comfortaa"/>
                <a:sym typeface="Comfortaa"/>
              </a:rPr>
              <a:t> Otra de las observaciones es que se espera que los niños reproduzcan e identificen la manera correcta de lo que son los prismas y piramides.</a:t>
            </a:r>
            <a:endParaRPr sz="12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200"/>
              <a:buFont typeface="Arial"/>
              <a:buNone/>
            </a:pPr>
            <a:r>
              <a:rPr lang="es-ES" sz="1200">
                <a:latin typeface="Comfortaa"/>
                <a:ea typeface="Comfortaa"/>
                <a:cs typeface="Comfortaa"/>
                <a:sym typeface="Comfortaa"/>
              </a:rPr>
              <a:t>Otra de las conclusiones a las que llegamos es que se trabajará de manera colaborativa dentro de las actividades a desarrollar, con esto pretendemos que los niños puedan llevar acabo la actividad aprendiendo no sólo de ellos si no de sus compañeros de equipo </a:t>
            </a:r>
            <a:endParaRPr sz="1200">
              <a:latin typeface="Comfortaa"/>
              <a:ea typeface="Comfortaa"/>
              <a:cs typeface="Comfortaa"/>
              <a:sym typeface="Comfortaa"/>
            </a:endParaRPr>
          </a:p>
        </p:txBody>
      </p:sp>
      <p:sp>
        <p:nvSpPr>
          <p:cNvPr id="4337" name="Google Shape;4337;p1"/>
          <p:cNvSpPr/>
          <p:nvPr/>
        </p:nvSpPr>
        <p:spPr>
          <a:xfrm flipH="1" rot="10278427">
            <a:off x="1115051" y="465740"/>
            <a:ext cx="662385" cy="760424"/>
          </a:xfrm>
          <a:custGeom>
            <a:rect b="b" l="l" r="r" t="t"/>
            <a:pathLst>
              <a:path extrusionOk="0" h="24479" w="21323">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0"/>
        <p:cNvGrpSpPr/>
        <p:nvPr/>
      </p:nvGrpSpPr>
      <p:grpSpPr>
        <a:xfrm>
          <a:off x="0" y="0"/>
          <a:ext cx="0" cy="0"/>
          <a:chOff x="0" y="0"/>
          <a:chExt cx="0" cy="0"/>
        </a:xfrm>
      </p:grpSpPr>
      <p:sp>
        <p:nvSpPr>
          <p:cNvPr id="3041" name="Google Shape;3041;p57"/>
          <p:cNvSpPr txBox="1">
            <a:spLocks noGrp="1"/>
          </p:cNvSpPr>
          <p:nvPr>
            <p:ph type="ctrTitle"/>
          </p:nvPr>
        </p:nvSpPr>
        <p:spPr>
          <a:xfrm rot="-175" flipH="1">
            <a:off x="1624050" y="260292"/>
            <a:ext cx="5895900" cy="89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rúbrica</a:t>
            </a:r>
            <a:endParaRPr dirty="0"/>
          </a:p>
        </p:txBody>
      </p:sp>
      <p:sp>
        <p:nvSpPr>
          <p:cNvPr id="3054" name="Google Shape;3054;p57"/>
          <p:cNvSpPr/>
          <p:nvPr/>
        </p:nvSpPr>
        <p:spPr>
          <a:xfrm>
            <a:off x="2089549" y="3380670"/>
            <a:ext cx="184026" cy="164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7"/>
          <p:cNvSpPr/>
          <p:nvPr/>
        </p:nvSpPr>
        <p:spPr>
          <a:xfrm rot="7844603">
            <a:off x="1562729" y="624874"/>
            <a:ext cx="549615" cy="677606"/>
          </a:xfrm>
          <a:custGeom>
            <a:avLst/>
            <a:gdLst/>
            <a:ahLst/>
            <a:cxnLst/>
            <a:rect l="l" t="t" r="r" b="b"/>
            <a:pathLst>
              <a:path w="15467" h="19068" extrusionOk="0">
                <a:moveTo>
                  <a:pt x="12297" y="3879"/>
                </a:moveTo>
                <a:cubicBezTo>
                  <a:pt x="12297" y="3913"/>
                  <a:pt x="12364" y="3913"/>
                  <a:pt x="12364" y="3913"/>
                </a:cubicBezTo>
                <a:cubicBezTo>
                  <a:pt x="12356" y="3908"/>
                  <a:pt x="12347" y="3904"/>
                  <a:pt x="12339" y="3900"/>
                </a:cubicBezTo>
                <a:lnTo>
                  <a:pt x="12339" y="3900"/>
                </a:lnTo>
                <a:cubicBezTo>
                  <a:pt x="12325" y="3893"/>
                  <a:pt x="12311" y="3886"/>
                  <a:pt x="12297" y="3879"/>
                </a:cubicBezTo>
                <a:close/>
                <a:moveTo>
                  <a:pt x="9585" y="1"/>
                </a:moveTo>
                <a:cubicBezTo>
                  <a:pt x="9316" y="1"/>
                  <a:pt x="9084" y="158"/>
                  <a:pt x="8895" y="544"/>
                </a:cubicBezTo>
                <a:cubicBezTo>
                  <a:pt x="7927" y="2545"/>
                  <a:pt x="5959" y="4113"/>
                  <a:pt x="5125" y="6081"/>
                </a:cubicBezTo>
                <a:cubicBezTo>
                  <a:pt x="6727" y="5914"/>
                  <a:pt x="8061" y="4213"/>
                  <a:pt x="9128" y="3045"/>
                </a:cubicBezTo>
                <a:lnTo>
                  <a:pt x="9128" y="3045"/>
                </a:lnTo>
                <a:cubicBezTo>
                  <a:pt x="9895" y="9617"/>
                  <a:pt x="5959" y="15288"/>
                  <a:pt x="555" y="18557"/>
                </a:cubicBezTo>
                <a:lnTo>
                  <a:pt x="589" y="18490"/>
                </a:lnTo>
                <a:lnTo>
                  <a:pt x="589" y="18490"/>
                </a:lnTo>
                <a:cubicBezTo>
                  <a:pt x="17" y="18947"/>
                  <a:pt x="1" y="19067"/>
                  <a:pt x="235" y="19067"/>
                </a:cubicBezTo>
                <a:cubicBezTo>
                  <a:pt x="410" y="19067"/>
                  <a:pt x="727" y="19000"/>
                  <a:pt x="1056" y="18957"/>
                </a:cubicBezTo>
                <a:lnTo>
                  <a:pt x="1022" y="18957"/>
                </a:lnTo>
                <a:cubicBezTo>
                  <a:pt x="7961" y="17623"/>
                  <a:pt x="11363" y="9383"/>
                  <a:pt x="10863" y="2912"/>
                </a:cubicBezTo>
                <a:lnTo>
                  <a:pt x="10863" y="2912"/>
                </a:lnTo>
                <a:cubicBezTo>
                  <a:pt x="11290" y="3274"/>
                  <a:pt x="11782" y="3603"/>
                  <a:pt x="12339" y="3900"/>
                </a:cubicBezTo>
                <a:lnTo>
                  <a:pt x="12339" y="3900"/>
                </a:lnTo>
                <a:cubicBezTo>
                  <a:pt x="12964" y="4202"/>
                  <a:pt x="13632" y="4604"/>
                  <a:pt x="14308" y="4604"/>
                </a:cubicBezTo>
                <a:cubicBezTo>
                  <a:pt x="14449" y="4604"/>
                  <a:pt x="14591" y="4586"/>
                  <a:pt x="14732" y="4547"/>
                </a:cubicBezTo>
                <a:cubicBezTo>
                  <a:pt x="15466" y="4313"/>
                  <a:pt x="15133" y="3412"/>
                  <a:pt x="14532" y="3146"/>
                </a:cubicBezTo>
                <a:cubicBezTo>
                  <a:pt x="12440" y="2663"/>
                  <a:pt x="10692" y="1"/>
                  <a:pt x="9585" y="1"/>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6" name="Google Shape;3056;p57"/>
          <p:cNvGrpSpPr/>
          <p:nvPr/>
        </p:nvGrpSpPr>
        <p:grpSpPr>
          <a:xfrm rot="135829">
            <a:off x="6893332" y="294261"/>
            <a:ext cx="326110" cy="1133927"/>
            <a:chOff x="8006515" y="254180"/>
            <a:chExt cx="326117" cy="1133949"/>
          </a:xfrm>
        </p:grpSpPr>
        <p:sp>
          <p:nvSpPr>
            <p:cNvPr id="3057" name="Google Shape;3057;p5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Interfaz de usuario gráfica, Texto, Aplicación, Correo electrónico&#10;&#10;Descripción generada automáticamente">
            <a:extLst>
              <a:ext uri="{FF2B5EF4-FFF2-40B4-BE49-F238E27FC236}">
                <a16:creationId xmlns:a16="http://schemas.microsoft.com/office/drawing/2014/main" xmlns="" id="{93BE2E43-A852-433F-ACB7-04D74D8EEBCE}"/>
              </a:ext>
            </a:extLst>
          </p:cNvPr>
          <p:cNvPicPr>
            <a:picLocks noChangeAspect="1"/>
          </p:cNvPicPr>
          <p:nvPr/>
        </p:nvPicPr>
        <p:blipFill rotWithShape="1">
          <a:blip r:embed="rId3"/>
          <a:srcRect l="14358" t="20146" r="15040" b="11616"/>
          <a:stretch/>
        </p:blipFill>
        <p:spPr>
          <a:xfrm>
            <a:off x="1312922" y="1036946"/>
            <a:ext cx="6455807" cy="3508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29"/>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Tema</a:t>
            </a:r>
            <a:endParaRPr dirty="0">
              <a:solidFill>
                <a:schemeClr val="dk2"/>
              </a:solidFill>
            </a:endParaRPr>
          </a:p>
        </p:txBody>
      </p:sp>
      <p:sp>
        <p:nvSpPr>
          <p:cNvPr id="738" name="Google Shape;738;p29"/>
          <p:cNvSpPr txBox="1">
            <a:spLocks noGrp="1"/>
          </p:cNvSpPr>
          <p:nvPr>
            <p:ph type="subTitle" idx="1"/>
          </p:nvPr>
        </p:nvSpPr>
        <p:spPr>
          <a:xfrm>
            <a:off x="1249514" y="818672"/>
            <a:ext cx="6837217" cy="14950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1"/>
                </a:solidFill>
                <a:effectLst>
                  <a:outerShdw blurRad="38100" dist="38100" dir="2700000" algn="tl">
                    <a:srgbClr val="000000">
                      <a:alpha val="43137"/>
                    </a:srgbClr>
                  </a:outerShdw>
                </a:effectLst>
                <a:latin typeface="Patrick Hand SC" panose="020B0604020202020204" charset="0"/>
              </a:rPr>
              <a:t>Prismas </a:t>
            </a:r>
            <a:r>
              <a:rPr lang="en" sz="5400" dirty="0">
                <a:solidFill>
                  <a:schemeClr val="accent3"/>
                </a:solidFill>
                <a:effectLst>
                  <a:outerShdw blurRad="38100" dist="38100" dir="2700000" algn="tl">
                    <a:srgbClr val="000000">
                      <a:alpha val="43137"/>
                    </a:srgbClr>
                  </a:outerShdw>
                </a:effectLst>
                <a:latin typeface="Patrick Hand SC" panose="020B0604020202020204" charset="0"/>
              </a:rPr>
              <a:t>Y </a:t>
            </a:r>
            <a:r>
              <a:rPr lang="en" sz="5400" dirty="0">
                <a:solidFill>
                  <a:schemeClr val="accent1">
                    <a:lumMod val="60000"/>
                    <a:lumOff val="40000"/>
                  </a:schemeClr>
                </a:solidFill>
                <a:effectLst>
                  <a:outerShdw blurRad="38100" dist="38100" dir="2700000" algn="tl">
                    <a:srgbClr val="000000">
                      <a:alpha val="43137"/>
                    </a:srgbClr>
                  </a:outerShdw>
                </a:effectLst>
                <a:latin typeface="Patrick Hand SC" panose="020B0604020202020204" charset="0"/>
              </a:rPr>
              <a:t>Pirámides</a:t>
            </a:r>
            <a:endParaRPr sz="5400" dirty="0">
              <a:effectLst>
                <a:outerShdw blurRad="38100" dist="38100" dir="2700000" algn="tl">
                  <a:srgbClr val="000000">
                    <a:alpha val="43137"/>
                  </a:srgbClr>
                </a:outerShdw>
              </a:effectLst>
              <a:latin typeface="Patrick Hand SC" panose="020B0604020202020204" charset="0"/>
            </a:endParaRPr>
          </a:p>
        </p:txBody>
      </p:sp>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1197900" y="433517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rot="8617263" flipH="1">
            <a:off x="1231734" y="338581"/>
            <a:ext cx="717929" cy="824189"/>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Imagen 23">
            <a:extLst>
              <a:ext uri="{FF2B5EF4-FFF2-40B4-BE49-F238E27FC236}">
                <a16:creationId xmlns:a16="http://schemas.microsoft.com/office/drawing/2014/main" xmlns="" id="{744341D2-8DC4-462C-9B2B-D96062AC62AE}"/>
              </a:ext>
            </a:extLst>
          </p:cNvPr>
          <p:cNvPicPr>
            <a:picLocks noChangeAspect="1"/>
          </p:cNvPicPr>
          <p:nvPr/>
        </p:nvPicPr>
        <p:blipFill>
          <a:blip r:embed="rId3"/>
          <a:stretch>
            <a:fillRect/>
          </a:stretch>
        </p:blipFill>
        <p:spPr>
          <a:xfrm>
            <a:off x="2380531" y="1981898"/>
            <a:ext cx="4382937" cy="26702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30"/>
          <p:cNvGrpSpPr/>
          <p:nvPr/>
        </p:nvGrpSpPr>
        <p:grpSpPr>
          <a:xfrm>
            <a:off x="1283419" y="2266756"/>
            <a:ext cx="2521678" cy="2831190"/>
            <a:chOff x="10458531" y="665037"/>
            <a:chExt cx="2922668" cy="3281397"/>
          </a:xfrm>
        </p:grpSpPr>
        <p:sp>
          <p:nvSpPr>
            <p:cNvPr id="758" name="Google Shape;758;p30"/>
            <p:cNvSpPr/>
            <p:nvPr/>
          </p:nvSpPr>
          <p:spPr>
            <a:xfrm>
              <a:off x="10458531" y="1385454"/>
              <a:ext cx="2901941" cy="2560980"/>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FFFFF"/>
            </a:solidFill>
            <a:ln w="28575" cap="flat" cmpd="sng">
              <a:solidFill>
                <a:srgbClr val="F3F3F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10477934" y="665037"/>
              <a:ext cx="2903265" cy="991830"/>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0"/>
            <p:cNvSpPr/>
            <p:nvPr/>
          </p:nvSpPr>
          <p:spPr>
            <a:xfrm>
              <a:off x="10579499" y="833777"/>
              <a:ext cx="71662" cy="7172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10814464"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11049428" y="833777"/>
              <a:ext cx="71723" cy="71723"/>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1285115" y="833777"/>
              <a:ext cx="71723" cy="71723"/>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11520802" y="833777"/>
              <a:ext cx="71723" cy="71723"/>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11755104" y="833777"/>
              <a:ext cx="71662" cy="7172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11990791" y="833777"/>
              <a:ext cx="71662" cy="7172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12226478" y="833777"/>
              <a:ext cx="71723" cy="71723"/>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12460720" y="833777"/>
              <a:ext cx="71723" cy="71723"/>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12696467" y="833777"/>
              <a:ext cx="71662" cy="7172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12932154"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13167841"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10694785" y="1006468"/>
              <a:ext cx="71723" cy="71662"/>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0930532" y="1006468"/>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1166219" y="1006468"/>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1400461" y="1006468"/>
              <a:ext cx="71723" cy="71662"/>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1636148" y="1006468"/>
              <a:ext cx="71723" cy="71662"/>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1871835"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2106137" y="1006468"/>
              <a:ext cx="71662" cy="71662"/>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2341824" y="1006468"/>
              <a:ext cx="71723" cy="71662"/>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2577511"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12813197"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13047500" y="1006468"/>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13283187" y="1006468"/>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10579499" y="1178376"/>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10814464"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11049428" y="1178376"/>
              <a:ext cx="71723" cy="7172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11285115" y="1178376"/>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11520802" y="1178376"/>
              <a:ext cx="71723" cy="7172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11755104" y="1178376"/>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11990791" y="1178376"/>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12226478" y="1178376"/>
              <a:ext cx="71723" cy="7172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12460720" y="1178376"/>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12696467" y="1178376"/>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12932154"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13167841"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10694785" y="1349623"/>
              <a:ext cx="71723" cy="71662"/>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0929810" y="1349623"/>
              <a:ext cx="71662" cy="71662"/>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1166219" y="1350345"/>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11400461" y="1349623"/>
              <a:ext cx="71723" cy="71662"/>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11636148" y="1349623"/>
              <a:ext cx="71723" cy="71662"/>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11870451" y="1349623"/>
              <a:ext cx="71662" cy="71662"/>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2106137" y="1349623"/>
              <a:ext cx="71662" cy="71662"/>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12341824" y="1350345"/>
              <a:ext cx="71723" cy="71662"/>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12577511" y="1350345"/>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12813197" y="1350345"/>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047500" y="1350345"/>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13283187" y="1350345"/>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10579499" y="1522253"/>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0814464"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1049428" y="1522253"/>
              <a:ext cx="71723" cy="7172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11285115" y="1522253"/>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1520802" y="1522253"/>
              <a:ext cx="71723" cy="7172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1755104" y="1522253"/>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1990791" y="1522253"/>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2226478" y="1522253"/>
              <a:ext cx="71723" cy="7172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12460720" y="1522253"/>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2696467" y="1521531"/>
              <a:ext cx="71662" cy="71723"/>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2932154"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3167841"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10765378" y="879025"/>
              <a:ext cx="2383057" cy="606592"/>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21" name="Google Shape;821;p30"/>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¿Qué</a:t>
            </a:r>
            <a:r>
              <a:rPr lang="en" dirty="0">
                <a:solidFill>
                  <a:schemeClr val="dk2"/>
                </a:solidFill>
              </a:rPr>
              <a:t> son?</a:t>
            </a:r>
            <a:endParaRPr dirty="0">
              <a:solidFill>
                <a:schemeClr val="dk2"/>
              </a:solidFill>
            </a:endParaRPr>
          </a:p>
        </p:txBody>
      </p:sp>
      <p:sp>
        <p:nvSpPr>
          <p:cNvPr id="822" name="Google Shape;822;p30"/>
          <p:cNvSpPr txBox="1">
            <a:spLocks noGrp="1"/>
          </p:cNvSpPr>
          <p:nvPr>
            <p:ph type="body" idx="1"/>
          </p:nvPr>
        </p:nvSpPr>
        <p:spPr>
          <a:xfrm>
            <a:off x="1494989" y="3159060"/>
            <a:ext cx="2075100" cy="100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0" i="0" dirty="0">
                <a:effectLst/>
                <a:latin typeface="Open Sans" panose="020B0606030504020204" pitchFamily="34" charset="0"/>
              </a:rPr>
              <a:t>Cuerpo geométrico formado por dos caras planas poligonales, paralelas e iguales, que se llaman bases, y tantas caras rectangulares como lados tiene cada base.</a:t>
            </a:r>
            <a:endParaRPr dirty="0"/>
          </a:p>
        </p:txBody>
      </p:sp>
      <p:grpSp>
        <p:nvGrpSpPr>
          <p:cNvPr id="823" name="Google Shape;823;p30"/>
          <p:cNvGrpSpPr/>
          <p:nvPr/>
        </p:nvGrpSpPr>
        <p:grpSpPr>
          <a:xfrm>
            <a:off x="5528205" y="2242986"/>
            <a:ext cx="2506139" cy="2854960"/>
            <a:chOff x="4942608" y="1993184"/>
            <a:chExt cx="2506139" cy="2913493"/>
          </a:xfrm>
        </p:grpSpPr>
        <p:sp>
          <p:nvSpPr>
            <p:cNvPr id="824" name="Google Shape;824;p30"/>
            <p:cNvSpPr/>
            <p:nvPr/>
          </p:nvSpPr>
          <p:spPr>
            <a:xfrm>
              <a:off x="4944888" y="2038498"/>
              <a:ext cx="2503859" cy="2868179"/>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FFFFF"/>
            </a:solidFill>
            <a:ln w="28575" cap="flat" cmpd="sng">
              <a:solidFill>
                <a:srgbClr val="F3F3F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942608" y="1993184"/>
              <a:ext cx="2504999" cy="855773"/>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00835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211081"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413809" y="2085506"/>
              <a:ext cx="61883" cy="61883"/>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5617159"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5820510" y="2085506"/>
              <a:ext cx="61883" cy="61883"/>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6022666"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6226017"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6429367" y="2085506"/>
              <a:ext cx="61883" cy="61883"/>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631472"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487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7038224"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7241575"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5107823"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31122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5514575" y="2234503"/>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716680" y="2234503"/>
              <a:ext cx="61883" cy="61831"/>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920030"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123381"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325537" y="2234503"/>
              <a:ext cx="61831" cy="61831"/>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6528888" y="2234503"/>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6732238"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6935589"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713774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7341096" y="2234503"/>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00835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211081"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413809" y="2382826"/>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617159"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5820510" y="2382826"/>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6022666"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6226017"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6429367" y="2382826"/>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6631472"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683487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7038224"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241575"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107823" y="2530577"/>
              <a:ext cx="61883" cy="61831"/>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5310602" y="2530577"/>
              <a:ext cx="61831" cy="61831"/>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5514575" y="2531200"/>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5716680" y="2530577"/>
              <a:ext cx="61883" cy="61831"/>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5920030" y="2530577"/>
              <a:ext cx="61883" cy="61831"/>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6122187" y="2530577"/>
              <a:ext cx="61831" cy="61831"/>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6325537" y="2530577"/>
              <a:ext cx="61831" cy="61831"/>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6528888" y="2531200"/>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6732238"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6935589"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7137745" y="2531200"/>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7341096" y="2531200"/>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5008354" y="2679523"/>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5211081"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5413809" y="2679523"/>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5617159"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5820510" y="2679523"/>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6022666"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6226017"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6429367" y="2679523"/>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6631472"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6834874" y="2678900"/>
              <a:ext cx="61831" cy="61883"/>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7038224"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7241575"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5168732" y="2159370"/>
              <a:ext cx="2056102" cy="523374"/>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30"/>
          <p:cNvSpPr txBox="1">
            <a:spLocks noGrp="1"/>
          </p:cNvSpPr>
          <p:nvPr>
            <p:ph type="subTitle" idx="2"/>
          </p:nvPr>
        </p:nvSpPr>
        <p:spPr>
          <a:xfrm>
            <a:off x="1353638" y="2331071"/>
            <a:ext cx="2358300" cy="68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Prismas</a:t>
            </a:r>
            <a:endParaRPr dirty="0"/>
          </a:p>
        </p:txBody>
      </p:sp>
      <p:sp>
        <p:nvSpPr>
          <p:cNvPr id="888" name="Google Shape;888;p30"/>
          <p:cNvSpPr txBox="1">
            <a:spLocks noGrp="1"/>
          </p:cNvSpPr>
          <p:nvPr>
            <p:ph type="body" idx="3"/>
          </p:nvPr>
        </p:nvSpPr>
        <p:spPr>
          <a:xfrm>
            <a:off x="5735331" y="3159060"/>
            <a:ext cx="2075100" cy="100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0" i="0" dirty="0">
                <a:effectLst/>
                <a:latin typeface="Open Sans" panose="020B0606030504020204" pitchFamily="34" charset="0"/>
              </a:rPr>
              <a:t>Cuerpo geométrico que tiene como base un polígono cualquiera, y sus caras laterales son triángulos que se juntan en un vértice común.</a:t>
            </a:r>
            <a:endParaRPr dirty="0"/>
          </a:p>
        </p:txBody>
      </p:sp>
      <p:sp>
        <p:nvSpPr>
          <p:cNvPr id="889" name="Google Shape;889;p30"/>
          <p:cNvSpPr txBox="1">
            <a:spLocks noGrp="1"/>
          </p:cNvSpPr>
          <p:nvPr>
            <p:ph type="subTitle" idx="4"/>
          </p:nvPr>
        </p:nvSpPr>
        <p:spPr>
          <a:xfrm>
            <a:off x="5530703" y="2285619"/>
            <a:ext cx="2358300" cy="68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pirámides</a:t>
            </a:r>
            <a:endParaRPr dirty="0"/>
          </a:p>
        </p:txBody>
      </p:sp>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4293104" y="2965385"/>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xmlns="" id="{B80F93D0-4340-4208-BCD5-85C86A8FE5D3}"/>
              </a:ext>
            </a:extLst>
          </p:cNvPr>
          <p:cNvSpPr txBox="1"/>
          <p:nvPr/>
        </p:nvSpPr>
        <p:spPr>
          <a:xfrm>
            <a:off x="938635" y="1222084"/>
            <a:ext cx="7824355" cy="954107"/>
          </a:xfrm>
          <a:prstGeom prst="rect">
            <a:avLst/>
          </a:prstGeom>
          <a:noFill/>
        </p:spPr>
        <p:txBody>
          <a:bodyPr wrap="square" rtlCol="0">
            <a:spAutoFit/>
          </a:bodyPr>
          <a:lstStyle/>
          <a:p>
            <a:r>
              <a:rPr lang="es-MX" b="1" i="0" dirty="0">
                <a:solidFill>
                  <a:srgbClr val="333333"/>
                </a:solidFill>
                <a:effectLst/>
                <a:latin typeface="Comfortaa" panose="020B0604020202020204" charset="0"/>
              </a:rPr>
              <a:t>Los prismas y pirámides</a:t>
            </a:r>
            <a:r>
              <a:rPr lang="es-MX" b="0" i="0" dirty="0">
                <a:solidFill>
                  <a:srgbClr val="333333"/>
                </a:solidFill>
                <a:effectLst/>
                <a:latin typeface="Comfortaa" panose="020B0604020202020204" charset="0"/>
              </a:rPr>
              <a:t> son cuerpos geométricos cuyas caras son todas polígonos. Los prismas tienen dos caras paralelas e iguales, llamadas bases, el resto de sus caras son paralelogramos. Las pirámides tienen una base y el resto de las caras son triángulos.</a:t>
            </a:r>
            <a:endParaRPr lang="es-MX" dirty="0">
              <a:latin typeface="Comfortaa"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33"/>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P</a:t>
            </a:r>
            <a:r>
              <a:rPr lang="en" dirty="0">
                <a:solidFill>
                  <a:schemeClr val="accent2"/>
                </a:solidFill>
              </a:rPr>
              <a:t>artes de </a:t>
            </a:r>
            <a:r>
              <a:rPr lang="en" dirty="0"/>
              <a:t>los prismas</a:t>
            </a:r>
            <a:endParaRPr dirty="0"/>
          </a:p>
        </p:txBody>
      </p:sp>
      <p:sp>
        <p:nvSpPr>
          <p:cNvPr id="985" name="Google Shape;985;p33"/>
          <p:cNvSpPr/>
          <p:nvPr/>
        </p:nvSpPr>
        <p:spPr>
          <a:xfrm>
            <a:off x="983215" y="2069236"/>
            <a:ext cx="4159540"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983215" y="2567624"/>
            <a:ext cx="4159540"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983215" y="3063729"/>
            <a:ext cx="4159540"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983215" y="4060409"/>
            <a:ext cx="4159540"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983215" y="4557656"/>
            <a:ext cx="4159540"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3"/>
          <p:cNvGrpSpPr/>
          <p:nvPr/>
        </p:nvGrpSpPr>
        <p:grpSpPr>
          <a:xfrm>
            <a:off x="2651241" y="1315181"/>
            <a:ext cx="4009331" cy="3709290"/>
            <a:chOff x="5444696" y="1638385"/>
            <a:chExt cx="2679751" cy="3009560"/>
          </a:xfrm>
        </p:grpSpPr>
        <p:sp>
          <p:nvSpPr>
            <p:cNvPr id="998" name="Google Shape;998;p33"/>
            <p:cNvSpPr/>
            <p:nvPr/>
          </p:nvSpPr>
          <p:spPr>
            <a:xfrm>
              <a:off x="5444696" y="1638385"/>
              <a:ext cx="2679751" cy="3009560"/>
            </a:xfrm>
            <a:custGeom>
              <a:avLst/>
              <a:gdLst/>
              <a:ahLst/>
              <a:cxnLst/>
              <a:rect l="l" t="t" r="r" b="b"/>
              <a:pathLst>
                <a:path w="48007" h="67426" extrusionOk="0">
                  <a:moveTo>
                    <a:pt x="738" y="1"/>
                  </a:moveTo>
                  <a:cubicBezTo>
                    <a:pt x="334" y="1"/>
                    <a:pt x="0" y="322"/>
                    <a:pt x="0" y="727"/>
                  </a:cubicBezTo>
                  <a:lnTo>
                    <a:pt x="0" y="66687"/>
                  </a:lnTo>
                  <a:cubicBezTo>
                    <a:pt x="0" y="67092"/>
                    <a:pt x="334" y="67425"/>
                    <a:pt x="738" y="67425"/>
                  </a:cubicBezTo>
                  <a:lnTo>
                    <a:pt x="47268" y="67425"/>
                  </a:lnTo>
                  <a:cubicBezTo>
                    <a:pt x="47673" y="67425"/>
                    <a:pt x="48006" y="67092"/>
                    <a:pt x="47994" y="66711"/>
                  </a:cubicBezTo>
                  <a:lnTo>
                    <a:pt x="47994" y="727"/>
                  </a:lnTo>
                  <a:cubicBezTo>
                    <a:pt x="47994" y="334"/>
                    <a:pt x="47673" y="1"/>
                    <a:pt x="47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7929288" y="2761748"/>
              <a:ext cx="134485" cy="100027"/>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7910676" y="4232784"/>
              <a:ext cx="133994" cy="100027"/>
            </a:xfrm>
            <a:custGeom>
              <a:avLst/>
              <a:gdLst/>
              <a:ahLst/>
              <a:cxnLst/>
              <a:rect l="l" t="t" r="r" b="b"/>
              <a:pathLst>
                <a:path w="3002" h="2241" extrusionOk="0">
                  <a:moveTo>
                    <a:pt x="906" y="0"/>
                  </a:moveTo>
                  <a:cubicBezTo>
                    <a:pt x="775" y="0"/>
                    <a:pt x="638" y="57"/>
                    <a:pt x="513" y="216"/>
                  </a:cubicBezTo>
                  <a:cubicBezTo>
                    <a:pt x="1" y="859"/>
                    <a:pt x="1513" y="2240"/>
                    <a:pt x="1513" y="2240"/>
                  </a:cubicBezTo>
                  <a:cubicBezTo>
                    <a:pt x="1513" y="2240"/>
                    <a:pt x="3001" y="871"/>
                    <a:pt x="2501" y="216"/>
                  </a:cubicBezTo>
                  <a:cubicBezTo>
                    <a:pt x="2376" y="57"/>
                    <a:pt x="2241" y="0"/>
                    <a:pt x="2111" y="0"/>
                  </a:cubicBezTo>
                  <a:cubicBezTo>
                    <a:pt x="1794" y="0"/>
                    <a:pt x="1513" y="335"/>
                    <a:pt x="1513" y="335"/>
                  </a:cubicBezTo>
                  <a:cubicBezTo>
                    <a:pt x="1513" y="335"/>
                    <a:pt x="1226"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7929288" y="3701851"/>
              <a:ext cx="134485" cy="100027"/>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7912282" y="2234564"/>
              <a:ext cx="133950" cy="100027"/>
            </a:xfrm>
            <a:custGeom>
              <a:avLst/>
              <a:gdLst/>
              <a:ahLst/>
              <a:cxnLst/>
              <a:rect l="l" t="t" r="r" b="b"/>
              <a:pathLst>
                <a:path w="3001" h="2241" extrusionOk="0">
                  <a:moveTo>
                    <a:pt x="899" y="1"/>
                  </a:moveTo>
                  <a:cubicBezTo>
                    <a:pt x="767" y="1"/>
                    <a:pt x="629" y="57"/>
                    <a:pt x="501" y="217"/>
                  </a:cubicBezTo>
                  <a:cubicBezTo>
                    <a:pt x="1" y="860"/>
                    <a:pt x="1501" y="2241"/>
                    <a:pt x="1501" y="2241"/>
                  </a:cubicBezTo>
                  <a:cubicBezTo>
                    <a:pt x="1501" y="2241"/>
                    <a:pt x="3001" y="872"/>
                    <a:pt x="2501" y="217"/>
                  </a:cubicBezTo>
                  <a:cubicBezTo>
                    <a:pt x="2376" y="57"/>
                    <a:pt x="2239" y="1"/>
                    <a:pt x="2108" y="1"/>
                  </a:cubicBezTo>
                  <a:cubicBezTo>
                    <a:pt x="1788" y="1"/>
                    <a:pt x="1501" y="336"/>
                    <a:pt x="1501" y="336"/>
                  </a:cubicBezTo>
                  <a:cubicBezTo>
                    <a:pt x="1501" y="336"/>
                    <a:pt x="1220" y="1"/>
                    <a:pt x="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7972852" y="2550312"/>
              <a:ext cx="42582" cy="42582"/>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7976066" y="3480327"/>
              <a:ext cx="42537" cy="42582"/>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7976066" y="3979882"/>
              <a:ext cx="42537" cy="42582"/>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7976066" y="3007910"/>
              <a:ext cx="42537" cy="42537"/>
            </a:xfrm>
            <a:custGeom>
              <a:avLst/>
              <a:gdLst/>
              <a:ahLst/>
              <a:cxnLst/>
              <a:rect l="l" t="t" r="r" b="b"/>
              <a:pathLst>
                <a:path w="953" h="953" extrusionOk="0">
                  <a:moveTo>
                    <a:pt x="477" y="0"/>
                  </a:moveTo>
                  <a:cubicBezTo>
                    <a:pt x="203" y="0"/>
                    <a:pt x="0" y="214"/>
                    <a:pt x="0" y="476"/>
                  </a:cubicBezTo>
                  <a:cubicBezTo>
                    <a:pt x="0" y="750"/>
                    <a:pt x="203" y="953"/>
                    <a:pt x="477" y="953"/>
                  </a:cubicBezTo>
                  <a:cubicBezTo>
                    <a:pt x="739" y="953"/>
                    <a:pt x="953" y="750"/>
                    <a:pt x="953" y="476"/>
                  </a:cubicBezTo>
                  <a:cubicBezTo>
                    <a:pt x="953" y="214"/>
                    <a:pt x="727"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552834" y="1960014"/>
              <a:ext cx="133459" cy="100384"/>
            </a:xfrm>
            <a:custGeom>
              <a:avLst/>
              <a:gdLst/>
              <a:ahLst/>
              <a:cxnLst/>
              <a:rect l="l" t="t" r="r" b="b"/>
              <a:pathLst>
                <a:path w="2990" h="2249" extrusionOk="0">
                  <a:moveTo>
                    <a:pt x="912" y="1"/>
                  </a:moveTo>
                  <a:cubicBezTo>
                    <a:pt x="779" y="1"/>
                    <a:pt x="640" y="59"/>
                    <a:pt x="513" y="224"/>
                  </a:cubicBezTo>
                  <a:cubicBezTo>
                    <a:pt x="1" y="855"/>
                    <a:pt x="1513" y="2248"/>
                    <a:pt x="1513" y="2248"/>
                  </a:cubicBezTo>
                  <a:cubicBezTo>
                    <a:pt x="1513" y="2248"/>
                    <a:pt x="2989" y="855"/>
                    <a:pt x="2501" y="224"/>
                  </a:cubicBezTo>
                  <a:cubicBezTo>
                    <a:pt x="2375" y="59"/>
                    <a:pt x="2236" y="1"/>
                    <a:pt x="2105" y="1"/>
                  </a:cubicBezTo>
                  <a:cubicBezTo>
                    <a:pt x="1791" y="1"/>
                    <a:pt x="1513" y="331"/>
                    <a:pt x="1513" y="331"/>
                  </a:cubicBezTo>
                  <a:cubicBezTo>
                    <a:pt x="1513" y="331"/>
                    <a:pt x="1229" y="1"/>
                    <a:pt x="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5594300" y="1732375"/>
              <a:ext cx="133994" cy="100027"/>
            </a:xfrm>
            <a:custGeom>
              <a:avLst/>
              <a:gdLst/>
              <a:ahLst/>
              <a:cxnLst/>
              <a:rect l="l" t="t" r="r" b="b"/>
              <a:pathLst>
                <a:path w="3002" h="2241" extrusionOk="0">
                  <a:moveTo>
                    <a:pt x="899" y="1"/>
                  </a:moveTo>
                  <a:cubicBezTo>
                    <a:pt x="767" y="1"/>
                    <a:pt x="629" y="57"/>
                    <a:pt x="501" y="216"/>
                  </a:cubicBezTo>
                  <a:cubicBezTo>
                    <a:pt x="1" y="859"/>
                    <a:pt x="1501" y="2241"/>
                    <a:pt x="1501" y="2241"/>
                  </a:cubicBezTo>
                  <a:cubicBezTo>
                    <a:pt x="1501" y="2241"/>
                    <a:pt x="3001" y="859"/>
                    <a:pt x="2501" y="216"/>
                  </a:cubicBezTo>
                  <a:cubicBezTo>
                    <a:pt x="2373" y="57"/>
                    <a:pt x="2234" y="1"/>
                    <a:pt x="2103" y="1"/>
                  </a:cubicBezTo>
                  <a:cubicBezTo>
                    <a:pt x="1782" y="1"/>
                    <a:pt x="1501" y="336"/>
                    <a:pt x="1501" y="336"/>
                  </a:cubicBezTo>
                  <a:cubicBezTo>
                    <a:pt x="1501" y="336"/>
                    <a:pt x="1220" y="1"/>
                    <a:pt x="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6294223" y="1734786"/>
              <a:ext cx="134485" cy="10029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7829395" y="1934081"/>
              <a:ext cx="133414" cy="100250"/>
            </a:xfrm>
            <a:custGeom>
              <a:avLst/>
              <a:gdLst/>
              <a:ahLst/>
              <a:cxnLst/>
              <a:rect l="l" t="t" r="r" b="b"/>
              <a:pathLst>
                <a:path w="2989" h="2246" extrusionOk="0">
                  <a:moveTo>
                    <a:pt x="894" y="1"/>
                  </a:moveTo>
                  <a:cubicBezTo>
                    <a:pt x="763" y="1"/>
                    <a:pt x="625" y="58"/>
                    <a:pt x="500" y="222"/>
                  </a:cubicBezTo>
                  <a:cubicBezTo>
                    <a:pt x="0" y="853"/>
                    <a:pt x="1500" y="2246"/>
                    <a:pt x="1500" y="2246"/>
                  </a:cubicBezTo>
                  <a:cubicBezTo>
                    <a:pt x="1500" y="2246"/>
                    <a:pt x="2989" y="853"/>
                    <a:pt x="2501" y="222"/>
                  </a:cubicBezTo>
                  <a:cubicBezTo>
                    <a:pt x="2372" y="58"/>
                    <a:pt x="2233" y="1"/>
                    <a:pt x="2101" y="1"/>
                  </a:cubicBezTo>
                  <a:cubicBezTo>
                    <a:pt x="1781" y="1"/>
                    <a:pt x="1500" y="341"/>
                    <a:pt x="1500" y="341"/>
                  </a:cubicBezTo>
                  <a:cubicBezTo>
                    <a:pt x="1500" y="341"/>
                    <a:pt x="1214"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5519893" y="4180695"/>
              <a:ext cx="133994" cy="100027"/>
            </a:xfrm>
            <a:custGeom>
              <a:avLst/>
              <a:gdLst/>
              <a:ahLst/>
              <a:cxnLst/>
              <a:rect l="l" t="t" r="r" b="b"/>
              <a:pathLst>
                <a:path w="3002" h="2241" extrusionOk="0">
                  <a:moveTo>
                    <a:pt x="899" y="0"/>
                  </a:moveTo>
                  <a:cubicBezTo>
                    <a:pt x="767" y="0"/>
                    <a:pt x="629" y="57"/>
                    <a:pt x="501" y="216"/>
                  </a:cubicBezTo>
                  <a:cubicBezTo>
                    <a:pt x="1" y="859"/>
                    <a:pt x="1501" y="2241"/>
                    <a:pt x="1501" y="2241"/>
                  </a:cubicBezTo>
                  <a:cubicBezTo>
                    <a:pt x="1501" y="2241"/>
                    <a:pt x="3001" y="871"/>
                    <a:pt x="2501" y="216"/>
                  </a:cubicBezTo>
                  <a:cubicBezTo>
                    <a:pt x="2376" y="57"/>
                    <a:pt x="2239" y="0"/>
                    <a:pt x="2108" y="0"/>
                  </a:cubicBezTo>
                  <a:cubicBezTo>
                    <a:pt x="1788" y="0"/>
                    <a:pt x="1501" y="336"/>
                    <a:pt x="1501" y="336"/>
                  </a:cubicBezTo>
                  <a:cubicBezTo>
                    <a:pt x="1501" y="336"/>
                    <a:pt x="1220"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7896348" y="3201537"/>
              <a:ext cx="133950" cy="100295"/>
            </a:xfrm>
            <a:custGeom>
              <a:avLst/>
              <a:gdLst/>
              <a:ahLst/>
              <a:cxnLst/>
              <a:rect l="l" t="t" r="r" b="b"/>
              <a:pathLst>
                <a:path w="3001" h="2247" extrusionOk="0">
                  <a:moveTo>
                    <a:pt x="900" y="1"/>
                  </a:moveTo>
                  <a:cubicBezTo>
                    <a:pt x="768" y="1"/>
                    <a:pt x="629" y="59"/>
                    <a:pt x="500" y="222"/>
                  </a:cubicBezTo>
                  <a:cubicBezTo>
                    <a:pt x="0" y="853"/>
                    <a:pt x="1501" y="2246"/>
                    <a:pt x="1501" y="2246"/>
                  </a:cubicBezTo>
                  <a:cubicBezTo>
                    <a:pt x="1501" y="2246"/>
                    <a:pt x="3001" y="865"/>
                    <a:pt x="2501" y="222"/>
                  </a:cubicBezTo>
                  <a:cubicBezTo>
                    <a:pt x="2376" y="59"/>
                    <a:pt x="2238" y="1"/>
                    <a:pt x="2107" y="1"/>
                  </a:cubicBezTo>
                  <a:cubicBezTo>
                    <a:pt x="1787" y="1"/>
                    <a:pt x="1501" y="341"/>
                    <a:pt x="1501" y="341"/>
                  </a:cubicBezTo>
                  <a:cubicBezTo>
                    <a:pt x="1501" y="341"/>
                    <a:pt x="1220" y="1"/>
                    <a:pt x="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497756" y="1766164"/>
              <a:ext cx="133994" cy="100250"/>
            </a:xfrm>
            <a:custGeom>
              <a:avLst/>
              <a:gdLst/>
              <a:ahLst/>
              <a:cxnLst/>
              <a:rect l="l" t="t" r="r" b="b"/>
              <a:pathLst>
                <a:path w="3002" h="2246" extrusionOk="0">
                  <a:moveTo>
                    <a:pt x="900" y="0"/>
                  </a:moveTo>
                  <a:cubicBezTo>
                    <a:pt x="768" y="0"/>
                    <a:pt x="629" y="58"/>
                    <a:pt x="501" y="221"/>
                  </a:cubicBezTo>
                  <a:cubicBezTo>
                    <a:pt x="1" y="853"/>
                    <a:pt x="1501" y="2246"/>
                    <a:pt x="1501" y="2246"/>
                  </a:cubicBezTo>
                  <a:cubicBezTo>
                    <a:pt x="1501" y="2246"/>
                    <a:pt x="3001" y="853"/>
                    <a:pt x="2501" y="221"/>
                  </a:cubicBezTo>
                  <a:cubicBezTo>
                    <a:pt x="2376" y="58"/>
                    <a:pt x="2239" y="0"/>
                    <a:pt x="2107" y="0"/>
                  </a:cubicBezTo>
                  <a:cubicBezTo>
                    <a:pt x="1787" y="0"/>
                    <a:pt x="1501" y="341"/>
                    <a:pt x="1501" y="341"/>
                  </a:cubicBezTo>
                  <a:cubicBezTo>
                    <a:pt x="1501" y="341"/>
                    <a:pt x="1220" y="0"/>
                    <a:pt x="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971109" y="1808433"/>
              <a:ext cx="42537" cy="42582"/>
            </a:xfrm>
            <a:custGeom>
              <a:avLst/>
              <a:gdLst/>
              <a:ahLst/>
              <a:cxnLst/>
              <a:rect l="l" t="t" r="r" b="b"/>
              <a:pathLst>
                <a:path w="953" h="954" extrusionOk="0">
                  <a:moveTo>
                    <a:pt x="476" y="1"/>
                  </a:moveTo>
                  <a:cubicBezTo>
                    <a:pt x="203" y="1"/>
                    <a:pt x="0" y="203"/>
                    <a:pt x="0" y="477"/>
                  </a:cubicBezTo>
                  <a:cubicBezTo>
                    <a:pt x="0" y="739"/>
                    <a:pt x="203" y="953"/>
                    <a:pt x="476" y="953"/>
                  </a:cubicBezTo>
                  <a:cubicBezTo>
                    <a:pt x="738" y="953"/>
                    <a:pt x="953" y="739"/>
                    <a:pt x="953" y="477"/>
                  </a:cubicBezTo>
                  <a:cubicBezTo>
                    <a:pt x="953" y="203"/>
                    <a:pt x="72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6673666" y="1787187"/>
              <a:ext cx="42537" cy="42537"/>
            </a:xfrm>
            <a:custGeom>
              <a:avLst/>
              <a:gdLst/>
              <a:ahLst/>
              <a:cxnLst/>
              <a:rect l="l" t="t" r="r" b="b"/>
              <a:pathLst>
                <a:path w="953" h="953" extrusionOk="0">
                  <a:moveTo>
                    <a:pt x="477" y="1"/>
                  </a:moveTo>
                  <a:cubicBezTo>
                    <a:pt x="215" y="1"/>
                    <a:pt x="0" y="203"/>
                    <a:pt x="0" y="477"/>
                  </a:cubicBezTo>
                  <a:cubicBezTo>
                    <a:pt x="0" y="739"/>
                    <a:pt x="215" y="953"/>
                    <a:pt x="477" y="953"/>
                  </a:cubicBezTo>
                  <a:cubicBezTo>
                    <a:pt x="750" y="953"/>
                    <a:pt x="953" y="739"/>
                    <a:pt x="953" y="477"/>
                  </a:cubicBezTo>
                  <a:cubicBezTo>
                    <a:pt x="953" y="203"/>
                    <a:pt x="750"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7862336" y="1765896"/>
              <a:ext cx="42537" cy="42582"/>
            </a:xfrm>
            <a:custGeom>
              <a:avLst/>
              <a:gdLst/>
              <a:ahLst/>
              <a:cxnLst/>
              <a:rect l="l" t="t" r="r" b="b"/>
              <a:pathLst>
                <a:path w="953" h="954" extrusionOk="0">
                  <a:moveTo>
                    <a:pt x="498" y="1"/>
                  </a:moveTo>
                  <a:cubicBezTo>
                    <a:pt x="491" y="1"/>
                    <a:pt x="484" y="1"/>
                    <a:pt x="477" y="1"/>
                  </a:cubicBezTo>
                  <a:cubicBezTo>
                    <a:pt x="215" y="1"/>
                    <a:pt x="0" y="204"/>
                    <a:pt x="0" y="478"/>
                  </a:cubicBezTo>
                  <a:cubicBezTo>
                    <a:pt x="0" y="739"/>
                    <a:pt x="215" y="954"/>
                    <a:pt x="477" y="954"/>
                  </a:cubicBezTo>
                  <a:cubicBezTo>
                    <a:pt x="751" y="954"/>
                    <a:pt x="953" y="739"/>
                    <a:pt x="953" y="478"/>
                  </a:cubicBezTo>
                  <a:cubicBezTo>
                    <a:pt x="953" y="211"/>
                    <a:pt x="761"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625678" y="4434713"/>
              <a:ext cx="133950" cy="100027"/>
            </a:xfrm>
            <a:custGeom>
              <a:avLst/>
              <a:gdLst/>
              <a:ahLst/>
              <a:cxnLst/>
              <a:rect l="l" t="t" r="r" b="b"/>
              <a:pathLst>
                <a:path w="3001" h="2241" extrusionOk="0">
                  <a:moveTo>
                    <a:pt x="893" y="1"/>
                  </a:moveTo>
                  <a:cubicBezTo>
                    <a:pt x="762" y="1"/>
                    <a:pt x="625" y="57"/>
                    <a:pt x="500" y="217"/>
                  </a:cubicBezTo>
                  <a:cubicBezTo>
                    <a:pt x="0" y="860"/>
                    <a:pt x="1500" y="2241"/>
                    <a:pt x="1500" y="2241"/>
                  </a:cubicBezTo>
                  <a:cubicBezTo>
                    <a:pt x="1500" y="2241"/>
                    <a:pt x="3001" y="860"/>
                    <a:pt x="2500" y="217"/>
                  </a:cubicBezTo>
                  <a:cubicBezTo>
                    <a:pt x="2372" y="57"/>
                    <a:pt x="2234" y="1"/>
                    <a:pt x="2102" y="1"/>
                  </a:cubicBezTo>
                  <a:cubicBezTo>
                    <a:pt x="1782" y="1"/>
                    <a:pt x="1500" y="336"/>
                    <a:pt x="1500" y="336"/>
                  </a:cubicBezTo>
                  <a:cubicBezTo>
                    <a:pt x="1500" y="336"/>
                    <a:pt x="12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6294223" y="4421456"/>
              <a:ext cx="134485" cy="100027"/>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466422" y="4452567"/>
              <a:ext cx="133414" cy="100250"/>
            </a:xfrm>
            <a:custGeom>
              <a:avLst/>
              <a:gdLst/>
              <a:ahLst/>
              <a:cxnLst/>
              <a:rect l="l" t="t" r="r" b="b"/>
              <a:pathLst>
                <a:path w="2989" h="2246" extrusionOk="0">
                  <a:moveTo>
                    <a:pt x="904" y="0"/>
                  </a:moveTo>
                  <a:cubicBezTo>
                    <a:pt x="774" y="0"/>
                    <a:pt x="637" y="58"/>
                    <a:pt x="512" y="221"/>
                  </a:cubicBezTo>
                  <a:cubicBezTo>
                    <a:pt x="0" y="852"/>
                    <a:pt x="1500" y="2246"/>
                    <a:pt x="1500" y="2246"/>
                  </a:cubicBezTo>
                  <a:cubicBezTo>
                    <a:pt x="1500" y="2246"/>
                    <a:pt x="2989" y="876"/>
                    <a:pt x="2501" y="221"/>
                  </a:cubicBezTo>
                  <a:cubicBezTo>
                    <a:pt x="2375" y="58"/>
                    <a:pt x="2238" y="0"/>
                    <a:pt x="2106" y="0"/>
                  </a:cubicBezTo>
                  <a:cubicBezTo>
                    <a:pt x="1787" y="0"/>
                    <a:pt x="1500" y="341"/>
                    <a:pt x="1500" y="341"/>
                  </a:cubicBezTo>
                  <a:cubicBezTo>
                    <a:pt x="1500" y="341"/>
                    <a:pt x="1220" y="0"/>
                    <a:pt x="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6001907" y="4494836"/>
              <a:ext cx="42582" cy="42582"/>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6689065" y="4473590"/>
              <a:ext cx="42582" cy="42537"/>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7862336" y="4452344"/>
              <a:ext cx="42537" cy="42537"/>
            </a:xfrm>
            <a:custGeom>
              <a:avLst/>
              <a:gdLst/>
              <a:ahLst/>
              <a:cxnLst/>
              <a:rect l="l" t="t" r="r" b="b"/>
              <a:pathLst>
                <a:path w="953" h="953" extrusionOk="0">
                  <a:moveTo>
                    <a:pt x="477" y="0"/>
                  </a:moveTo>
                  <a:cubicBezTo>
                    <a:pt x="215" y="0"/>
                    <a:pt x="0" y="203"/>
                    <a:pt x="0" y="476"/>
                  </a:cubicBezTo>
                  <a:cubicBezTo>
                    <a:pt x="0" y="738"/>
                    <a:pt x="215" y="953"/>
                    <a:pt x="477" y="953"/>
                  </a:cubicBezTo>
                  <a:cubicBezTo>
                    <a:pt x="751" y="953"/>
                    <a:pt x="953" y="738"/>
                    <a:pt x="953" y="476"/>
                  </a:cubicBezTo>
                  <a:cubicBezTo>
                    <a:pt x="953" y="203"/>
                    <a:pt x="751"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505565" y="2761748"/>
              <a:ext cx="133950" cy="100027"/>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5505565" y="3701851"/>
              <a:ext cx="133950" cy="100027"/>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5503958" y="2250543"/>
              <a:ext cx="133950" cy="100027"/>
            </a:xfrm>
            <a:custGeom>
              <a:avLst/>
              <a:gdLst/>
              <a:ahLst/>
              <a:cxnLst/>
              <a:rect l="l" t="t" r="r" b="b"/>
              <a:pathLst>
                <a:path w="3001" h="2241" extrusionOk="0">
                  <a:moveTo>
                    <a:pt x="899" y="0"/>
                  </a:moveTo>
                  <a:cubicBezTo>
                    <a:pt x="767" y="0"/>
                    <a:pt x="629" y="57"/>
                    <a:pt x="501" y="216"/>
                  </a:cubicBezTo>
                  <a:cubicBezTo>
                    <a:pt x="1" y="859"/>
                    <a:pt x="1501" y="2240"/>
                    <a:pt x="1501" y="2240"/>
                  </a:cubicBezTo>
                  <a:cubicBezTo>
                    <a:pt x="1501" y="2240"/>
                    <a:pt x="3001" y="859"/>
                    <a:pt x="2501" y="216"/>
                  </a:cubicBezTo>
                  <a:cubicBezTo>
                    <a:pt x="2376" y="57"/>
                    <a:pt x="2239" y="0"/>
                    <a:pt x="2108" y="0"/>
                  </a:cubicBezTo>
                  <a:cubicBezTo>
                    <a:pt x="1788" y="0"/>
                    <a:pt x="1501" y="335"/>
                    <a:pt x="1501" y="335"/>
                  </a:cubicBezTo>
                  <a:cubicBezTo>
                    <a:pt x="1501" y="335"/>
                    <a:pt x="1220"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5472625" y="3201537"/>
              <a:ext cx="134485" cy="100295"/>
            </a:xfrm>
            <a:custGeom>
              <a:avLst/>
              <a:gdLst/>
              <a:ahLst/>
              <a:cxnLst/>
              <a:rect l="l" t="t" r="r" b="b"/>
              <a:pathLst>
                <a:path w="3013" h="2247" extrusionOk="0">
                  <a:moveTo>
                    <a:pt x="904" y="1"/>
                  </a:moveTo>
                  <a:cubicBezTo>
                    <a:pt x="774" y="1"/>
                    <a:pt x="637" y="59"/>
                    <a:pt x="512" y="222"/>
                  </a:cubicBezTo>
                  <a:cubicBezTo>
                    <a:pt x="0" y="853"/>
                    <a:pt x="1500" y="2246"/>
                    <a:pt x="1500" y="2246"/>
                  </a:cubicBezTo>
                  <a:cubicBezTo>
                    <a:pt x="1500" y="2246"/>
                    <a:pt x="3012" y="865"/>
                    <a:pt x="2500" y="222"/>
                  </a:cubicBezTo>
                  <a:cubicBezTo>
                    <a:pt x="2375" y="59"/>
                    <a:pt x="2238" y="1"/>
                    <a:pt x="2106" y="1"/>
                  </a:cubicBezTo>
                  <a:cubicBezTo>
                    <a:pt x="1787" y="1"/>
                    <a:pt x="1500" y="341"/>
                    <a:pt x="1500" y="341"/>
                  </a:cubicBezTo>
                  <a:cubicBezTo>
                    <a:pt x="1500" y="341"/>
                    <a:pt x="1220" y="1"/>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5548593" y="2550312"/>
              <a:ext cx="42582" cy="42582"/>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551807" y="3480327"/>
              <a:ext cx="42537" cy="42582"/>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551807" y="3979882"/>
              <a:ext cx="42537" cy="42582"/>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551807" y="3007910"/>
              <a:ext cx="42537" cy="42537"/>
            </a:xfrm>
            <a:custGeom>
              <a:avLst/>
              <a:gdLst/>
              <a:ahLst/>
              <a:cxnLst/>
              <a:rect l="l" t="t" r="r" b="b"/>
              <a:pathLst>
                <a:path w="953" h="953" extrusionOk="0">
                  <a:moveTo>
                    <a:pt x="476" y="0"/>
                  </a:moveTo>
                  <a:cubicBezTo>
                    <a:pt x="203" y="0"/>
                    <a:pt x="0" y="214"/>
                    <a:pt x="0" y="476"/>
                  </a:cubicBezTo>
                  <a:cubicBezTo>
                    <a:pt x="0" y="750"/>
                    <a:pt x="203" y="953"/>
                    <a:pt x="476" y="953"/>
                  </a:cubicBezTo>
                  <a:cubicBezTo>
                    <a:pt x="738" y="953"/>
                    <a:pt x="953" y="750"/>
                    <a:pt x="953" y="476"/>
                  </a:cubicBezTo>
                  <a:cubicBezTo>
                    <a:pt x="953" y="214"/>
                    <a:pt x="738"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6880323" y="4444851"/>
              <a:ext cx="134485" cy="100027"/>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7267985" y="4463437"/>
              <a:ext cx="42582" cy="42582"/>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7267988" y="1761131"/>
              <a:ext cx="42582" cy="42537"/>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6924853" y="1734786"/>
              <a:ext cx="134485" cy="10029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xmlns="" id="{F1F66805-B94B-434E-8085-A4003BDE8665}"/>
              </a:ext>
            </a:extLst>
          </p:cNvPr>
          <p:cNvPicPr>
            <a:picLocks noChangeAspect="1"/>
          </p:cNvPicPr>
          <p:nvPr/>
        </p:nvPicPr>
        <p:blipFill>
          <a:blip r:embed="rId3"/>
          <a:stretch>
            <a:fillRect/>
          </a:stretch>
        </p:blipFill>
        <p:spPr>
          <a:xfrm>
            <a:off x="3050267" y="1775817"/>
            <a:ext cx="3193707" cy="26792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8" name="Google Shape;1048;p3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P</a:t>
            </a:r>
            <a:r>
              <a:rPr lang="en" dirty="0">
                <a:solidFill>
                  <a:schemeClr val="accent2"/>
                </a:solidFill>
              </a:rPr>
              <a:t>artes de </a:t>
            </a:r>
            <a:r>
              <a:rPr lang="en" dirty="0"/>
              <a:t>las pirámides</a:t>
            </a:r>
            <a:endParaRPr dirty="0"/>
          </a:p>
        </p:txBody>
      </p:sp>
      <p:grpSp>
        <p:nvGrpSpPr>
          <p:cNvPr id="1049" name="Google Shape;1049;p34"/>
          <p:cNvGrpSpPr/>
          <p:nvPr/>
        </p:nvGrpSpPr>
        <p:grpSpPr>
          <a:xfrm>
            <a:off x="2348023" y="1392382"/>
            <a:ext cx="4763552" cy="3626428"/>
            <a:chOff x="5315225" y="1618475"/>
            <a:chExt cx="3038243" cy="3412261"/>
          </a:xfrm>
        </p:grpSpPr>
        <p:sp>
          <p:nvSpPr>
            <p:cNvPr id="1050" name="Google Shape;1050;p34"/>
            <p:cNvSpPr/>
            <p:nvPr/>
          </p:nvSpPr>
          <p:spPr>
            <a:xfrm>
              <a:off x="5315225" y="1618475"/>
              <a:ext cx="3038243" cy="3412261"/>
            </a:xfrm>
            <a:custGeom>
              <a:avLst/>
              <a:gdLst/>
              <a:ahLst/>
              <a:cxnLst/>
              <a:rect l="l" t="t" r="r" b="b"/>
              <a:pathLst>
                <a:path w="48007" h="67426" extrusionOk="0">
                  <a:moveTo>
                    <a:pt x="738" y="1"/>
                  </a:moveTo>
                  <a:cubicBezTo>
                    <a:pt x="334" y="1"/>
                    <a:pt x="0" y="322"/>
                    <a:pt x="0" y="727"/>
                  </a:cubicBezTo>
                  <a:lnTo>
                    <a:pt x="0" y="66687"/>
                  </a:lnTo>
                  <a:cubicBezTo>
                    <a:pt x="0" y="67092"/>
                    <a:pt x="334" y="67425"/>
                    <a:pt x="738" y="67425"/>
                  </a:cubicBezTo>
                  <a:lnTo>
                    <a:pt x="47268" y="67425"/>
                  </a:lnTo>
                  <a:cubicBezTo>
                    <a:pt x="47673" y="67425"/>
                    <a:pt x="48006" y="67092"/>
                    <a:pt x="47994" y="66711"/>
                  </a:cubicBezTo>
                  <a:lnTo>
                    <a:pt x="47994" y="727"/>
                  </a:lnTo>
                  <a:cubicBezTo>
                    <a:pt x="47994" y="334"/>
                    <a:pt x="47673" y="1"/>
                    <a:pt x="47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8132223" y="2892129"/>
              <a:ext cx="152480" cy="113411"/>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11120" y="4559970"/>
              <a:ext cx="151924" cy="113411"/>
            </a:xfrm>
            <a:custGeom>
              <a:avLst/>
              <a:gdLst/>
              <a:ahLst/>
              <a:cxnLst/>
              <a:rect l="l" t="t" r="r" b="b"/>
              <a:pathLst>
                <a:path w="3002" h="2241" extrusionOk="0">
                  <a:moveTo>
                    <a:pt x="906" y="0"/>
                  </a:moveTo>
                  <a:cubicBezTo>
                    <a:pt x="775" y="0"/>
                    <a:pt x="638" y="57"/>
                    <a:pt x="513" y="216"/>
                  </a:cubicBezTo>
                  <a:cubicBezTo>
                    <a:pt x="1" y="859"/>
                    <a:pt x="1513" y="2240"/>
                    <a:pt x="1513" y="2240"/>
                  </a:cubicBezTo>
                  <a:cubicBezTo>
                    <a:pt x="1513" y="2240"/>
                    <a:pt x="3001" y="871"/>
                    <a:pt x="2501" y="216"/>
                  </a:cubicBezTo>
                  <a:cubicBezTo>
                    <a:pt x="2376" y="57"/>
                    <a:pt x="2241" y="0"/>
                    <a:pt x="2111" y="0"/>
                  </a:cubicBezTo>
                  <a:cubicBezTo>
                    <a:pt x="1794" y="0"/>
                    <a:pt x="1513" y="335"/>
                    <a:pt x="1513" y="335"/>
                  </a:cubicBezTo>
                  <a:cubicBezTo>
                    <a:pt x="1513" y="335"/>
                    <a:pt x="1226"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8132223" y="3958005"/>
              <a:ext cx="152480" cy="113411"/>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112942" y="2294414"/>
              <a:ext cx="151873" cy="113411"/>
            </a:xfrm>
            <a:custGeom>
              <a:avLst/>
              <a:gdLst/>
              <a:ahLst/>
              <a:cxnLst/>
              <a:rect l="l" t="t" r="r" b="b"/>
              <a:pathLst>
                <a:path w="3001" h="2241" extrusionOk="0">
                  <a:moveTo>
                    <a:pt x="899" y="1"/>
                  </a:moveTo>
                  <a:cubicBezTo>
                    <a:pt x="767" y="1"/>
                    <a:pt x="629" y="57"/>
                    <a:pt x="501" y="217"/>
                  </a:cubicBezTo>
                  <a:cubicBezTo>
                    <a:pt x="1" y="860"/>
                    <a:pt x="1501" y="2241"/>
                    <a:pt x="1501" y="2241"/>
                  </a:cubicBezTo>
                  <a:cubicBezTo>
                    <a:pt x="1501" y="2241"/>
                    <a:pt x="3001" y="872"/>
                    <a:pt x="2501" y="217"/>
                  </a:cubicBezTo>
                  <a:cubicBezTo>
                    <a:pt x="2376" y="57"/>
                    <a:pt x="2239" y="1"/>
                    <a:pt x="2108" y="1"/>
                  </a:cubicBezTo>
                  <a:cubicBezTo>
                    <a:pt x="1788" y="1"/>
                    <a:pt x="1501" y="336"/>
                    <a:pt x="1501" y="336"/>
                  </a:cubicBezTo>
                  <a:cubicBezTo>
                    <a:pt x="1501" y="336"/>
                    <a:pt x="1220" y="1"/>
                    <a:pt x="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8181615" y="2652405"/>
              <a:ext cx="48280" cy="48280"/>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185259" y="3706844"/>
              <a:ext cx="48229" cy="48280"/>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85259" y="4273233"/>
              <a:ext cx="48229" cy="48280"/>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8185259" y="3171224"/>
              <a:ext cx="48229" cy="48229"/>
            </a:xfrm>
            <a:custGeom>
              <a:avLst/>
              <a:gdLst/>
              <a:ahLst/>
              <a:cxnLst/>
              <a:rect l="l" t="t" r="r" b="b"/>
              <a:pathLst>
                <a:path w="953" h="953" extrusionOk="0">
                  <a:moveTo>
                    <a:pt x="477" y="0"/>
                  </a:moveTo>
                  <a:cubicBezTo>
                    <a:pt x="203" y="0"/>
                    <a:pt x="0" y="214"/>
                    <a:pt x="0" y="476"/>
                  </a:cubicBezTo>
                  <a:cubicBezTo>
                    <a:pt x="0" y="750"/>
                    <a:pt x="203" y="953"/>
                    <a:pt x="477" y="953"/>
                  </a:cubicBezTo>
                  <a:cubicBezTo>
                    <a:pt x="739" y="953"/>
                    <a:pt x="953" y="750"/>
                    <a:pt x="953" y="476"/>
                  </a:cubicBezTo>
                  <a:cubicBezTo>
                    <a:pt x="953" y="214"/>
                    <a:pt x="7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437830" y="1983133"/>
              <a:ext cx="151316" cy="113816"/>
            </a:xfrm>
            <a:custGeom>
              <a:avLst/>
              <a:gdLst/>
              <a:ahLst/>
              <a:cxnLst/>
              <a:rect l="l" t="t" r="r" b="b"/>
              <a:pathLst>
                <a:path w="2990" h="2249" extrusionOk="0">
                  <a:moveTo>
                    <a:pt x="912" y="1"/>
                  </a:moveTo>
                  <a:cubicBezTo>
                    <a:pt x="779" y="1"/>
                    <a:pt x="640" y="59"/>
                    <a:pt x="513" y="224"/>
                  </a:cubicBezTo>
                  <a:cubicBezTo>
                    <a:pt x="1" y="855"/>
                    <a:pt x="1513" y="2248"/>
                    <a:pt x="1513" y="2248"/>
                  </a:cubicBezTo>
                  <a:cubicBezTo>
                    <a:pt x="1513" y="2248"/>
                    <a:pt x="2989" y="855"/>
                    <a:pt x="2501" y="224"/>
                  </a:cubicBezTo>
                  <a:cubicBezTo>
                    <a:pt x="2375" y="59"/>
                    <a:pt x="2236" y="1"/>
                    <a:pt x="2105" y="1"/>
                  </a:cubicBezTo>
                  <a:cubicBezTo>
                    <a:pt x="1791" y="1"/>
                    <a:pt x="1513" y="331"/>
                    <a:pt x="1513" y="331"/>
                  </a:cubicBezTo>
                  <a:cubicBezTo>
                    <a:pt x="1513" y="331"/>
                    <a:pt x="1229"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5484844" y="1725040"/>
              <a:ext cx="151924" cy="113411"/>
            </a:xfrm>
            <a:custGeom>
              <a:avLst/>
              <a:gdLst/>
              <a:ahLst/>
              <a:cxnLst/>
              <a:rect l="l" t="t" r="r" b="b"/>
              <a:pathLst>
                <a:path w="3002" h="2241" extrusionOk="0">
                  <a:moveTo>
                    <a:pt x="899" y="1"/>
                  </a:moveTo>
                  <a:cubicBezTo>
                    <a:pt x="767" y="1"/>
                    <a:pt x="629" y="57"/>
                    <a:pt x="501" y="216"/>
                  </a:cubicBezTo>
                  <a:cubicBezTo>
                    <a:pt x="1" y="859"/>
                    <a:pt x="1501" y="2241"/>
                    <a:pt x="1501" y="2241"/>
                  </a:cubicBezTo>
                  <a:cubicBezTo>
                    <a:pt x="1501" y="2241"/>
                    <a:pt x="3001" y="859"/>
                    <a:pt x="2501" y="216"/>
                  </a:cubicBezTo>
                  <a:cubicBezTo>
                    <a:pt x="2373" y="57"/>
                    <a:pt x="2234" y="1"/>
                    <a:pt x="2103" y="1"/>
                  </a:cubicBezTo>
                  <a:cubicBezTo>
                    <a:pt x="1782" y="1"/>
                    <a:pt x="1501" y="336"/>
                    <a:pt x="1501" y="336"/>
                  </a:cubicBezTo>
                  <a:cubicBezTo>
                    <a:pt x="1501" y="336"/>
                    <a:pt x="1220" y="1"/>
                    <a:pt x="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6278407" y="1727772"/>
              <a:ext cx="152480" cy="11371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8018965" y="1953731"/>
              <a:ext cx="151266" cy="113664"/>
            </a:xfrm>
            <a:custGeom>
              <a:avLst/>
              <a:gdLst/>
              <a:ahLst/>
              <a:cxnLst/>
              <a:rect l="l" t="t" r="r" b="b"/>
              <a:pathLst>
                <a:path w="2989" h="2246" extrusionOk="0">
                  <a:moveTo>
                    <a:pt x="894" y="1"/>
                  </a:moveTo>
                  <a:cubicBezTo>
                    <a:pt x="763" y="1"/>
                    <a:pt x="625" y="58"/>
                    <a:pt x="500" y="222"/>
                  </a:cubicBezTo>
                  <a:cubicBezTo>
                    <a:pt x="0" y="853"/>
                    <a:pt x="1500" y="2246"/>
                    <a:pt x="1500" y="2246"/>
                  </a:cubicBezTo>
                  <a:cubicBezTo>
                    <a:pt x="1500" y="2246"/>
                    <a:pt x="2989" y="853"/>
                    <a:pt x="2501" y="222"/>
                  </a:cubicBezTo>
                  <a:cubicBezTo>
                    <a:pt x="2372" y="58"/>
                    <a:pt x="2233" y="1"/>
                    <a:pt x="2101" y="1"/>
                  </a:cubicBezTo>
                  <a:cubicBezTo>
                    <a:pt x="1781" y="1"/>
                    <a:pt x="1500" y="341"/>
                    <a:pt x="1500" y="341"/>
                  </a:cubicBezTo>
                  <a:cubicBezTo>
                    <a:pt x="1500" y="341"/>
                    <a:pt x="1214" y="1"/>
                    <a:pt x="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5400483" y="4500912"/>
              <a:ext cx="151924" cy="113411"/>
            </a:xfrm>
            <a:custGeom>
              <a:avLst/>
              <a:gdLst/>
              <a:ahLst/>
              <a:cxnLst/>
              <a:rect l="l" t="t" r="r" b="b"/>
              <a:pathLst>
                <a:path w="3002" h="2241" extrusionOk="0">
                  <a:moveTo>
                    <a:pt x="899" y="0"/>
                  </a:moveTo>
                  <a:cubicBezTo>
                    <a:pt x="767" y="0"/>
                    <a:pt x="629" y="57"/>
                    <a:pt x="501" y="216"/>
                  </a:cubicBezTo>
                  <a:cubicBezTo>
                    <a:pt x="1" y="859"/>
                    <a:pt x="1501" y="2241"/>
                    <a:pt x="1501" y="2241"/>
                  </a:cubicBezTo>
                  <a:cubicBezTo>
                    <a:pt x="1501" y="2241"/>
                    <a:pt x="3001" y="871"/>
                    <a:pt x="2501" y="216"/>
                  </a:cubicBezTo>
                  <a:cubicBezTo>
                    <a:pt x="2376" y="57"/>
                    <a:pt x="2239" y="0"/>
                    <a:pt x="2108" y="0"/>
                  </a:cubicBezTo>
                  <a:cubicBezTo>
                    <a:pt x="1788" y="0"/>
                    <a:pt x="1501" y="336"/>
                    <a:pt x="1501" y="336"/>
                  </a:cubicBezTo>
                  <a:cubicBezTo>
                    <a:pt x="1501" y="336"/>
                    <a:pt x="1220" y="0"/>
                    <a:pt x="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8094875" y="3390756"/>
              <a:ext cx="151873" cy="113715"/>
            </a:xfrm>
            <a:custGeom>
              <a:avLst/>
              <a:gdLst/>
              <a:ahLst/>
              <a:cxnLst/>
              <a:rect l="l" t="t" r="r" b="b"/>
              <a:pathLst>
                <a:path w="3001" h="2247" extrusionOk="0">
                  <a:moveTo>
                    <a:pt x="900" y="1"/>
                  </a:moveTo>
                  <a:cubicBezTo>
                    <a:pt x="768" y="1"/>
                    <a:pt x="629" y="59"/>
                    <a:pt x="500" y="222"/>
                  </a:cubicBezTo>
                  <a:cubicBezTo>
                    <a:pt x="0" y="853"/>
                    <a:pt x="1501" y="2246"/>
                    <a:pt x="1501" y="2246"/>
                  </a:cubicBezTo>
                  <a:cubicBezTo>
                    <a:pt x="1501" y="2246"/>
                    <a:pt x="3001" y="865"/>
                    <a:pt x="2501" y="222"/>
                  </a:cubicBezTo>
                  <a:cubicBezTo>
                    <a:pt x="2376" y="59"/>
                    <a:pt x="2238" y="1"/>
                    <a:pt x="2107" y="1"/>
                  </a:cubicBezTo>
                  <a:cubicBezTo>
                    <a:pt x="1787" y="1"/>
                    <a:pt x="1501" y="341"/>
                    <a:pt x="1501" y="341"/>
                  </a:cubicBezTo>
                  <a:cubicBezTo>
                    <a:pt x="1501" y="341"/>
                    <a:pt x="1220"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642958" y="1763349"/>
              <a:ext cx="151924" cy="113664"/>
            </a:xfrm>
            <a:custGeom>
              <a:avLst/>
              <a:gdLst/>
              <a:ahLst/>
              <a:cxnLst/>
              <a:rect l="l" t="t" r="r" b="b"/>
              <a:pathLst>
                <a:path w="3002" h="2246" extrusionOk="0">
                  <a:moveTo>
                    <a:pt x="900" y="0"/>
                  </a:moveTo>
                  <a:cubicBezTo>
                    <a:pt x="768" y="0"/>
                    <a:pt x="629" y="58"/>
                    <a:pt x="501" y="221"/>
                  </a:cubicBezTo>
                  <a:cubicBezTo>
                    <a:pt x="1" y="853"/>
                    <a:pt x="1501" y="2246"/>
                    <a:pt x="1501" y="2246"/>
                  </a:cubicBezTo>
                  <a:cubicBezTo>
                    <a:pt x="1501" y="2246"/>
                    <a:pt x="3001" y="853"/>
                    <a:pt x="2501" y="221"/>
                  </a:cubicBezTo>
                  <a:cubicBezTo>
                    <a:pt x="2376" y="58"/>
                    <a:pt x="2239" y="0"/>
                    <a:pt x="2107" y="0"/>
                  </a:cubicBezTo>
                  <a:cubicBezTo>
                    <a:pt x="1787" y="0"/>
                    <a:pt x="1501" y="341"/>
                    <a:pt x="1501" y="341"/>
                  </a:cubicBezTo>
                  <a:cubicBezTo>
                    <a:pt x="1501" y="341"/>
                    <a:pt x="1220"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5912066" y="1811273"/>
              <a:ext cx="48229" cy="48280"/>
            </a:xfrm>
            <a:custGeom>
              <a:avLst/>
              <a:gdLst/>
              <a:ahLst/>
              <a:cxnLst/>
              <a:rect l="l" t="t" r="r" b="b"/>
              <a:pathLst>
                <a:path w="953" h="954" extrusionOk="0">
                  <a:moveTo>
                    <a:pt x="476" y="1"/>
                  </a:moveTo>
                  <a:cubicBezTo>
                    <a:pt x="203" y="1"/>
                    <a:pt x="0" y="203"/>
                    <a:pt x="0" y="477"/>
                  </a:cubicBezTo>
                  <a:cubicBezTo>
                    <a:pt x="0" y="739"/>
                    <a:pt x="203" y="953"/>
                    <a:pt x="476" y="953"/>
                  </a:cubicBezTo>
                  <a:cubicBezTo>
                    <a:pt x="738" y="953"/>
                    <a:pt x="953" y="739"/>
                    <a:pt x="953" y="477"/>
                  </a:cubicBezTo>
                  <a:cubicBezTo>
                    <a:pt x="953" y="203"/>
                    <a:pt x="72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6708615" y="1787184"/>
              <a:ext cx="48229" cy="48229"/>
            </a:xfrm>
            <a:custGeom>
              <a:avLst/>
              <a:gdLst/>
              <a:ahLst/>
              <a:cxnLst/>
              <a:rect l="l" t="t" r="r" b="b"/>
              <a:pathLst>
                <a:path w="953" h="953" extrusionOk="0">
                  <a:moveTo>
                    <a:pt x="477" y="1"/>
                  </a:moveTo>
                  <a:cubicBezTo>
                    <a:pt x="215" y="1"/>
                    <a:pt x="0" y="203"/>
                    <a:pt x="0" y="477"/>
                  </a:cubicBezTo>
                  <a:cubicBezTo>
                    <a:pt x="0" y="739"/>
                    <a:pt x="215" y="953"/>
                    <a:pt x="477" y="953"/>
                  </a:cubicBezTo>
                  <a:cubicBezTo>
                    <a:pt x="750" y="953"/>
                    <a:pt x="953" y="739"/>
                    <a:pt x="953" y="477"/>
                  </a:cubicBezTo>
                  <a:cubicBezTo>
                    <a:pt x="953" y="203"/>
                    <a:pt x="750"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8056313" y="1763045"/>
              <a:ext cx="48229" cy="48280"/>
            </a:xfrm>
            <a:custGeom>
              <a:avLst/>
              <a:gdLst/>
              <a:ahLst/>
              <a:cxnLst/>
              <a:rect l="l" t="t" r="r" b="b"/>
              <a:pathLst>
                <a:path w="953" h="954" extrusionOk="0">
                  <a:moveTo>
                    <a:pt x="498" y="1"/>
                  </a:moveTo>
                  <a:cubicBezTo>
                    <a:pt x="491" y="1"/>
                    <a:pt x="484" y="1"/>
                    <a:pt x="477" y="1"/>
                  </a:cubicBezTo>
                  <a:cubicBezTo>
                    <a:pt x="215" y="1"/>
                    <a:pt x="0" y="204"/>
                    <a:pt x="0" y="478"/>
                  </a:cubicBezTo>
                  <a:cubicBezTo>
                    <a:pt x="0" y="739"/>
                    <a:pt x="215" y="954"/>
                    <a:pt x="477" y="954"/>
                  </a:cubicBezTo>
                  <a:cubicBezTo>
                    <a:pt x="751" y="954"/>
                    <a:pt x="953" y="739"/>
                    <a:pt x="953" y="478"/>
                  </a:cubicBezTo>
                  <a:cubicBezTo>
                    <a:pt x="953" y="211"/>
                    <a:pt x="761"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5520420" y="4788914"/>
              <a:ext cx="151873" cy="113411"/>
            </a:xfrm>
            <a:custGeom>
              <a:avLst/>
              <a:gdLst/>
              <a:ahLst/>
              <a:cxnLst/>
              <a:rect l="l" t="t" r="r" b="b"/>
              <a:pathLst>
                <a:path w="3001" h="2241" extrusionOk="0">
                  <a:moveTo>
                    <a:pt x="893" y="1"/>
                  </a:moveTo>
                  <a:cubicBezTo>
                    <a:pt x="762" y="1"/>
                    <a:pt x="625" y="57"/>
                    <a:pt x="500" y="217"/>
                  </a:cubicBezTo>
                  <a:cubicBezTo>
                    <a:pt x="0" y="860"/>
                    <a:pt x="1500" y="2241"/>
                    <a:pt x="1500" y="2241"/>
                  </a:cubicBezTo>
                  <a:cubicBezTo>
                    <a:pt x="1500" y="2241"/>
                    <a:pt x="3001" y="860"/>
                    <a:pt x="2500" y="217"/>
                  </a:cubicBezTo>
                  <a:cubicBezTo>
                    <a:pt x="2372" y="57"/>
                    <a:pt x="2234" y="1"/>
                    <a:pt x="2102" y="1"/>
                  </a:cubicBezTo>
                  <a:cubicBezTo>
                    <a:pt x="1782" y="1"/>
                    <a:pt x="1500" y="336"/>
                    <a:pt x="1500" y="336"/>
                  </a:cubicBezTo>
                  <a:cubicBezTo>
                    <a:pt x="1500" y="336"/>
                    <a:pt x="1213" y="1"/>
                    <a:pt x="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278407" y="4773884"/>
              <a:ext cx="152480" cy="113411"/>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7607432" y="4809157"/>
              <a:ext cx="151266" cy="113664"/>
            </a:xfrm>
            <a:custGeom>
              <a:avLst/>
              <a:gdLst/>
              <a:ahLst/>
              <a:cxnLst/>
              <a:rect l="l" t="t" r="r" b="b"/>
              <a:pathLst>
                <a:path w="2989" h="2246" extrusionOk="0">
                  <a:moveTo>
                    <a:pt x="904" y="0"/>
                  </a:moveTo>
                  <a:cubicBezTo>
                    <a:pt x="774" y="0"/>
                    <a:pt x="637" y="58"/>
                    <a:pt x="512" y="221"/>
                  </a:cubicBezTo>
                  <a:cubicBezTo>
                    <a:pt x="0" y="852"/>
                    <a:pt x="1500" y="2246"/>
                    <a:pt x="1500" y="2246"/>
                  </a:cubicBezTo>
                  <a:cubicBezTo>
                    <a:pt x="1500" y="2246"/>
                    <a:pt x="2989" y="876"/>
                    <a:pt x="2501" y="221"/>
                  </a:cubicBezTo>
                  <a:cubicBezTo>
                    <a:pt x="2375" y="58"/>
                    <a:pt x="2238" y="0"/>
                    <a:pt x="2106" y="0"/>
                  </a:cubicBezTo>
                  <a:cubicBezTo>
                    <a:pt x="1787" y="0"/>
                    <a:pt x="1500" y="341"/>
                    <a:pt x="1500" y="341"/>
                  </a:cubicBezTo>
                  <a:cubicBezTo>
                    <a:pt x="1500" y="341"/>
                    <a:pt x="1220" y="0"/>
                    <a:pt x="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5946984" y="4857081"/>
              <a:ext cx="48280" cy="48280"/>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6726074" y="4832993"/>
              <a:ext cx="48280" cy="48229"/>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8056313" y="4808904"/>
              <a:ext cx="48229" cy="48229"/>
            </a:xfrm>
            <a:custGeom>
              <a:avLst/>
              <a:gdLst/>
              <a:ahLst/>
              <a:cxnLst/>
              <a:rect l="l" t="t" r="r" b="b"/>
              <a:pathLst>
                <a:path w="953" h="953" extrusionOk="0">
                  <a:moveTo>
                    <a:pt x="477" y="0"/>
                  </a:moveTo>
                  <a:cubicBezTo>
                    <a:pt x="215" y="0"/>
                    <a:pt x="0" y="203"/>
                    <a:pt x="0" y="476"/>
                  </a:cubicBezTo>
                  <a:cubicBezTo>
                    <a:pt x="0" y="738"/>
                    <a:pt x="215" y="953"/>
                    <a:pt x="477" y="953"/>
                  </a:cubicBezTo>
                  <a:cubicBezTo>
                    <a:pt x="751" y="953"/>
                    <a:pt x="953" y="738"/>
                    <a:pt x="953" y="476"/>
                  </a:cubicBezTo>
                  <a:cubicBezTo>
                    <a:pt x="953" y="203"/>
                    <a:pt x="751"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5384238" y="2892129"/>
              <a:ext cx="151873" cy="113411"/>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5384238" y="3958005"/>
              <a:ext cx="151873" cy="113411"/>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5382416" y="2312531"/>
              <a:ext cx="151873" cy="113411"/>
            </a:xfrm>
            <a:custGeom>
              <a:avLst/>
              <a:gdLst/>
              <a:ahLst/>
              <a:cxnLst/>
              <a:rect l="l" t="t" r="r" b="b"/>
              <a:pathLst>
                <a:path w="3001" h="2241" extrusionOk="0">
                  <a:moveTo>
                    <a:pt x="899" y="0"/>
                  </a:moveTo>
                  <a:cubicBezTo>
                    <a:pt x="767" y="0"/>
                    <a:pt x="629" y="57"/>
                    <a:pt x="501" y="216"/>
                  </a:cubicBezTo>
                  <a:cubicBezTo>
                    <a:pt x="1" y="859"/>
                    <a:pt x="1501" y="2240"/>
                    <a:pt x="1501" y="2240"/>
                  </a:cubicBezTo>
                  <a:cubicBezTo>
                    <a:pt x="1501" y="2240"/>
                    <a:pt x="3001" y="859"/>
                    <a:pt x="2501" y="216"/>
                  </a:cubicBezTo>
                  <a:cubicBezTo>
                    <a:pt x="2376" y="57"/>
                    <a:pt x="2239" y="0"/>
                    <a:pt x="2108" y="0"/>
                  </a:cubicBezTo>
                  <a:cubicBezTo>
                    <a:pt x="1788" y="0"/>
                    <a:pt x="1501" y="335"/>
                    <a:pt x="1501" y="335"/>
                  </a:cubicBezTo>
                  <a:cubicBezTo>
                    <a:pt x="1501" y="335"/>
                    <a:pt x="1220" y="0"/>
                    <a:pt x="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5346890" y="3390756"/>
              <a:ext cx="152480" cy="113715"/>
            </a:xfrm>
            <a:custGeom>
              <a:avLst/>
              <a:gdLst/>
              <a:ahLst/>
              <a:cxnLst/>
              <a:rect l="l" t="t" r="r" b="b"/>
              <a:pathLst>
                <a:path w="3013" h="2247" extrusionOk="0">
                  <a:moveTo>
                    <a:pt x="904" y="1"/>
                  </a:moveTo>
                  <a:cubicBezTo>
                    <a:pt x="774" y="1"/>
                    <a:pt x="637" y="59"/>
                    <a:pt x="512" y="222"/>
                  </a:cubicBezTo>
                  <a:cubicBezTo>
                    <a:pt x="0" y="853"/>
                    <a:pt x="1500" y="2246"/>
                    <a:pt x="1500" y="2246"/>
                  </a:cubicBezTo>
                  <a:cubicBezTo>
                    <a:pt x="1500" y="2246"/>
                    <a:pt x="3012" y="865"/>
                    <a:pt x="2500" y="222"/>
                  </a:cubicBezTo>
                  <a:cubicBezTo>
                    <a:pt x="2375" y="59"/>
                    <a:pt x="2238" y="1"/>
                    <a:pt x="2106" y="1"/>
                  </a:cubicBezTo>
                  <a:cubicBezTo>
                    <a:pt x="1787" y="1"/>
                    <a:pt x="1500" y="341"/>
                    <a:pt x="1500" y="341"/>
                  </a:cubicBezTo>
                  <a:cubicBezTo>
                    <a:pt x="1500" y="341"/>
                    <a:pt x="1220" y="1"/>
                    <a:pt x="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5433023" y="2652405"/>
              <a:ext cx="48280" cy="48280"/>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5436666" y="3706844"/>
              <a:ext cx="48229" cy="48280"/>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5436666" y="4273233"/>
              <a:ext cx="48229" cy="48280"/>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5436666" y="3171224"/>
              <a:ext cx="48229" cy="48229"/>
            </a:xfrm>
            <a:custGeom>
              <a:avLst/>
              <a:gdLst/>
              <a:ahLst/>
              <a:cxnLst/>
              <a:rect l="l" t="t" r="r" b="b"/>
              <a:pathLst>
                <a:path w="953" h="953" extrusionOk="0">
                  <a:moveTo>
                    <a:pt x="476" y="0"/>
                  </a:moveTo>
                  <a:cubicBezTo>
                    <a:pt x="203" y="0"/>
                    <a:pt x="0" y="214"/>
                    <a:pt x="0" y="476"/>
                  </a:cubicBezTo>
                  <a:cubicBezTo>
                    <a:pt x="0" y="750"/>
                    <a:pt x="203" y="953"/>
                    <a:pt x="476" y="953"/>
                  </a:cubicBezTo>
                  <a:cubicBezTo>
                    <a:pt x="738" y="953"/>
                    <a:pt x="953" y="750"/>
                    <a:pt x="953" y="476"/>
                  </a:cubicBezTo>
                  <a:cubicBezTo>
                    <a:pt x="953" y="214"/>
                    <a:pt x="738"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6942920" y="4800409"/>
              <a:ext cx="152480" cy="113411"/>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382447" y="4821481"/>
              <a:ext cx="48280" cy="48280"/>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382449" y="1757643"/>
              <a:ext cx="48280" cy="48229"/>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6993407" y="1727772"/>
              <a:ext cx="152480" cy="11371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4"/>
          <p:cNvGrpSpPr/>
          <p:nvPr/>
        </p:nvGrpSpPr>
        <p:grpSpPr>
          <a:xfrm rot="-889950">
            <a:off x="1082687" y="553515"/>
            <a:ext cx="638226" cy="646464"/>
            <a:chOff x="1082645" y="553555"/>
            <a:chExt cx="638212" cy="646450"/>
          </a:xfrm>
        </p:grpSpPr>
        <p:grpSp>
          <p:nvGrpSpPr>
            <p:cNvPr id="1096" name="Google Shape;1096;p34"/>
            <p:cNvGrpSpPr/>
            <p:nvPr/>
          </p:nvGrpSpPr>
          <p:grpSpPr>
            <a:xfrm rot="510965" flipH="1">
              <a:off x="1121748" y="591879"/>
              <a:ext cx="560006" cy="569802"/>
              <a:chOff x="6800087" y="4246967"/>
              <a:chExt cx="784575" cy="798300"/>
            </a:xfrm>
          </p:grpSpPr>
          <p:sp>
            <p:nvSpPr>
              <p:cNvPr id="1097" name="Google Shape;1097;p34"/>
              <p:cNvSpPr/>
              <p:nvPr/>
            </p:nvSpPr>
            <p:spPr>
              <a:xfrm rot="1566802">
                <a:off x="6925848" y="4379457"/>
                <a:ext cx="561628" cy="5714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rot="1566802">
                <a:off x="6897273" y="4341357"/>
                <a:ext cx="561628" cy="5714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4"/>
            <p:cNvSpPr/>
            <p:nvPr/>
          </p:nvSpPr>
          <p:spPr>
            <a:xfrm>
              <a:off x="1327213" y="772549"/>
              <a:ext cx="189315" cy="181405"/>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4"/>
          <p:cNvSpPr/>
          <p:nvPr/>
        </p:nvSpPr>
        <p:spPr>
          <a:xfrm>
            <a:off x="7889950" y="-89475"/>
            <a:ext cx="265221" cy="753740"/>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xmlns="" id="{F3947B52-D760-4021-B41A-DDFD399401BF}"/>
              </a:ext>
            </a:extLst>
          </p:cNvPr>
          <p:cNvPicPr>
            <a:picLocks noChangeAspect="1"/>
          </p:cNvPicPr>
          <p:nvPr/>
        </p:nvPicPr>
        <p:blipFill>
          <a:blip r:embed="rId3"/>
          <a:stretch>
            <a:fillRect/>
          </a:stretch>
        </p:blipFill>
        <p:spPr>
          <a:xfrm>
            <a:off x="2782104" y="1905090"/>
            <a:ext cx="3923598" cy="24832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36"/>
          <p:cNvSpPr txBox="1">
            <a:spLocks noGrp="1"/>
          </p:cNvSpPr>
          <p:nvPr>
            <p:ph type="title"/>
          </p:nvPr>
        </p:nvSpPr>
        <p:spPr>
          <a:xfrm>
            <a:off x="1732806" y="142634"/>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C</a:t>
            </a:r>
            <a:r>
              <a:rPr lang="en" dirty="0">
                <a:solidFill>
                  <a:schemeClr val="accent2"/>
                </a:solidFill>
              </a:rPr>
              <a:t>lasificaci</a:t>
            </a:r>
            <a:r>
              <a:rPr lang="en" dirty="0"/>
              <a:t>ón de prismas</a:t>
            </a:r>
            <a:endParaRPr dirty="0"/>
          </a:p>
        </p:txBody>
      </p:sp>
      <p:sp>
        <p:nvSpPr>
          <p:cNvPr id="1163" name="Google Shape;1163;p36"/>
          <p:cNvSpPr/>
          <p:nvPr/>
        </p:nvSpPr>
        <p:spPr>
          <a:xfrm>
            <a:off x="4286250" y="2069225"/>
            <a:ext cx="3866636"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4" name="Google Shape;1164;p36"/>
          <p:cNvSpPr/>
          <p:nvPr/>
        </p:nvSpPr>
        <p:spPr>
          <a:xfrm>
            <a:off x="4286250" y="2567615"/>
            <a:ext cx="3866636"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5" name="Google Shape;1165;p36"/>
          <p:cNvSpPr/>
          <p:nvPr/>
        </p:nvSpPr>
        <p:spPr>
          <a:xfrm>
            <a:off x="4286250" y="3063722"/>
            <a:ext cx="3866636"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6" name="Google Shape;1166;p36"/>
          <p:cNvSpPr/>
          <p:nvPr/>
        </p:nvSpPr>
        <p:spPr>
          <a:xfrm>
            <a:off x="4286250" y="3562112"/>
            <a:ext cx="3866636" cy="49849"/>
          </a:xfrm>
          <a:custGeom>
            <a:avLst/>
            <a:gdLst/>
            <a:ahLst/>
            <a:cxnLst/>
            <a:rect l="l" t="t" r="r" b="b"/>
            <a:pathLst>
              <a:path w="69081" h="524"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7" name="Google Shape;1167;p36"/>
          <p:cNvSpPr/>
          <p:nvPr/>
        </p:nvSpPr>
        <p:spPr>
          <a:xfrm>
            <a:off x="4286250" y="4060407"/>
            <a:ext cx="3866636"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8" name="Google Shape;1168;p36"/>
          <p:cNvSpPr/>
          <p:nvPr/>
        </p:nvSpPr>
        <p:spPr>
          <a:xfrm>
            <a:off x="4286250" y="4557655"/>
            <a:ext cx="3866636"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209" name="Google Shape;1209;p36"/>
          <p:cNvSpPr txBox="1"/>
          <p:nvPr/>
        </p:nvSpPr>
        <p:spPr>
          <a:xfrm>
            <a:off x="777899" y="1263390"/>
            <a:ext cx="2473036" cy="361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2000" b="1" dirty="0">
                <a:solidFill>
                  <a:schemeClr val="accent3"/>
                </a:solidFill>
                <a:latin typeface="Patrick Hand SC"/>
                <a:ea typeface="Patrick Hand SC"/>
                <a:cs typeface="Patrick Hand SC"/>
                <a:sym typeface="Patrick Hand SC"/>
              </a:rPr>
              <a:t>P</a:t>
            </a:r>
            <a:r>
              <a:rPr lang="en" sz="2000" b="1" dirty="0">
                <a:solidFill>
                  <a:schemeClr val="accent3"/>
                </a:solidFill>
                <a:latin typeface="Patrick Hand SC"/>
                <a:ea typeface="Patrick Hand SC"/>
                <a:cs typeface="Patrick Hand SC"/>
                <a:sym typeface="Patrick Hand SC"/>
              </a:rPr>
              <a:t>or el número de sus lados de la base</a:t>
            </a:r>
            <a:endParaRPr sz="2000" b="1" dirty="0">
              <a:solidFill>
                <a:schemeClr val="accent3"/>
              </a:solidFill>
              <a:latin typeface="Patrick Hand SC"/>
              <a:ea typeface="Patrick Hand SC"/>
              <a:cs typeface="Patrick Hand SC"/>
              <a:sym typeface="Patrick Hand SC"/>
            </a:endParaRPr>
          </a:p>
        </p:txBody>
      </p:sp>
      <p:sp>
        <p:nvSpPr>
          <p:cNvPr id="1210" name="Google Shape;1210;p36"/>
          <p:cNvSpPr txBox="1"/>
          <p:nvPr/>
        </p:nvSpPr>
        <p:spPr>
          <a:xfrm>
            <a:off x="3849375" y="1171242"/>
            <a:ext cx="42204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2"/>
                </a:solidFill>
                <a:latin typeface="Patrick Hand SC"/>
                <a:ea typeface="Patrick Hand SC"/>
                <a:cs typeface="Patrick Hand SC"/>
                <a:sym typeface="Patrick Hand SC"/>
              </a:rPr>
              <a:t>regulares e irregulares</a:t>
            </a:r>
            <a:endParaRPr sz="2000" b="1" dirty="0">
              <a:solidFill>
                <a:schemeClr val="dk2"/>
              </a:solidFill>
              <a:latin typeface="Patrick Hand SC"/>
              <a:ea typeface="Patrick Hand SC"/>
              <a:cs typeface="Patrick Hand SC"/>
              <a:sym typeface="Patrick Hand SC"/>
            </a:endParaRPr>
          </a:p>
        </p:txBody>
      </p:sp>
      <p:sp>
        <p:nvSpPr>
          <p:cNvPr id="1211" name="Google Shape;1211;p36"/>
          <p:cNvSpPr txBox="1"/>
          <p:nvPr/>
        </p:nvSpPr>
        <p:spPr>
          <a:xfrm>
            <a:off x="3963387" y="3156418"/>
            <a:ext cx="42204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MX" sz="2000" b="1" dirty="0">
                <a:solidFill>
                  <a:schemeClr val="dk1"/>
                </a:solidFill>
                <a:latin typeface="Patrick Hand SC"/>
                <a:ea typeface="Patrick Hand SC"/>
                <a:cs typeface="Patrick Hand SC"/>
                <a:sym typeface="Patrick Hand SC"/>
              </a:rPr>
              <a:t>R</a:t>
            </a:r>
            <a:r>
              <a:rPr lang="en" sz="2000" b="1" dirty="0">
                <a:solidFill>
                  <a:schemeClr val="dk1"/>
                </a:solidFill>
                <a:latin typeface="Patrick Hand SC"/>
                <a:ea typeface="Patrick Hand SC"/>
                <a:cs typeface="Patrick Hand SC"/>
                <a:sym typeface="Patrick Hand SC"/>
              </a:rPr>
              <a:t>ecto u oblícuo </a:t>
            </a:r>
            <a:endParaRPr sz="2000" b="1" dirty="0">
              <a:solidFill>
                <a:schemeClr val="dk1"/>
              </a:solidFill>
              <a:latin typeface="Patrick Hand SC"/>
              <a:ea typeface="Patrick Hand SC"/>
              <a:cs typeface="Patrick Hand SC"/>
              <a:sym typeface="Patrick Hand SC"/>
            </a:endParaRPr>
          </a:p>
        </p:txBody>
      </p:sp>
      <p:sp>
        <p:nvSpPr>
          <p:cNvPr id="1212" name="Google Shape;1212;p36"/>
          <p:cNvSpPr txBox="1"/>
          <p:nvPr/>
        </p:nvSpPr>
        <p:spPr>
          <a:xfrm>
            <a:off x="755334" y="1745893"/>
            <a:ext cx="2663275"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triangular: las bases son triángulos.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cuadrangular: las bases son cuadriláteros.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pentagonal: las bases son pentágonos.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hexagonal: las bases son hexágonos.</a:t>
            </a:r>
          </a:p>
        </p:txBody>
      </p:sp>
      <p:sp>
        <p:nvSpPr>
          <p:cNvPr id="1213" name="Google Shape;1213;p36"/>
          <p:cNvSpPr txBox="1"/>
          <p:nvPr/>
        </p:nvSpPr>
        <p:spPr>
          <a:xfrm>
            <a:off x="5542589" y="1464157"/>
            <a:ext cx="2903743"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regular: un prisma es regular si sus bases son polígonos regulares.</a:t>
            </a:r>
            <a:endParaRPr lang="es-MX" sz="1200" b="0" i="1" dirty="0">
              <a:solidFill>
                <a:srgbClr val="444444"/>
              </a:solidFill>
              <a:effectLst/>
              <a:latin typeface="Comfortaa" panose="020B0604020202020204" charset="0"/>
            </a:endParaRP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irregular: los prismas son irregulares si tienen polígonos irregulares en su base.</a:t>
            </a:r>
            <a:endParaRPr lang="es-MX" sz="1200" b="0" i="1" dirty="0">
              <a:solidFill>
                <a:srgbClr val="444444"/>
              </a:solidFill>
              <a:effectLst/>
              <a:latin typeface="Comfortaa" panose="020B0604020202020204" charset="0"/>
            </a:endParaRPr>
          </a:p>
          <a:p>
            <a:pPr marL="0" lvl="0" indent="0" algn="r" rtl="0">
              <a:spcBef>
                <a:spcPts val="0"/>
              </a:spcBef>
              <a:spcAft>
                <a:spcPts val="0"/>
              </a:spcAft>
              <a:buNone/>
            </a:pPr>
            <a:endParaRPr dirty="0">
              <a:latin typeface="Comfortaa"/>
              <a:ea typeface="Comfortaa"/>
              <a:cs typeface="Comfortaa"/>
              <a:sym typeface="Comfortaa"/>
            </a:endParaRPr>
          </a:p>
        </p:txBody>
      </p:sp>
      <p:sp>
        <p:nvSpPr>
          <p:cNvPr id="1214" name="Google Shape;1214;p36"/>
          <p:cNvSpPr txBox="1"/>
          <p:nvPr/>
        </p:nvSpPr>
        <p:spPr>
          <a:xfrm>
            <a:off x="4085839" y="3268831"/>
            <a:ext cx="2520089"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recto: si los ejes de los polígonos de las bases son perpendiculares a las bases. Las caras laterales son cuadrados o rectángulos.</a:t>
            </a:r>
            <a:endParaRPr lang="es-MX" sz="1200" b="0" i="1" dirty="0">
              <a:solidFill>
                <a:srgbClr val="444444"/>
              </a:solidFill>
              <a:effectLst/>
              <a:latin typeface="Comfortaa" panose="020B0604020202020204" charset="0"/>
            </a:endParaRP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oblicuo: es aquel cuyos ejes de los polígonos de las bases se unen por una recta oblicua a las bases mismas.</a:t>
            </a:r>
            <a:endParaRPr lang="es-MX" sz="1200" b="0" i="1" dirty="0">
              <a:solidFill>
                <a:srgbClr val="444444"/>
              </a:solidFill>
              <a:effectLst/>
              <a:latin typeface="Comfortaa" panose="020B0604020202020204" charset="0"/>
            </a:endParaRPr>
          </a:p>
          <a:p>
            <a:pPr marL="0" lvl="0" indent="0" algn="r" rtl="0">
              <a:spcBef>
                <a:spcPts val="0"/>
              </a:spcBef>
              <a:spcAft>
                <a:spcPts val="0"/>
              </a:spcAft>
              <a:buNone/>
            </a:pPr>
            <a:endParaRPr dirty="0">
              <a:latin typeface="Comfortaa"/>
              <a:ea typeface="Comfortaa"/>
              <a:cs typeface="Comfortaa"/>
              <a:sym typeface="Comfortaa"/>
            </a:endParaRPr>
          </a:p>
        </p:txBody>
      </p:sp>
      <p:sp>
        <p:nvSpPr>
          <p:cNvPr id="1215" name="Google Shape;1215;p36"/>
          <p:cNvSpPr/>
          <p:nvPr/>
        </p:nvSpPr>
        <p:spPr>
          <a:xfrm>
            <a:off x="8069775" y="858050"/>
            <a:ext cx="228025" cy="293675"/>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xmlns="" id="{3E3D0797-41E0-4D6C-BB7F-0DCF1FFB66EA}"/>
              </a:ext>
            </a:extLst>
          </p:cNvPr>
          <p:cNvSpPr txBox="1"/>
          <p:nvPr/>
        </p:nvSpPr>
        <p:spPr>
          <a:xfrm>
            <a:off x="1732806" y="779125"/>
            <a:ext cx="6837218" cy="307777"/>
          </a:xfrm>
          <a:prstGeom prst="rect">
            <a:avLst/>
          </a:prstGeom>
          <a:noFill/>
        </p:spPr>
        <p:txBody>
          <a:bodyPr wrap="square" rtlCol="0">
            <a:spAutoFit/>
          </a:bodyPr>
          <a:lstStyle/>
          <a:p>
            <a:r>
              <a:rPr lang="es-MX" b="0" i="0" dirty="0">
                <a:solidFill>
                  <a:srgbClr val="444444"/>
                </a:solidFill>
                <a:effectLst/>
                <a:latin typeface="Comfortaa" panose="020B0604020202020204" charset="0"/>
              </a:rPr>
              <a:t>Los primas se pueden clasificar de acuerdo a estos criterios:</a:t>
            </a:r>
            <a:endParaRPr lang="es-MX" dirty="0">
              <a:latin typeface="Comfortaa" panose="020B0604020202020204" charset="0"/>
            </a:endParaRPr>
          </a:p>
        </p:txBody>
      </p:sp>
      <p:pic>
        <p:nvPicPr>
          <p:cNvPr id="3" name="Imagen 2">
            <a:extLst>
              <a:ext uri="{FF2B5EF4-FFF2-40B4-BE49-F238E27FC236}">
                <a16:creationId xmlns:a16="http://schemas.microsoft.com/office/drawing/2014/main" xmlns="" id="{F8B43DF6-B494-40EC-A908-BC716927000C}"/>
              </a:ext>
            </a:extLst>
          </p:cNvPr>
          <p:cNvPicPr>
            <a:picLocks noChangeAspect="1"/>
          </p:cNvPicPr>
          <p:nvPr/>
        </p:nvPicPr>
        <p:blipFill>
          <a:blip r:embed="rId3"/>
          <a:stretch>
            <a:fillRect/>
          </a:stretch>
        </p:blipFill>
        <p:spPr>
          <a:xfrm>
            <a:off x="1061725" y="3709018"/>
            <a:ext cx="1905385" cy="1697273"/>
          </a:xfrm>
          <a:prstGeom prst="rect">
            <a:avLst/>
          </a:prstGeom>
        </p:spPr>
      </p:pic>
      <p:pic>
        <p:nvPicPr>
          <p:cNvPr id="4" name="Imagen 3">
            <a:extLst>
              <a:ext uri="{FF2B5EF4-FFF2-40B4-BE49-F238E27FC236}">
                <a16:creationId xmlns:a16="http://schemas.microsoft.com/office/drawing/2014/main" xmlns="" id="{AF6B23EE-6295-4A08-9D34-E58F96148540}"/>
              </a:ext>
            </a:extLst>
          </p:cNvPr>
          <p:cNvPicPr>
            <a:picLocks noChangeAspect="1"/>
          </p:cNvPicPr>
          <p:nvPr/>
        </p:nvPicPr>
        <p:blipFill>
          <a:blip r:embed="rId4"/>
          <a:stretch>
            <a:fillRect/>
          </a:stretch>
        </p:blipFill>
        <p:spPr>
          <a:xfrm>
            <a:off x="3785479" y="1523216"/>
            <a:ext cx="1821007" cy="1408557"/>
          </a:xfrm>
          <a:prstGeom prst="rect">
            <a:avLst/>
          </a:prstGeom>
        </p:spPr>
      </p:pic>
      <p:pic>
        <p:nvPicPr>
          <p:cNvPr id="5" name="Imagen 4">
            <a:extLst>
              <a:ext uri="{FF2B5EF4-FFF2-40B4-BE49-F238E27FC236}">
                <a16:creationId xmlns:a16="http://schemas.microsoft.com/office/drawing/2014/main" xmlns="" id="{674EAB76-2FF7-4A69-8322-EDB8AA9F97EA}"/>
              </a:ext>
            </a:extLst>
          </p:cNvPr>
          <p:cNvPicPr>
            <a:picLocks noChangeAspect="1"/>
          </p:cNvPicPr>
          <p:nvPr/>
        </p:nvPicPr>
        <p:blipFill>
          <a:blip r:embed="rId5"/>
          <a:stretch>
            <a:fillRect/>
          </a:stretch>
        </p:blipFill>
        <p:spPr>
          <a:xfrm>
            <a:off x="6665024" y="3545403"/>
            <a:ext cx="1905000" cy="152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35"/>
          <p:cNvSpPr txBox="1">
            <a:spLocks noGrp="1"/>
          </p:cNvSpPr>
          <p:nvPr>
            <p:ph type="title"/>
          </p:nvPr>
        </p:nvSpPr>
        <p:spPr>
          <a:xfrm>
            <a:off x="1470869" y="160868"/>
            <a:ext cx="6251804"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C</a:t>
            </a:r>
            <a:r>
              <a:rPr lang="en" dirty="0">
                <a:solidFill>
                  <a:schemeClr val="accent2"/>
                </a:solidFill>
              </a:rPr>
              <a:t>lasificación</a:t>
            </a:r>
            <a:r>
              <a:rPr lang="en" dirty="0"/>
              <a:t> de las pirámides</a:t>
            </a:r>
            <a:endParaRPr dirty="0"/>
          </a:p>
        </p:txBody>
      </p:sp>
      <p:grpSp>
        <p:nvGrpSpPr>
          <p:cNvPr id="1106" name="Google Shape;1106;p35"/>
          <p:cNvGrpSpPr/>
          <p:nvPr/>
        </p:nvGrpSpPr>
        <p:grpSpPr>
          <a:xfrm>
            <a:off x="997884" y="2069225"/>
            <a:ext cx="4058459" cy="2538375"/>
            <a:chOff x="997891" y="2069225"/>
            <a:chExt cx="4092013" cy="2538375"/>
          </a:xfrm>
        </p:grpSpPr>
        <p:sp>
          <p:nvSpPr>
            <p:cNvPr id="1107" name="Google Shape;1107;p35"/>
            <p:cNvSpPr/>
            <p:nvPr/>
          </p:nvSpPr>
          <p:spPr>
            <a:xfrm>
              <a:off x="997891" y="2069225"/>
              <a:ext cx="4092013"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997891" y="2567615"/>
              <a:ext cx="4092013"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997891" y="3063722"/>
              <a:ext cx="4092013"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997891" y="3562112"/>
              <a:ext cx="4092013" cy="49849"/>
            </a:xfrm>
            <a:custGeom>
              <a:avLst/>
              <a:gdLst/>
              <a:ahLst/>
              <a:cxnLst/>
              <a:rect l="l" t="t" r="r" b="b"/>
              <a:pathLst>
                <a:path w="69081" h="524"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997891" y="4060407"/>
              <a:ext cx="4092013"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997891" y="4557655"/>
              <a:ext cx="4092013"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35"/>
          <p:cNvSpPr txBox="1"/>
          <p:nvPr/>
        </p:nvSpPr>
        <p:spPr>
          <a:xfrm>
            <a:off x="997891" y="769474"/>
            <a:ext cx="43734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chemeClr val="dk2"/>
              </a:solidFill>
              <a:latin typeface="Patrick Hand SC"/>
              <a:ea typeface="Patrick Hand SC"/>
              <a:cs typeface="Patrick Hand SC"/>
              <a:sym typeface="Patrick Hand SC"/>
            </a:endParaRPr>
          </a:p>
          <a:p>
            <a:pPr marL="0" lvl="0" indent="0" algn="l" rtl="0">
              <a:spcBef>
                <a:spcPts val="0"/>
              </a:spcBef>
              <a:spcAft>
                <a:spcPts val="0"/>
              </a:spcAft>
              <a:buNone/>
            </a:pPr>
            <a:r>
              <a:rPr lang="es-MX" sz="2000" b="1" dirty="0">
                <a:solidFill>
                  <a:schemeClr val="dk2"/>
                </a:solidFill>
                <a:latin typeface="Patrick Hand SC"/>
                <a:ea typeface="Patrick Hand SC"/>
                <a:cs typeface="Patrick Hand SC"/>
                <a:sym typeface="Patrick Hand SC"/>
              </a:rPr>
              <a:t>Número de lados de su base</a:t>
            </a:r>
            <a:endParaRPr sz="2000" b="1" dirty="0">
              <a:solidFill>
                <a:schemeClr val="dk2"/>
              </a:solidFill>
              <a:latin typeface="Patrick Hand SC"/>
              <a:ea typeface="Patrick Hand SC"/>
              <a:cs typeface="Patrick Hand SC"/>
              <a:sym typeface="Patrick Hand SC"/>
            </a:endParaRPr>
          </a:p>
        </p:txBody>
      </p:sp>
      <p:sp>
        <p:nvSpPr>
          <p:cNvPr id="1114" name="Google Shape;1114;p35"/>
          <p:cNvSpPr txBox="1"/>
          <p:nvPr/>
        </p:nvSpPr>
        <p:spPr>
          <a:xfrm>
            <a:off x="6359599" y="953318"/>
            <a:ext cx="2441501"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2000" b="1" dirty="0">
                <a:solidFill>
                  <a:schemeClr val="dk1"/>
                </a:solidFill>
                <a:latin typeface="Patrick Hand SC"/>
                <a:ea typeface="Patrick Hand SC"/>
                <a:cs typeface="Patrick Hand SC"/>
                <a:sym typeface="Patrick Hand SC"/>
              </a:rPr>
              <a:t>R</a:t>
            </a:r>
            <a:r>
              <a:rPr lang="en" sz="2000" b="1" dirty="0">
                <a:solidFill>
                  <a:schemeClr val="dk1"/>
                </a:solidFill>
                <a:latin typeface="Patrick Hand SC"/>
                <a:ea typeface="Patrick Hand SC"/>
                <a:cs typeface="Patrick Hand SC"/>
                <a:sym typeface="Patrick Hand SC"/>
              </a:rPr>
              <a:t>egular e irregular</a:t>
            </a:r>
            <a:endParaRPr sz="2000" b="1" dirty="0">
              <a:solidFill>
                <a:schemeClr val="dk1"/>
              </a:solidFill>
              <a:latin typeface="Patrick Hand SC"/>
              <a:ea typeface="Patrick Hand SC"/>
              <a:cs typeface="Patrick Hand SC"/>
              <a:sym typeface="Patrick Hand SC"/>
            </a:endParaRPr>
          </a:p>
        </p:txBody>
      </p:sp>
      <p:sp>
        <p:nvSpPr>
          <p:cNvPr id="1115" name="Google Shape;1115;p35"/>
          <p:cNvSpPr txBox="1"/>
          <p:nvPr/>
        </p:nvSpPr>
        <p:spPr>
          <a:xfrm>
            <a:off x="1470869" y="3630312"/>
            <a:ext cx="43734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Patrick Hand SC"/>
                <a:ea typeface="Patrick Hand SC"/>
                <a:cs typeface="Patrick Hand SC"/>
                <a:sym typeface="Patrick Hand SC"/>
              </a:rPr>
              <a:t>Recta u oblícua</a:t>
            </a:r>
            <a:endParaRPr sz="2000" b="1" dirty="0">
              <a:solidFill>
                <a:schemeClr val="accent3"/>
              </a:solidFill>
              <a:latin typeface="Patrick Hand SC"/>
              <a:ea typeface="Patrick Hand SC"/>
              <a:cs typeface="Patrick Hand SC"/>
              <a:sym typeface="Patrick Hand SC"/>
            </a:endParaRPr>
          </a:p>
        </p:txBody>
      </p:sp>
      <p:sp>
        <p:nvSpPr>
          <p:cNvPr id="1116" name="Google Shape;1116;p35"/>
          <p:cNvSpPr txBox="1"/>
          <p:nvPr/>
        </p:nvSpPr>
        <p:spPr>
          <a:xfrm>
            <a:off x="845965" y="1160193"/>
            <a:ext cx="3745434"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triangular: la base es un triángulo.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cuadrangular: la base es un cuadrilátero.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pentagonal: la base es un pentágono.</a:t>
            </a:r>
          </a:p>
          <a:p>
            <a:pPr marL="171450" indent="-171450" algn="just">
              <a:buFont typeface="Arial" panose="020B0604020202020204" pitchFamily="34" charset="0"/>
              <a:buChar char="•"/>
            </a:pPr>
            <a:r>
              <a:rPr lang="es-MX" sz="1200" b="0" i="0" dirty="0">
                <a:solidFill>
                  <a:srgbClr val="565555"/>
                </a:solidFill>
                <a:effectLst/>
                <a:latin typeface="Comfortaa" panose="020B0604020202020204" charset="0"/>
              </a:rPr>
              <a:t>Pirámide hexagonal: la base es un hexágono.</a:t>
            </a:r>
          </a:p>
          <a:p>
            <a:pPr marL="0" lvl="0" indent="0" algn="l" rtl="0">
              <a:spcBef>
                <a:spcPts val="0"/>
              </a:spcBef>
              <a:spcAft>
                <a:spcPts val="0"/>
              </a:spcAft>
              <a:buNone/>
            </a:pPr>
            <a:endParaRPr dirty="0">
              <a:latin typeface="Comfortaa"/>
              <a:ea typeface="Comfortaa"/>
              <a:cs typeface="Comfortaa"/>
              <a:sym typeface="Comfortaa"/>
            </a:endParaRPr>
          </a:p>
        </p:txBody>
      </p:sp>
      <p:sp>
        <p:nvSpPr>
          <p:cNvPr id="1117" name="Google Shape;1117;p35"/>
          <p:cNvSpPr txBox="1"/>
          <p:nvPr/>
        </p:nvSpPr>
        <p:spPr>
          <a:xfrm>
            <a:off x="4869600" y="1256791"/>
            <a:ext cx="3653299"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cs typeface="Microsoft Uighur" panose="020B0604020202020204" pitchFamily="2" charset="-78"/>
              </a:rPr>
              <a:t>Pirámide regular: una pirámide es regular si la base es un polígono regular y a su vez es una pirámide recta. Las caras laterales son triángulos isósceles e iguales entre sí.</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cs typeface="Microsoft Uighur" panose="020B0604020202020204" pitchFamily="2" charset="-78"/>
              </a:rPr>
              <a:t>Pirámide irregular: cuando la base es un polígono irregular o bien es una pirámide oblicua.</a:t>
            </a:r>
          </a:p>
          <a:p>
            <a:pPr marL="0" lvl="0" indent="0" algn="l" rtl="0">
              <a:spcBef>
                <a:spcPts val="0"/>
              </a:spcBef>
              <a:spcAft>
                <a:spcPts val="0"/>
              </a:spcAft>
              <a:buNone/>
            </a:pPr>
            <a:endParaRPr dirty="0">
              <a:latin typeface="Comfortaa"/>
              <a:ea typeface="Comfortaa"/>
              <a:cs typeface="Comfortaa"/>
              <a:sym typeface="Comfortaa"/>
            </a:endParaRPr>
          </a:p>
        </p:txBody>
      </p:sp>
      <p:sp>
        <p:nvSpPr>
          <p:cNvPr id="1118" name="Google Shape;1118;p35"/>
          <p:cNvSpPr txBox="1"/>
          <p:nvPr/>
        </p:nvSpPr>
        <p:spPr>
          <a:xfrm>
            <a:off x="682945" y="3872715"/>
            <a:ext cx="4186656"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recta: la pirámide es recta cuando todas sus caras laterales son triángulos isósceles. En este caso, la recta perpendicular a la base que pasa por el vértice de la pirámide corta a la base por el centro del polígono.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oblicua: la pirámide es oblicua cuando no todos los triángulos laterales son isósceles.</a:t>
            </a:r>
          </a:p>
          <a:p>
            <a:pPr marL="0" lvl="0" indent="0" algn="l" rtl="0">
              <a:spcBef>
                <a:spcPts val="0"/>
              </a:spcBef>
              <a:spcAft>
                <a:spcPts val="0"/>
              </a:spcAft>
              <a:buNone/>
            </a:pPr>
            <a:endParaRPr dirty="0">
              <a:latin typeface="Comfortaa"/>
              <a:ea typeface="Comfortaa"/>
              <a:cs typeface="Comfortaa"/>
              <a:sym typeface="Comfortaa"/>
            </a:endParaRPr>
          </a:p>
        </p:txBody>
      </p:sp>
      <p:pic>
        <p:nvPicPr>
          <p:cNvPr id="2" name="Imagen 1">
            <a:extLst>
              <a:ext uri="{FF2B5EF4-FFF2-40B4-BE49-F238E27FC236}">
                <a16:creationId xmlns:a16="http://schemas.microsoft.com/office/drawing/2014/main" xmlns="" id="{A556AD06-1A1B-4FF5-92A2-E109D3FD1974}"/>
              </a:ext>
            </a:extLst>
          </p:cNvPr>
          <p:cNvPicPr>
            <a:picLocks noChangeAspect="1"/>
          </p:cNvPicPr>
          <p:nvPr/>
        </p:nvPicPr>
        <p:blipFill>
          <a:blip r:embed="rId3"/>
          <a:stretch>
            <a:fillRect/>
          </a:stretch>
        </p:blipFill>
        <p:spPr>
          <a:xfrm>
            <a:off x="845965" y="2709309"/>
            <a:ext cx="3758884" cy="1067567"/>
          </a:xfrm>
          <a:prstGeom prst="rect">
            <a:avLst/>
          </a:prstGeom>
        </p:spPr>
      </p:pic>
      <p:pic>
        <p:nvPicPr>
          <p:cNvPr id="3" name="Imagen 2">
            <a:extLst>
              <a:ext uri="{FF2B5EF4-FFF2-40B4-BE49-F238E27FC236}">
                <a16:creationId xmlns:a16="http://schemas.microsoft.com/office/drawing/2014/main" xmlns="" id="{F2049E98-28F7-417A-8CE4-F08B18725FAD}"/>
              </a:ext>
            </a:extLst>
          </p:cNvPr>
          <p:cNvPicPr>
            <a:picLocks noChangeAspect="1"/>
          </p:cNvPicPr>
          <p:nvPr/>
        </p:nvPicPr>
        <p:blipFill>
          <a:blip r:embed="rId4"/>
          <a:stretch>
            <a:fillRect/>
          </a:stretch>
        </p:blipFill>
        <p:spPr>
          <a:xfrm>
            <a:off x="6071255" y="2815418"/>
            <a:ext cx="2451644" cy="1264129"/>
          </a:xfrm>
          <a:prstGeom prst="rect">
            <a:avLst/>
          </a:prstGeom>
        </p:spPr>
      </p:pic>
      <p:pic>
        <p:nvPicPr>
          <p:cNvPr id="4" name="Imagen 3">
            <a:extLst>
              <a:ext uri="{FF2B5EF4-FFF2-40B4-BE49-F238E27FC236}">
                <a16:creationId xmlns:a16="http://schemas.microsoft.com/office/drawing/2014/main" xmlns="" id="{014B3241-C976-49C3-9D79-F37B25E2DF4F}"/>
              </a:ext>
            </a:extLst>
          </p:cNvPr>
          <p:cNvPicPr>
            <a:picLocks noChangeAspect="1"/>
          </p:cNvPicPr>
          <p:nvPr/>
        </p:nvPicPr>
        <p:blipFill>
          <a:blip r:embed="rId5"/>
          <a:stretch>
            <a:fillRect/>
          </a:stretch>
        </p:blipFill>
        <p:spPr>
          <a:xfrm>
            <a:off x="4869600" y="4178647"/>
            <a:ext cx="2447126" cy="12977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31"/>
          <p:cNvSpPr txBox="1">
            <a:spLocks noGrp="1"/>
          </p:cNvSpPr>
          <p:nvPr>
            <p:ph type="title"/>
          </p:nvPr>
        </p:nvSpPr>
        <p:spPr>
          <a:xfrm>
            <a:off x="1506323" y="522570"/>
            <a:ext cx="6367800" cy="38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rPr>
              <a:t>Activ</a:t>
            </a:r>
            <a:r>
              <a:rPr lang="en" dirty="0">
                <a:solidFill>
                  <a:schemeClr val="accent3"/>
                </a:solidFill>
              </a:rPr>
              <a:t>idades</a:t>
            </a:r>
            <a:endParaRPr dirty="0">
              <a:solidFill>
                <a:schemeClr val="accent3"/>
              </a:solidFill>
            </a:endParaRPr>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