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5" d="100"/>
          <a:sy n="55" d="100"/>
        </p:scale>
        <p:origin x="133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00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31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75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1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84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69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23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01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725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06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8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9CEB0-C61C-4963-9B39-0FDA73EAB36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415C-4C82-4E56-AC31-93CBDA143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79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c77I3CPun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08/ce/60/08ce604ecf31693e0e05cb6672f08a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2706" y="-2662706"/>
            <a:ext cx="6866588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603812" y="216717"/>
            <a:ext cx="4746812" cy="1313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0313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</a:rPr>
              <a:t>Licenciatura en Educación Preescolar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Ciclo Escolar 2020 – 2021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5" name="Imagen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7" r="21165"/>
          <a:stretch>
            <a:fillRect/>
          </a:stretch>
        </p:blipFill>
        <p:spPr bwMode="auto">
          <a:xfrm>
            <a:off x="5487474" y="1691937"/>
            <a:ext cx="979487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1667690" y="3133568"/>
            <a:ext cx="8312332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Unidad 1. Lo que Sabemos de las Artes Visuales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Tema: 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TECNICA GRÁFICA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Curso: 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Artes Visuales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Maestro: Silvia 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Erika Sagahón Solís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b="1" dirty="0" smtClean="0">
                <a:latin typeface="Arial" panose="020B0604020202020204" pitchFamily="34" charset="0"/>
              </a:rPr>
              <a:t>Alumna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Paulina Guerrero Sánchez #9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Grado</a:t>
            </a:r>
            <a:r>
              <a:rPr kumimoji="0" lang="es-MX" altLang="es-MX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y Sección: 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3°A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dirty="0" smtClean="0">
                <a:latin typeface="Arial" panose="020B0604020202020204" pitchFamily="34" charset="0"/>
                <a:ea typeface="Arial" panose="020B0604020202020204" pitchFamily="34" charset="0"/>
              </a:rPr>
              <a:t>16 de mayo, 2021				Saltillo, Coahuila</a:t>
            </a:r>
            <a:endParaRPr kumimoji="0" lang="es-MX" altLang="es-MX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baseline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2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i.pinimg.com/564x/08/ce/60/08ce604ecf31693e0e05cb6672f08a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2706" y="-2662706"/>
            <a:ext cx="6866588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69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/>
              <a:t>Situación Didáctica</a:t>
            </a:r>
            <a:endParaRPr lang="es-MX" sz="5400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75471"/>
              </p:ext>
            </p:extLst>
          </p:nvPr>
        </p:nvGraphicFramePr>
        <p:xfrm>
          <a:off x="744582" y="1562465"/>
          <a:ext cx="10609218" cy="4942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36406">
                  <a:extLst>
                    <a:ext uri="{9D8B030D-6E8A-4147-A177-3AD203B41FA5}">
                      <a16:colId xmlns:a16="http://schemas.microsoft.com/office/drawing/2014/main" val="2125057315"/>
                    </a:ext>
                  </a:extLst>
                </a:gridCol>
                <a:gridCol w="3536406">
                  <a:extLst>
                    <a:ext uri="{9D8B030D-6E8A-4147-A177-3AD203B41FA5}">
                      <a16:colId xmlns:a16="http://schemas.microsoft.com/office/drawing/2014/main" val="2261374235"/>
                    </a:ext>
                  </a:extLst>
                </a:gridCol>
                <a:gridCol w="3536406">
                  <a:extLst>
                    <a:ext uri="{9D8B030D-6E8A-4147-A177-3AD203B41FA5}">
                      <a16:colId xmlns:a16="http://schemas.microsoft.com/office/drawing/2014/main" val="2515733990"/>
                    </a:ext>
                  </a:extLst>
                </a:gridCol>
              </a:tblGrid>
              <a:tr h="426006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Actividad</a:t>
                      </a:r>
                      <a:endParaRPr lang="es-MX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Material</a:t>
                      </a:r>
                      <a:endParaRPr lang="es-MX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Organización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965818"/>
                  </a:ext>
                </a:extLst>
              </a:tr>
              <a:tr h="4516832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“Somos artistas”</a:t>
                      </a:r>
                    </a:p>
                    <a:p>
                      <a:r>
                        <a:rPr lang="es-MX" sz="2000" b="1" dirty="0" smtClean="0"/>
                        <a:t>Inicio</a:t>
                      </a:r>
                    </a:p>
                    <a:p>
                      <a:r>
                        <a:rPr lang="es-MX" sz="1400" b="0" dirty="0" smtClean="0"/>
                        <a:t>Observa el video sobre ¿Qué</a:t>
                      </a:r>
                      <a:r>
                        <a:rPr lang="es-MX" sz="1400" b="0" baseline="0" dirty="0" smtClean="0"/>
                        <a:t> es arte? </a:t>
                      </a:r>
                      <a:r>
                        <a:rPr lang="es-MX" sz="1400" b="0" baseline="0" dirty="0" smtClean="0">
                          <a:hlinkClick r:id="rId3"/>
                        </a:rPr>
                        <a:t>https://www.youtube.com/watch?v=hc77I3CPunc</a:t>
                      </a:r>
                      <a:endParaRPr lang="es-MX" sz="1400" b="0" baseline="0" dirty="0" smtClean="0"/>
                    </a:p>
                    <a:p>
                      <a:r>
                        <a:rPr lang="es-MX" sz="1400" b="0" baseline="0" dirty="0" smtClean="0"/>
                        <a:t>Y responde a cuestionamientos: ¿Qué te llamo la atención del video? ¿Alguna vez has realizado arte? ¿Cómo?</a:t>
                      </a:r>
                      <a:endParaRPr lang="es-MX" sz="1400" b="0" dirty="0" smtClean="0"/>
                    </a:p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/>
                        <a:t>Desarrollo</a:t>
                      </a:r>
                    </a:p>
                    <a:p>
                      <a:r>
                        <a:rPr lang="es-MX" sz="1400" b="0" dirty="0" smtClean="0"/>
                        <a:t>Recibe el material: una hoja de cartulina,</a:t>
                      </a:r>
                      <a:r>
                        <a:rPr lang="es-MX" sz="1400" b="0" baseline="0" dirty="0" smtClean="0"/>
                        <a:t> pintura y un globo y escucha las indicaciones para trabajar. </a:t>
                      </a:r>
                      <a:endParaRPr lang="es-MX" sz="1400" b="0" dirty="0" smtClean="0"/>
                    </a:p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/>
                        <a:t>Cierre</a:t>
                      </a:r>
                    </a:p>
                    <a:p>
                      <a:r>
                        <a:rPr lang="es-MX" sz="1400" b="0" baseline="0" dirty="0" smtClean="0"/>
                        <a:t>Realiza una exposición de arte dentro del salón junto con sus compañeros y expone su obra de arte y explica cómo lo hizo.</a:t>
                      </a:r>
                      <a:endParaRPr lang="es-MX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s-MX" dirty="0" smtClean="0"/>
                        <a:t>Hoja de cartulina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s-MX" dirty="0" smtClean="0"/>
                        <a:t>Pintura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s-MX" dirty="0" smtClean="0"/>
                        <a:t>Globos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s-MX" dirty="0" smtClean="0"/>
                        <a:t>Vasos</a:t>
                      </a:r>
                      <a:r>
                        <a:rPr lang="es-MX" baseline="0" dirty="0" smtClean="0"/>
                        <a:t> para la pintura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Individual</a:t>
                      </a:r>
                      <a:r>
                        <a:rPr lang="es-MX" baseline="0" dirty="0" smtClean="0"/>
                        <a:t>/Grupal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780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68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i.pinimg.com/564x/08/ce/60/08ce604ecf31693e0e05cb6672f08a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2706" y="-2662706"/>
            <a:ext cx="6866588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ÉCNICAS GRAFO-PLÁSTICAS – Mi manual para Nivel Inicia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3"/>
          <a:stretch/>
        </p:blipFill>
        <p:spPr bwMode="auto">
          <a:xfrm>
            <a:off x="3587259" y="468065"/>
            <a:ext cx="5424429" cy="593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509954" y="984738"/>
            <a:ext cx="3077305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Ejemplo de la actividad</a:t>
            </a:r>
            <a:endParaRPr lang="es-MX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50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170</Words>
  <Application>Microsoft Office PowerPoint</Application>
  <PresentationFormat>Panorámica</PresentationFormat>
  <Paragraphs>38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Situación Didáctica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guerrero sanchez</dc:creator>
  <cp:lastModifiedBy>paulina guerrero sanchez</cp:lastModifiedBy>
  <cp:revision>5</cp:revision>
  <dcterms:created xsi:type="dcterms:W3CDTF">2021-05-17T05:34:28Z</dcterms:created>
  <dcterms:modified xsi:type="dcterms:W3CDTF">2021-05-17T06:30:48Z</dcterms:modified>
</cp:coreProperties>
</file>