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EA1C18-2744-4BCB-8E04-EE81862AF80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8874C534-1350-468F-B4AB-9C0C98D1BA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01683F9A-DAB2-4E5C-9F92-8F8BC001DEC8}"/>
              </a:ext>
            </a:extLst>
          </p:cNvPr>
          <p:cNvSpPr>
            <a:spLocks noGrp="1"/>
          </p:cNvSpPr>
          <p:nvPr>
            <p:ph type="dt" sz="half" idx="10"/>
          </p:nvPr>
        </p:nvSpPr>
        <p:spPr/>
        <p:txBody>
          <a:bodyPr/>
          <a:lstStyle/>
          <a:p>
            <a:fld id="{86AB5E48-F0B5-4F9F-9BF9-6C040E0296A6}" type="datetimeFigureOut">
              <a:rPr lang="es-MX" smtClean="0"/>
              <a:t>13/05/2021</a:t>
            </a:fld>
            <a:endParaRPr lang="es-MX"/>
          </a:p>
        </p:txBody>
      </p:sp>
      <p:sp>
        <p:nvSpPr>
          <p:cNvPr id="5" name="Marcador de pie de página 4">
            <a:extLst>
              <a:ext uri="{FF2B5EF4-FFF2-40B4-BE49-F238E27FC236}">
                <a16:creationId xmlns:a16="http://schemas.microsoft.com/office/drawing/2014/main" id="{EFAB2DF9-30B0-4D7A-A906-FDEB68885C9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13E20CD-1713-47DB-9796-E0265DB9765A}"/>
              </a:ext>
            </a:extLst>
          </p:cNvPr>
          <p:cNvSpPr>
            <a:spLocks noGrp="1"/>
          </p:cNvSpPr>
          <p:nvPr>
            <p:ph type="sldNum" sz="quarter" idx="12"/>
          </p:nvPr>
        </p:nvSpPr>
        <p:spPr/>
        <p:txBody>
          <a:bodyPr/>
          <a:lstStyle/>
          <a:p>
            <a:fld id="{4D90F52E-5009-4CC2-9913-E463E3A18A53}" type="slidenum">
              <a:rPr lang="es-MX" smtClean="0"/>
              <a:t>‹Nº›</a:t>
            </a:fld>
            <a:endParaRPr lang="es-MX"/>
          </a:p>
        </p:txBody>
      </p:sp>
    </p:spTree>
    <p:extLst>
      <p:ext uri="{BB962C8B-B14F-4D97-AF65-F5344CB8AC3E}">
        <p14:creationId xmlns:p14="http://schemas.microsoft.com/office/powerpoint/2010/main" val="2824902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E84FD2-64EC-493C-98EE-7FD6F00C506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4677B229-5BE6-4EE8-B3C3-8BB37FA9FAD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384A0BE-E5B3-4C7B-8AED-0CA35444D8CE}"/>
              </a:ext>
            </a:extLst>
          </p:cNvPr>
          <p:cNvSpPr>
            <a:spLocks noGrp="1"/>
          </p:cNvSpPr>
          <p:nvPr>
            <p:ph type="dt" sz="half" idx="10"/>
          </p:nvPr>
        </p:nvSpPr>
        <p:spPr/>
        <p:txBody>
          <a:bodyPr/>
          <a:lstStyle/>
          <a:p>
            <a:fld id="{86AB5E48-F0B5-4F9F-9BF9-6C040E0296A6}" type="datetimeFigureOut">
              <a:rPr lang="es-MX" smtClean="0"/>
              <a:t>13/05/2021</a:t>
            </a:fld>
            <a:endParaRPr lang="es-MX"/>
          </a:p>
        </p:txBody>
      </p:sp>
      <p:sp>
        <p:nvSpPr>
          <p:cNvPr id="5" name="Marcador de pie de página 4">
            <a:extLst>
              <a:ext uri="{FF2B5EF4-FFF2-40B4-BE49-F238E27FC236}">
                <a16:creationId xmlns:a16="http://schemas.microsoft.com/office/drawing/2014/main" id="{B3C05F90-D60C-4675-B715-F1D90BFE194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DDF2EAB-BEA2-4A6E-BFD1-B91E7F28330A}"/>
              </a:ext>
            </a:extLst>
          </p:cNvPr>
          <p:cNvSpPr>
            <a:spLocks noGrp="1"/>
          </p:cNvSpPr>
          <p:nvPr>
            <p:ph type="sldNum" sz="quarter" idx="12"/>
          </p:nvPr>
        </p:nvSpPr>
        <p:spPr/>
        <p:txBody>
          <a:bodyPr/>
          <a:lstStyle/>
          <a:p>
            <a:fld id="{4D90F52E-5009-4CC2-9913-E463E3A18A53}" type="slidenum">
              <a:rPr lang="es-MX" smtClean="0"/>
              <a:t>‹Nº›</a:t>
            </a:fld>
            <a:endParaRPr lang="es-MX"/>
          </a:p>
        </p:txBody>
      </p:sp>
    </p:spTree>
    <p:extLst>
      <p:ext uri="{BB962C8B-B14F-4D97-AF65-F5344CB8AC3E}">
        <p14:creationId xmlns:p14="http://schemas.microsoft.com/office/powerpoint/2010/main" val="1770963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2EDC497-A793-4983-9B81-01AC9E16DD4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E275AA30-5E88-4F5E-B33E-269F9C075DF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AC280C2-27E3-4EA9-A621-0F6281AF9A27}"/>
              </a:ext>
            </a:extLst>
          </p:cNvPr>
          <p:cNvSpPr>
            <a:spLocks noGrp="1"/>
          </p:cNvSpPr>
          <p:nvPr>
            <p:ph type="dt" sz="half" idx="10"/>
          </p:nvPr>
        </p:nvSpPr>
        <p:spPr/>
        <p:txBody>
          <a:bodyPr/>
          <a:lstStyle/>
          <a:p>
            <a:fld id="{86AB5E48-F0B5-4F9F-9BF9-6C040E0296A6}" type="datetimeFigureOut">
              <a:rPr lang="es-MX" smtClean="0"/>
              <a:t>13/05/2021</a:t>
            </a:fld>
            <a:endParaRPr lang="es-MX"/>
          </a:p>
        </p:txBody>
      </p:sp>
      <p:sp>
        <p:nvSpPr>
          <p:cNvPr id="5" name="Marcador de pie de página 4">
            <a:extLst>
              <a:ext uri="{FF2B5EF4-FFF2-40B4-BE49-F238E27FC236}">
                <a16:creationId xmlns:a16="http://schemas.microsoft.com/office/drawing/2014/main" id="{A7767B5D-EA03-45DA-86C9-D1E7095A145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322A0C9-AE3E-4F33-B006-6158CE5ADC57}"/>
              </a:ext>
            </a:extLst>
          </p:cNvPr>
          <p:cNvSpPr>
            <a:spLocks noGrp="1"/>
          </p:cNvSpPr>
          <p:nvPr>
            <p:ph type="sldNum" sz="quarter" idx="12"/>
          </p:nvPr>
        </p:nvSpPr>
        <p:spPr/>
        <p:txBody>
          <a:bodyPr/>
          <a:lstStyle/>
          <a:p>
            <a:fld id="{4D90F52E-5009-4CC2-9913-E463E3A18A53}" type="slidenum">
              <a:rPr lang="es-MX" smtClean="0"/>
              <a:t>‹Nº›</a:t>
            </a:fld>
            <a:endParaRPr lang="es-MX"/>
          </a:p>
        </p:txBody>
      </p:sp>
    </p:spTree>
    <p:extLst>
      <p:ext uri="{BB962C8B-B14F-4D97-AF65-F5344CB8AC3E}">
        <p14:creationId xmlns:p14="http://schemas.microsoft.com/office/powerpoint/2010/main" val="201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0A1439-6587-46A4-8E84-5842BD86F26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A3EC180-CC60-4755-A4CF-396784E6189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59C33A6-77F3-4ACC-A018-F40D7A9CCCD2}"/>
              </a:ext>
            </a:extLst>
          </p:cNvPr>
          <p:cNvSpPr>
            <a:spLocks noGrp="1"/>
          </p:cNvSpPr>
          <p:nvPr>
            <p:ph type="dt" sz="half" idx="10"/>
          </p:nvPr>
        </p:nvSpPr>
        <p:spPr/>
        <p:txBody>
          <a:bodyPr/>
          <a:lstStyle/>
          <a:p>
            <a:fld id="{86AB5E48-F0B5-4F9F-9BF9-6C040E0296A6}" type="datetimeFigureOut">
              <a:rPr lang="es-MX" smtClean="0"/>
              <a:t>13/05/2021</a:t>
            </a:fld>
            <a:endParaRPr lang="es-MX"/>
          </a:p>
        </p:txBody>
      </p:sp>
      <p:sp>
        <p:nvSpPr>
          <p:cNvPr id="5" name="Marcador de pie de página 4">
            <a:extLst>
              <a:ext uri="{FF2B5EF4-FFF2-40B4-BE49-F238E27FC236}">
                <a16:creationId xmlns:a16="http://schemas.microsoft.com/office/drawing/2014/main" id="{F0F5869C-4220-45A1-98F0-B1AFAAB5F19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3DACFBA-158F-4238-A837-4499A65F1A91}"/>
              </a:ext>
            </a:extLst>
          </p:cNvPr>
          <p:cNvSpPr>
            <a:spLocks noGrp="1"/>
          </p:cNvSpPr>
          <p:nvPr>
            <p:ph type="sldNum" sz="quarter" idx="12"/>
          </p:nvPr>
        </p:nvSpPr>
        <p:spPr/>
        <p:txBody>
          <a:bodyPr/>
          <a:lstStyle/>
          <a:p>
            <a:fld id="{4D90F52E-5009-4CC2-9913-E463E3A18A53}" type="slidenum">
              <a:rPr lang="es-MX" smtClean="0"/>
              <a:t>‹Nº›</a:t>
            </a:fld>
            <a:endParaRPr lang="es-MX"/>
          </a:p>
        </p:txBody>
      </p:sp>
    </p:spTree>
    <p:extLst>
      <p:ext uri="{BB962C8B-B14F-4D97-AF65-F5344CB8AC3E}">
        <p14:creationId xmlns:p14="http://schemas.microsoft.com/office/powerpoint/2010/main" val="4036081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2F4AD1-BF63-49E4-B369-911FBD4BEB0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7DD79B8-A2D2-4F88-AFFC-4455CD874A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A85FF34-EB62-426D-BDB7-3DF49FBB64B9}"/>
              </a:ext>
            </a:extLst>
          </p:cNvPr>
          <p:cNvSpPr>
            <a:spLocks noGrp="1"/>
          </p:cNvSpPr>
          <p:nvPr>
            <p:ph type="dt" sz="half" idx="10"/>
          </p:nvPr>
        </p:nvSpPr>
        <p:spPr/>
        <p:txBody>
          <a:bodyPr/>
          <a:lstStyle/>
          <a:p>
            <a:fld id="{86AB5E48-F0B5-4F9F-9BF9-6C040E0296A6}" type="datetimeFigureOut">
              <a:rPr lang="es-MX" smtClean="0"/>
              <a:t>13/05/2021</a:t>
            </a:fld>
            <a:endParaRPr lang="es-MX"/>
          </a:p>
        </p:txBody>
      </p:sp>
      <p:sp>
        <p:nvSpPr>
          <p:cNvPr id="5" name="Marcador de pie de página 4">
            <a:extLst>
              <a:ext uri="{FF2B5EF4-FFF2-40B4-BE49-F238E27FC236}">
                <a16:creationId xmlns:a16="http://schemas.microsoft.com/office/drawing/2014/main" id="{6CE5FAD4-F7F0-4F83-9BF9-D8224D74586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284976B-5B2D-4082-AD00-1A6878710CA5}"/>
              </a:ext>
            </a:extLst>
          </p:cNvPr>
          <p:cNvSpPr>
            <a:spLocks noGrp="1"/>
          </p:cNvSpPr>
          <p:nvPr>
            <p:ph type="sldNum" sz="quarter" idx="12"/>
          </p:nvPr>
        </p:nvSpPr>
        <p:spPr/>
        <p:txBody>
          <a:bodyPr/>
          <a:lstStyle/>
          <a:p>
            <a:fld id="{4D90F52E-5009-4CC2-9913-E463E3A18A53}" type="slidenum">
              <a:rPr lang="es-MX" smtClean="0"/>
              <a:t>‹Nº›</a:t>
            </a:fld>
            <a:endParaRPr lang="es-MX"/>
          </a:p>
        </p:txBody>
      </p:sp>
    </p:spTree>
    <p:extLst>
      <p:ext uri="{BB962C8B-B14F-4D97-AF65-F5344CB8AC3E}">
        <p14:creationId xmlns:p14="http://schemas.microsoft.com/office/powerpoint/2010/main" val="2496334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D5AB2B-044B-4788-ABDC-54F8B50ADFA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9B831AE-CC77-490E-9127-2E47B2A26F3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F7F8650B-1FF4-4FD6-9FCF-133FA7FA2F0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41ACB98A-39AF-4A54-9965-1E1D6A4257C3}"/>
              </a:ext>
            </a:extLst>
          </p:cNvPr>
          <p:cNvSpPr>
            <a:spLocks noGrp="1"/>
          </p:cNvSpPr>
          <p:nvPr>
            <p:ph type="dt" sz="half" idx="10"/>
          </p:nvPr>
        </p:nvSpPr>
        <p:spPr/>
        <p:txBody>
          <a:bodyPr/>
          <a:lstStyle/>
          <a:p>
            <a:fld id="{86AB5E48-F0B5-4F9F-9BF9-6C040E0296A6}" type="datetimeFigureOut">
              <a:rPr lang="es-MX" smtClean="0"/>
              <a:t>13/05/2021</a:t>
            </a:fld>
            <a:endParaRPr lang="es-MX"/>
          </a:p>
        </p:txBody>
      </p:sp>
      <p:sp>
        <p:nvSpPr>
          <p:cNvPr id="6" name="Marcador de pie de página 5">
            <a:extLst>
              <a:ext uri="{FF2B5EF4-FFF2-40B4-BE49-F238E27FC236}">
                <a16:creationId xmlns:a16="http://schemas.microsoft.com/office/drawing/2014/main" id="{10DBD9D7-D8CF-4D2F-88F6-4E468D2271D4}"/>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821B808-7B1D-4B8A-824D-72861C3913C7}"/>
              </a:ext>
            </a:extLst>
          </p:cNvPr>
          <p:cNvSpPr>
            <a:spLocks noGrp="1"/>
          </p:cNvSpPr>
          <p:nvPr>
            <p:ph type="sldNum" sz="quarter" idx="12"/>
          </p:nvPr>
        </p:nvSpPr>
        <p:spPr/>
        <p:txBody>
          <a:bodyPr/>
          <a:lstStyle/>
          <a:p>
            <a:fld id="{4D90F52E-5009-4CC2-9913-E463E3A18A53}" type="slidenum">
              <a:rPr lang="es-MX" smtClean="0"/>
              <a:t>‹Nº›</a:t>
            </a:fld>
            <a:endParaRPr lang="es-MX"/>
          </a:p>
        </p:txBody>
      </p:sp>
    </p:spTree>
    <p:extLst>
      <p:ext uri="{BB962C8B-B14F-4D97-AF65-F5344CB8AC3E}">
        <p14:creationId xmlns:p14="http://schemas.microsoft.com/office/powerpoint/2010/main" val="1667901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9A2042-B46E-47A2-85A8-8856C0B557C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C554CAF-9551-4F33-A209-2C1692A528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2424DCE-0D92-465B-9EA4-87E82FE69E6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A3871CB9-ED51-4DC5-8C83-902BD6A343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AD3E252-28D0-4C40-9396-FEC6D8C8705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6A8F06CE-814F-4F29-9B1D-ABE575ECB5E8}"/>
              </a:ext>
            </a:extLst>
          </p:cNvPr>
          <p:cNvSpPr>
            <a:spLocks noGrp="1"/>
          </p:cNvSpPr>
          <p:nvPr>
            <p:ph type="dt" sz="half" idx="10"/>
          </p:nvPr>
        </p:nvSpPr>
        <p:spPr/>
        <p:txBody>
          <a:bodyPr/>
          <a:lstStyle/>
          <a:p>
            <a:fld id="{86AB5E48-F0B5-4F9F-9BF9-6C040E0296A6}" type="datetimeFigureOut">
              <a:rPr lang="es-MX" smtClean="0"/>
              <a:t>13/05/2021</a:t>
            </a:fld>
            <a:endParaRPr lang="es-MX"/>
          </a:p>
        </p:txBody>
      </p:sp>
      <p:sp>
        <p:nvSpPr>
          <p:cNvPr id="8" name="Marcador de pie de página 7">
            <a:extLst>
              <a:ext uri="{FF2B5EF4-FFF2-40B4-BE49-F238E27FC236}">
                <a16:creationId xmlns:a16="http://schemas.microsoft.com/office/drawing/2014/main" id="{1D09E800-E82B-4634-AF4A-3F422047D783}"/>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FCE718CD-B49D-40E6-905D-01C407F5E1C4}"/>
              </a:ext>
            </a:extLst>
          </p:cNvPr>
          <p:cNvSpPr>
            <a:spLocks noGrp="1"/>
          </p:cNvSpPr>
          <p:nvPr>
            <p:ph type="sldNum" sz="quarter" idx="12"/>
          </p:nvPr>
        </p:nvSpPr>
        <p:spPr/>
        <p:txBody>
          <a:bodyPr/>
          <a:lstStyle/>
          <a:p>
            <a:fld id="{4D90F52E-5009-4CC2-9913-E463E3A18A53}" type="slidenum">
              <a:rPr lang="es-MX" smtClean="0"/>
              <a:t>‹Nº›</a:t>
            </a:fld>
            <a:endParaRPr lang="es-MX"/>
          </a:p>
        </p:txBody>
      </p:sp>
    </p:spTree>
    <p:extLst>
      <p:ext uri="{BB962C8B-B14F-4D97-AF65-F5344CB8AC3E}">
        <p14:creationId xmlns:p14="http://schemas.microsoft.com/office/powerpoint/2010/main" val="455728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285E19-25FD-4966-B715-2DD518CCCFB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CC29CDF-F7A4-4328-80C9-E3C56B2BC9CC}"/>
              </a:ext>
            </a:extLst>
          </p:cNvPr>
          <p:cNvSpPr>
            <a:spLocks noGrp="1"/>
          </p:cNvSpPr>
          <p:nvPr>
            <p:ph type="dt" sz="half" idx="10"/>
          </p:nvPr>
        </p:nvSpPr>
        <p:spPr/>
        <p:txBody>
          <a:bodyPr/>
          <a:lstStyle/>
          <a:p>
            <a:fld id="{86AB5E48-F0B5-4F9F-9BF9-6C040E0296A6}" type="datetimeFigureOut">
              <a:rPr lang="es-MX" smtClean="0"/>
              <a:t>13/05/2021</a:t>
            </a:fld>
            <a:endParaRPr lang="es-MX"/>
          </a:p>
        </p:txBody>
      </p:sp>
      <p:sp>
        <p:nvSpPr>
          <p:cNvPr id="4" name="Marcador de pie de página 3">
            <a:extLst>
              <a:ext uri="{FF2B5EF4-FFF2-40B4-BE49-F238E27FC236}">
                <a16:creationId xmlns:a16="http://schemas.microsoft.com/office/drawing/2014/main" id="{04802310-6901-432B-91F1-82A406D1F73C}"/>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649D6802-0767-416C-9F7F-5676D6D3CEFA}"/>
              </a:ext>
            </a:extLst>
          </p:cNvPr>
          <p:cNvSpPr>
            <a:spLocks noGrp="1"/>
          </p:cNvSpPr>
          <p:nvPr>
            <p:ph type="sldNum" sz="quarter" idx="12"/>
          </p:nvPr>
        </p:nvSpPr>
        <p:spPr/>
        <p:txBody>
          <a:bodyPr/>
          <a:lstStyle/>
          <a:p>
            <a:fld id="{4D90F52E-5009-4CC2-9913-E463E3A18A53}" type="slidenum">
              <a:rPr lang="es-MX" smtClean="0"/>
              <a:t>‹Nº›</a:t>
            </a:fld>
            <a:endParaRPr lang="es-MX"/>
          </a:p>
        </p:txBody>
      </p:sp>
    </p:spTree>
    <p:extLst>
      <p:ext uri="{BB962C8B-B14F-4D97-AF65-F5344CB8AC3E}">
        <p14:creationId xmlns:p14="http://schemas.microsoft.com/office/powerpoint/2010/main" val="555321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439B472-3AD4-4CFE-ABD1-060B838F091A}"/>
              </a:ext>
            </a:extLst>
          </p:cNvPr>
          <p:cNvSpPr>
            <a:spLocks noGrp="1"/>
          </p:cNvSpPr>
          <p:nvPr>
            <p:ph type="dt" sz="half" idx="10"/>
          </p:nvPr>
        </p:nvSpPr>
        <p:spPr/>
        <p:txBody>
          <a:bodyPr/>
          <a:lstStyle/>
          <a:p>
            <a:fld id="{86AB5E48-F0B5-4F9F-9BF9-6C040E0296A6}" type="datetimeFigureOut">
              <a:rPr lang="es-MX" smtClean="0"/>
              <a:t>13/05/2021</a:t>
            </a:fld>
            <a:endParaRPr lang="es-MX"/>
          </a:p>
        </p:txBody>
      </p:sp>
      <p:sp>
        <p:nvSpPr>
          <p:cNvPr id="3" name="Marcador de pie de página 2">
            <a:extLst>
              <a:ext uri="{FF2B5EF4-FFF2-40B4-BE49-F238E27FC236}">
                <a16:creationId xmlns:a16="http://schemas.microsoft.com/office/drawing/2014/main" id="{1AE2309D-6B6A-4E7A-B805-C61D42ED521A}"/>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C408F14-BEEC-43A8-8719-14517E7A4331}"/>
              </a:ext>
            </a:extLst>
          </p:cNvPr>
          <p:cNvSpPr>
            <a:spLocks noGrp="1"/>
          </p:cNvSpPr>
          <p:nvPr>
            <p:ph type="sldNum" sz="quarter" idx="12"/>
          </p:nvPr>
        </p:nvSpPr>
        <p:spPr/>
        <p:txBody>
          <a:bodyPr/>
          <a:lstStyle/>
          <a:p>
            <a:fld id="{4D90F52E-5009-4CC2-9913-E463E3A18A53}" type="slidenum">
              <a:rPr lang="es-MX" smtClean="0"/>
              <a:t>‹Nº›</a:t>
            </a:fld>
            <a:endParaRPr lang="es-MX"/>
          </a:p>
        </p:txBody>
      </p:sp>
    </p:spTree>
    <p:extLst>
      <p:ext uri="{BB962C8B-B14F-4D97-AF65-F5344CB8AC3E}">
        <p14:creationId xmlns:p14="http://schemas.microsoft.com/office/powerpoint/2010/main" val="883154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4B898F-F20F-404C-B3F4-8ECE058AA30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813CF9A-CA01-4E53-86BF-10DFB534E0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D0AAE58A-D8CF-44EF-89FC-66A443C1A2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28CFAD9-C69B-44B2-B408-77F1A3402454}"/>
              </a:ext>
            </a:extLst>
          </p:cNvPr>
          <p:cNvSpPr>
            <a:spLocks noGrp="1"/>
          </p:cNvSpPr>
          <p:nvPr>
            <p:ph type="dt" sz="half" idx="10"/>
          </p:nvPr>
        </p:nvSpPr>
        <p:spPr/>
        <p:txBody>
          <a:bodyPr/>
          <a:lstStyle/>
          <a:p>
            <a:fld id="{86AB5E48-F0B5-4F9F-9BF9-6C040E0296A6}" type="datetimeFigureOut">
              <a:rPr lang="es-MX" smtClean="0"/>
              <a:t>13/05/2021</a:t>
            </a:fld>
            <a:endParaRPr lang="es-MX"/>
          </a:p>
        </p:txBody>
      </p:sp>
      <p:sp>
        <p:nvSpPr>
          <p:cNvPr id="6" name="Marcador de pie de página 5">
            <a:extLst>
              <a:ext uri="{FF2B5EF4-FFF2-40B4-BE49-F238E27FC236}">
                <a16:creationId xmlns:a16="http://schemas.microsoft.com/office/drawing/2014/main" id="{EC87DDED-C8FF-4A0D-8228-CC22F2AB451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E913678-7FC2-4EDD-9155-8690437F4982}"/>
              </a:ext>
            </a:extLst>
          </p:cNvPr>
          <p:cNvSpPr>
            <a:spLocks noGrp="1"/>
          </p:cNvSpPr>
          <p:nvPr>
            <p:ph type="sldNum" sz="quarter" idx="12"/>
          </p:nvPr>
        </p:nvSpPr>
        <p:spPr/>
        <p:txBody>
          <a:bodyPr/>
          <a:lstStyle/>
          <a:p>
            <a:fld id="{4D90F52E-5009-4CC2-9913-E463E3A18A53}" type="slidenum">
              <a:rPr lang="es-MX" smtClean="0"/>
              <a:t>‹Nº›</a:t>
            </a:fld>
            <a:endParaRPr lang="es-MX"/>
          </a:p>
        </p:txBody>
      </p:sp>
    </p:spTree>
    <p:extLst>
      <p:ext uri="{BB962C8B-B14F-4D97-AF65-F5344CB8AC3E}">
        <p14:creationId xmlns:p14="http://schemas.microsoft.com/office/powerpoint/2010/main" val="427546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4FDF82-5BEC-4ECC-A07B-FD077CFF2BA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953FBA6B-5F83-4811-AEE1-022B1F2C66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D1509773-71FF-475E-987A-72C3AC1599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42F9768-92C1-4518-9B26-23BA1C5C1033}"/>
              </a:ext>
            </a:extLst>
          </p:cNvPr>
          <p:cNvSpPr>
            <a:spLocks noGrp="1"/>
          </p:cNvSpPr>
          <p:nvPr>
            <p:ph type="dt" sz="half" idx="10"/>
          </p:nvPr>
        </p:nvSpPr>
        <p:spPr/>
        <p:txBody>
          <a:bodyPr/>
          <a:lstStyle/>
          <a:p>
            <a:fld id="{86AB5E48-F0B5-4F9F-9BF9-6C040E0296A6}" type="datetimeFigureOut">
              <a:rPr lang="es-MX" smtClean="0"/>
              <a:t>13/05/2021</a:t>
            </a:fld>
            <a:endParaRPr lang="es-MX"/>
          </a:p>
        </p:txBody>
      </p:sp>
      <p:sp>
        <p:nvSpPr>
          <p:cNvPr id="6" name="Marcador de pie de página 5">
            <a:extLst>
              <a:ext uri="{FF2B5EF4-FFF2-40B4-BE49-F238E27FC236}">
                <a16:creationId xmlns:a16="http://schemas.microsoft.com/office/drawing/2014/main" id="{EB31355F-EF6E-4869-932A-514117A51824}"/>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0F7D63C-AAB7-419A-8EC5-3FCCAFC3ACA7}"/>
              </a:ext>
            </a:extLst>
          </p:cNvPr>
          <p:cNvSpPr>
            <a:spLocks noGrp="1"/>
          </p:cNvSpPr>
          <p:nvPr>
            <p:ph type="sldNum" sz="quarter" idx="12"/>
          </p:nvPr>
        </p:nvSpPr>
        <p:spPr/>
        <p:txBody>
          <a:bodyPr/>
          <a:lstStyle/>
          <a:p>
            <a:fld id="{4D90F52E-5009-4CC2-9913-E463E3A18A53}" type="slidenum">
              <a:rPr lang="es-MX" smtClean="0"/>
              <a:t>‹Nº›</a:t>
            </a:fld>
            <a:endParaRPr lang="es-MX"/>
          </a:p>
        </p:txBody>
      </p:sp>
    </p:spTree>
    <p:extLst>
      <p:ext uri="{BB962C8B-B14F-4D97-AF65-F5344CB8AC3E}">
        <p14:creationId xmlns:p14="http://schemas.microsoft.com/office/powerpoint/2010/main" val="1764243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555D61E-C754-4246-A7B3-A66C42D060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5EFBB87-F851-4206-AC7F-7BB7F4DACA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8DA3B31-3FB1-4CF9-8D90-5147F14B2D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AB5E48-F0B5-4F9F-9BF9-6C040E0296A6}" type="datetimeFigureOut">
              <a:rPr lang="es-MX" smtClean="0"/>
              <a:t>13/05/2021</a:t>
            </a:fld>
            <a:endParaRPr lang="es-MX"/>
          </a:p>
        </p:txBody>
      </p:sp>
      <p:sp>
        <p:nvSpPr>
          <p:cNvPr id="5" name="Marcador de pie de página 4">
            <a:extLst>
              <a:ext uri="{FF2B5EF4-FFF2-40B4-BE49-F238E27FC236}">
                <a16:creationId xmlns:a16="http://schemas.microsoft.com/office/drawing/2014/main" id="{D3AE4595-C40B-4CC0-BFFF-5260CBD508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B3E290D8-F6D4-48D6-8632-1612D00F3E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0F52E-5009-4CC2-9913-E463E3A18A53}" type="slidenum">
              <a:rPr lang="es-MX" smtClean="0"/>
              <a:t>‹Nº›</a:t>
            </a:fld>
            <a:endParaRPr lang="es-MX"/>
          </a:p>
        </p:txBody>
      </p:sp>
    </p:spTree>
    <p:extLst>
      <p:ext uri="{BB962C8B-B14F-4D97-AF65-F5344CB8AC3E}">
        <p14:creationId xmlns:p14="http://schemas.microsoft.com/office/powerpoint/2010/main" val="970958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wdDnDiag">
          <a:fgClr>
            <a:srgbClr val="FFFF00"/>
          </a:fgClr>
          <a:bgClr>
            <a:schemeClr val="bg1"/>
          </a:bgClr>
        </a:patt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9765F036-D9C5-4C48-B71A-F8AE280AE4CC}"/>
              </a:ext>
            </a:extLst>
          </p:cNvPr>
          <p:cNvSpPr txBox="1"/>
          <p:nvPr/>
        </p:nvSpPr>
        <p:spPr>
          <a:xfrm>
            <a:off x="1272209" y="1958193"/>
            <a:ext cx="9607826" cy="4708981"/>
          </a:xfrm>
          <a:prstGeom prst="rect">
            <a:avLst/>
          </a:prstGeom>
          <a:noFill/>
        </p:spPr>
        <p:txBody>
          <a:bodyPr wrap="square" rtlCol="0">
            <a:spAutoFit/>
          </a:bodyPr>
          <a:lstStyle/>
          <a:p>
            <a:pPr algn="ctr"/>
            <a:r>
              <a:rPr lang="es-MX" sz="2800" b="1" dirty="0">
                <a:latin typeface="Lucida Handwriting" panose="03010101010101010101" pitchFamily="66" charset="0"/>
              </a:rPr>
              <a:t>ESCUELA NORMAL DE EDUCACIÓN PREESCOLAR</a:t>
            </a:r>
          </a:p>
          <a:p>
            <a:pPr algn="ctr"/>
            <a:endParaRPr lang="es-MX" b="1" dirty="0">
              <a:latin typeface="Lucida Handwriting" panose="03010101010101010101" pitchFamily="66" charset="0"/>
            </a:endParaRPr>
          </a:p>
          <a:p>
            <a:pPr algn="ctr"/>
            <a:r>
              <a:rPr lang="es-MX" sz="2400" b="1" dirty="0">
                <a:latin typeface="Lucida Handwriting" panose="03010101010101010101" pitchFamily="66" charset="0"/>
              </a:rPr>
              <a:t>ESTRATEGIAS PARA LA EXPLORACIÓN DEL MUNDO SOCIAL</a:t>
            </a:r>
          </a:p>
          <a:p>
            <a:pPr algn="ctr"/>
            <a:r>
              <a:rPr lang="es-MX" sz="2400" b="1" dirty="0">
                <a:latin typeface="Lucida Handwriting" panose="03010101010101010101" pitchFamily="66" charset="0"/>
              </a:rPr>
              <a:t>MAESTRO: ROBERTO ACOSTA ROBLES</a:t>
            </a:r>
          </a:p>
          <a:p>
            <a:pPr algn="ctr"/>
            <a:r>
              <a:rPr lang="es-MX" sz="2400" b="1" dirty="0">
                <a:latin typeface="Lucida Handwriting" panose="03010101010101010101" pitchFamily="66" charset="0"/>
              </a:rPr>
              <a:t>ALUMNA: SARA PATRICIA GARCIA VELARDE</a:t>
            </a:r>
          </a:p>
          <a:p>
            <a:pPr algn="ctr"/>
            <a:r>
              <a:rPr lang="es-MX" sz="2400" b="1" dirty="0">
                <a:latin typeface="Lucida Handwriting" panose="03010101010101010101" pitchFamily="66" charset="0"/>
              </a:rPr>
              <a:t>#8</a:t>
            </a:r>
          </a:p>
          <a:p>
            <a:pPr algn="ctr"/>
            <a:r>
              <a:rPr lang="es-MX" sz="2400" b="1" dirty="0">
                <a:latin typeface="Lucida Handwriting" panose="03010101010101010101" pitchFamily="66" charset="0"/>
              </a:rPr>
              <a:t>2 B</a:t>
            </a:r>
          </a:p>
          <a:p>
            <a:pPr algn="ctr"/>
            <a:r>
              <a:rPr lang="es-MX" sz="2400" b="1" dirty="0">
                <a:highlight>
                  <a:srgbClr val="808080"/>
                </a:highlight>
                <a:latin typeface="Lucida Handwriting" panose="03010101010101010101" pitchFamily="66" charset="0"/>
              </a:rPr>
              <a:t>“Ideas del documental”</a:t>
            </a:r>
          </a:p>
          <a:p>
            <a:pPr algn="ctr"/>
            <a:endParaRPr lang="es-MX" sz="2400" b="1" dirty="0">
              <a:highlight>
                <a:srgbClr val="FFFF00"/>
              </a:highlight>
              <a:latin typeface="Lucida Handwriting" panose="03010101010101010101" pitchFamily="66" charset="0"/>
            </a:endParaRPr>
          </a:p>
          <a:p>
            <a:pPr algn="ctr"/>
            <a:endParaRPr lang="es-MX" sz="2400" b="1" dirty="0">
              <a:latin typeface="Lucida Handwriting" panose="03010101010101010101" pitchFamily="66" charset="0"/>
            </a:endParaRPr>
          </a:p>
          <a:p>
            <a:r>
              <a:rPr lang="es-MX" sz="2000" b="1" dirty="0">
                <a:latin typeface="Lucida Handwriting" panose="03010101010101010101" pitchFamily="66" charset="0"/>
              </a:rPr>
              <a:t>SALTILLO, COAHUILA                                                 13/05/21</a:t>
            </a:r>
          </a:p>
          <a:p>
            <a:endParaRPr lang="es-MX" dirty="0"/>
          </a:p>
        </p:txBody>
      </p:sp>
      <p:pic>
        <p:nvPicPr>
          <p:cNvPr id="1028" name="Picture 4" descr="Museo Presidentes on Twitter: &quot;23 agosto 1973.Gobernador de #Coahuila  Eulalio Gutiérrez Treviño establece la Escuela Normal de Educación  Preescolar… &quot;">
            <a:extLst>
              <a:ext uri="{FF2B5EF4-FFF2-40B4-BE49-F238E27FC236}">
                <a16:creationId xmlns:a16="http://schemas.microsoft.com/office/drawing/2014/main" id="{C63796EC-0E34-46E7-88D4-95C526C83AE9}"/>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0000" b="90000" l="10000" r="90000">
                        <a14:foregroundMark x1="54167" y1="33735" x2="54167" y2="33735"/>
                        <a14:foregroundMark x1="34896" y1="33735" x2="34896" y2="33735"/>
                      </a14:backgroundRemoval>
                    </a14:imgEffect>
                  </a14:imgLayer>
                </a14:imgProps>
              </a:ext>
              <a:ext uri="{28A0092B-C50C-407E-A947-70E740481C1C}">
                <a14:useLocalDpi xmlns:a14="http://schemas.microsoft.com/office/drawing/2010/main" val="0"/>
              </a:ext>
            </a:extLst>
          </a:blip>
          <a:srcRect/>
          <a:stretch>
            <a:fillRect/>
          </a:stretch>
        </p:blipFill>
        <p:spPr bwMode="auto">
          <a:xfrm>
            <a:off x="5181600" y="377043"/>
            <a:ext cx="1828800" cy="1581150"/>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a:extLst>
              <a:ext uri="{FF2B5EF4-FFF2-40B4-BE49-F238E27FC236}">
                <a16:creationId xmlns:a16="http://schemas.microsoft.com/office/drawing/2014/main" id="{2D711038-5F6F-4B58-9962-14E4AD66A895}"/>
              </a:ext>
            </a:extLst>
          </p:cNvPr>
          <p:cNvSpPr/>
          <p:nvPr/>
        </p:nvSpPr>
        <p:spPr>
          <a:xfrm>
            <a:off x="379828" y="377043"/>
            <a:ext cx="11408898" cy="6103914"/>
          </a:xfrm>
          <a:prstGeom prst="rect">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95177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40">
          <a:fgClr>
            <a:srgbClr val="00B0F0"/>
          </a:fgClr>
          <a:bgClr>
            <a:schemeClr val="bg1"/>
          </a:bgClr>
        </a:patt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76AB14E-DF2D-41C1-9BB3-06E08B9759AE}"/>
              </a:ext>
            </a:extLst>
          </p:cNvPr>
          <p:cNvSpPr>
            <a:spLocks noGrp="1"/>
          </p:cNvSpPr>
          <p:nvPr>
            <p:ph idx="1"/>
          </p:nvPr>
        </p:nvSpPr>
        <p:spPr>
          <a:xfrm>
            <a:off x="838200" y="492369"/>
            <a:ext cx="10515600" cy="5684594"/>
          </a:xfrm>
        </p:spPr>
        <p:txBody>
          <a:bodyPr>
            <a:normAutofit lnSpcReduction="10000"/>
          </a:bodyPr>
          <a:lstStyle/>
          <a:p>
            <a:r>
              <a:rPr lang="es-MX" sz="2400" dirty="0">
                <a:latin typeface="Modern Love Caps" panose="020B0604020202020204" pitchFamily="82" charset="0"/>
              </a:rPr>
              <a:t>El contexto social tiene mucha influencia en la vida de una persona, desde que nace se integra a la manera de vivir de su familia y se convierte en parte de una pequeña sociedad que le enseña actitudes , valores, creencias, costumbres etc.</a:t>
            </a:r>
          </a:p>
          <a:p>
            <a:pPr marL="0" indent="0">
              <a:buNone/>
            </a:pPr>
            <a:endParaRPr lang="es-MX" sz="2400" dirty="0">
              <a:latin typeface="Modern Love Caps" panose="020B0604020202020204" pitchFamily="82" charset="0"/>
            </a:endParaRPr>
          </a:p>
          <a:p>
            <a:r>
              <a:rPr lang="es-MX" sz="2400" dirty="0">
                <a:latin typeface="Modern Love Caps" panose="020B0604020202020204" pitchFamily="82" charset="0"/>
              </a:rPr>
              <a:t>La manera de vivir de cada persona va a depender siempre de su primera educación: La familia.</a:t>
            </a:r>
          </a:p>
          <a:p>
            <a:pPr marL="0" indent="0">
              <a:buNone/>
            </a:pPr>
            <a:endParaRPr lang="es-MX" sz="2400" dirty="0">
              <a:latin typeface="Modern Love Caps" panose="020B0604020202020204" pitchFamily="82" charset="0"/>
            </a:endParaRPr>
          </a:p>
          <a:p>
            <a:r>
              <a:rPr lang="es-MX" sz="2400" dirty="0">
                <a:latin typeface="Modern Love Caps" panose="020B0604020202020204" pitchFamily="82" charset="0"/>
              </a:rPr>
              <a:t>El contexto en el que vive cada familia tiene un gran impacto para la exploración y el mundo social que rodea a los niños ya que los enseñan a cómo deben de comportarse, su manera de actuar, de pensar y cómo observan el mundo que los rodea. </a:t>
            </a:r>
          </a:p>
          <a:p>
            <a:pPr marL="0" indent="0">
              <a:buNone/>
            </a:pPr>
            <a:endParaRPr lang="es-MX" sz="2400" dirty="0">
              <a:latin typeface="Modern Love Caps" panose="020B0604020202020204" pitchFamily="82" charset="0"/>
            </a:endParaRPr>
          </a:p>
          <a:p>
            <a:r>
              <a:rPr lang="es-MX" sz="2400" dirty="0">
                <a:latin typeface="Modern Love Caps" panose="020B0604020202020204" pitchFamily="82" charset="0"/>
              </a:rPr>
              <a:t>La familia es una parte importante en el crecimiento de los niños, le da la confianza y la seguridad de que explore con libertad, le crea oportunidades de que pueda palpar y observar para que pueda ir aprendiendo en base a lo que se le trasmite y de lo que observa. </a:t>
            </a:r>
          </a:p>
          <a:p>
            <a:endParaRPr lang="es-MX" sz="2400" dirty="0">
              <a:latin typeface="Modern Love Caps" panose="020B0604020202020204" pitchFamily="82" charset="0"/>
            </a:endParaRPr>
          </a:p>
          <a:p>
            <a:endParaRPr lang="es-MX" dirty="0"/>
          </a:p>
        </p:txBody>
      </p:sp>
      <p:sp>
        <p:nvSpPr>
          <p:cNvPr id="4" name="Rectángulo 3">
            <a:extLst>
              <a:ext uri="{FF2B5EF4-FFF2-40B4-BE49-F238E27FC236}">
                <a16:creationId xmlns:a16="http://schemas.microsoft.com/office/drawing/2014/main" id="{550D5DD3-D138-43B2-A3AC-010360CDF3EC}"/>
              </a:ext>
            </a:extLst>
          </p:cNvPr>
          <p:cNvSpPr/>
          <p:nvPr/>
        </p:nvSpPr>
        <p:spPr>
          <a:xfrm>
            <a:off x="398206" y="206477"/>
            <a:ext cx="11400504" cy="6159154"/>
          </a:xfrm>
          <a:prstGeom prst="rect">
            <a:avLst/>
          </a:prstGeom>
          <a:noFill/>
          <a:ln w="76200">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887883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90">
          <a:fgClr>
            <a:srgbClr val="92D050"/>
          </a:fgClr>
          <a:bgClr>
            <a:schemeClr val="bg1"/>
          </a:bgClr>
        </a:patt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8E9F271-9DAD-4AD0-BD68-442F7A1B8FBF}"/>
              </a:ext>
            </a:extLst>
          </p:cNvPr>
          <p:cNvSpPr>
            <a:spLocks noGrp="1"/>
          </p:cNvSpPr>
          <p:nvPr>
            <p:ph idx="1"/>
          </p:nvPr>
        </p:nvSpPr>
        <p:spPr>
          <a:xfrm>
            <a:off x="838200" y="829994"/>
            <a:ext cx="10515600" cy="5346969"/>
          </a:xfrm>
        </p:spPr>
        <p:txBody>
          <a:bodyPr>
            <a:normAutofit/>
          </a:bodyPr>
          <a:lstStyle/>
          <a:p>
            <a:r>
              <a:rPr lang="es-MX" sz="2400" dirty="0">
                <a:latin typeface="Modern Love Caps" panose="04070805081001020A01" pitchFamily="82" charset="0"/>
              </a:rPr>
              <a:t>Surge un espacio psicosocial en donde el niño obtiene elementos tanto culturales como sociales que influyen de manera significativa en su integración. Esto permite que el niño se involucre en aspectos de desarrollo, comunicativos, de interacción y crecimiento personal.</a:t>
            </a:r>
          </a:p>
          <a:p>
            <a:endParaRPr lang="es-MX" sz="2400" dirty="0">
              <a:latin typeface="Modern Love Caps" panose="04070805081001020A01" pitchFamily="82" charset="0"/>
            </a:endParaRPr>
          </a:p>
          <a:p>
            <a:r>
              <a:rPr lang="es-MX" sz="2400" dirty="0">
                <a:latin typeface="Modern Love Caps" panose="04070805081001020A01" pitchFamily="82" charset="0"/>
              </a:rPr>
              <a:t>El niño no solo empieza a establecer relaciones con las personas de su alrededor interaccionando con ellos, si no que a la par explota aquel mundo físico y empieza a explorar el mundo social.</a:t>
            </a:r>
          </a:p>
          <a:p>
            <a:endParaRPr lang="es-MX" sz="2400" dirty="0">
              <a:latin typeface="Modern Love Caps" panose="04070805081001020A01" pitchFamily="82" charset="0"/>
            </a:endParaRPr>
          </a:p>
          <a:p>
            <a:r>
              <a:rPr lang="es-MX" sz="2400" dirty="0">
                <a:latin typeface="Modern Love Caps" panose="04070805081001020A01" pitchFamily="82" charset="0"/>
              </a:rPr>
              <a:t>Se aprecia ver en las costumbres de cada una de las madres son un modelo a seguir para el niño ya que quieren hacer lo mismo que ellas. Ellas los educan como a las tradiciones de cada cultura que van teniendo.</a:t>
            </a:r>
          </a:p>
          <a:p>
            <a:endParaRPr lang="es-MX" sz="2400" dirty="0">
              <a:latin typeface="Modern Love Caps" panose="04070805081001020A01" pitchFamily="82" charset="0"/>
            </a:endParaRPr>
          </a:p>
          <a:p>
            <a:endParaRPr lang="es-MX" sz="2400" dirty="0">
              <a:latin typeface="Modern Love Caps" panose="04070805081001020A01" pitchFamily="82" charset="0"/>
            </a:endParaRPr>
          </a:p>
        </p:txBody>
      </p:sp>
      <p:sp>
        <p:nvSpPr>
          <p:cNvPr id="4" name="Rectángulo 3">
            <a:extLst>
              <a:ext uri="{FF2B5EF4-FFF2-40B4-BE49-F238E27FC236}">
                <a16:creationId xmlns:a16="http://schemas.microsoft.com/office/drawing/2014/main" id="{0C224E53-B18F-4276-B23B-1EF2B6AB232F}"/>
              </a:ext>
            </a:extLst>
          </p:cNvPr>
          <p:cNvSpPr/>
          <p:nvPr/>
        </p:nvSpPr>
        <p:spPr>
          <a:xfrm>
            <a:off x="647114" y="548640"/>
            <a:ext cx="11029071" cy="5528603"/>
          </a:xfrm>
          <a:prstGeom prst="rect">
            <a:avLst/>
          </a:prstGeom>
          <a:noFill/>
          <a:ln w="76200">
            <a:solidFill>
              <a:schemeClr val="accent6">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77539761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328</Words>
  <Application>Microsoft Office PowerPoint</Application>
  <PresentationFormat>Panorámica</PresentationFormat>
  <Paragraphs>23</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Calibri</vt:lpstr>
      <vt:lpstr>Calibri Light</vt:lpstr>
      <vt:lpstr>Lucida Handwriting</vt:lpstr>
      <vt:lpstr>Modern Love Caps</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JESUS ALEJANDRO ARELLANO CORTEZ</dc:creator>
  <cp:lastModifiedBy>JESUS ALEJANDRO ARELLANO CORTEZ</cp:lastModifiedBy>
  <cp:revision>2</cp:revision>
  <dcterms:created xsi:type="dcterms:W3CDTF">2021-05-14T01:25:43Z</dcterms:created>
  <dcterms:modified xsi:type="dcterms:W3CDTF">2021-05-14T01:43:10Z</dcterms:modified>
</cp:coreProperties>
</file>