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90" r:id="rId3"/>
    <p:sldId id="291" r:id="rId4"/>
    <p:sldId id="292" r:id="rId5"/>
  </p:sldIdLst>
  <p:sldSz cx="9144000" cy="5143500" type="screen16x9"/>
  <p:notesSz cx="6858000" cy="9144000"/>
  <p:embeddedFontLst>
    <p:embeddedFont>
      <p:font typeface="Fira Sans Extra Condensed Medium" panose="020B0604020202020204" charset="0"/>
      <p:regular r:id="rId7"/>
      <p:bold r:id="rId8"/>
      <p:italic r:id="rId9"/>
      <p:boldItalic r:id="rId10"/>
    </p:embeddedFont>
    <p:embeddedFont>
      <p:font typeface="Fira Sans" panose="020B0604020202020204" charset="0"/>
      <p:regular r:id="rId11"/>
      <p:bold r:id="rId12"/>
      <p:italic r:id="rId13"/>
      <p:boldItalic r:id="rId14"/>
    </p:embeddedFont>
    <p:embeddedFont>
      <p:font typeface="Robo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04321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29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250" y="342528"/>
            <a:ext cx="6383652" cy="46353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314;p21"/>
          <p:cNvGrpSpPr/>
          <p:nvPr/>
        </p:nvGrpSpPr>
        <p:grpSpPr>
          <a:xfrm>
            <a:off x="3197893" y="204396"/>
            <a:ext cx="2429371" cy="663917"/>
            <a:chOff x="5036675" y="2590300"/>
            <a:chExt cx="1082750" cy="771600"/>
          </a:xfrm>
        </p:grpSpPr>
        <p:sp>
          <p:nvSpPr>
            <p:cNvPr id="4" name="Google Shape;315;p21"/>
            <p:cNvSpPr/>
            <p:nvPr/>
          </p:nvSpPr>
          <p:spPr>
            <a:xfrm>
              <a:off x="5695700" y="2629175"/>
              <a:ext cx="23475" cy="1900"/>
            </a:xfrm>
            <a:custGeom>
              <a:avLst/>
              <a:gdLst/>
              <a:ahLst/>
              <a:cxnLst/>
              <a:rect l="l" t="t" r="r" b="b"/>
              <a:pathLst>
                <a:path w="939" h="76" extrusionOk="0">
                  <a:moveTo>
                    <a:pt x="502" y="1"/>
                  </a:moveTo>
                  <a:cubicBezTo>
                    <a:pt x="335" y="1"/>
                    <a:pt x="167" y="30"/>
                    <a:pt x="0" y="76"/>
                  </a:cubicBezTo>
                  <a:lnTo>
                    <a:pt x="938" y="76"/>
                  </a:lnTo>
                  <a:cubicBezTo>
                    <a:pt x="793" y="23"/>
                    <a:pt x="648" y="1"/>
                    <a:pt x="502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316;p21"/>
            <p:cNvSpPr/>
            <p:nvPr/>
          </p:nvSpPr>
          <p:spPr>
            <a:xfrm>
              <a:off x="5103500" y="3144350"/>
              <a:ext cx="20625" cy="47650"/>
            </a:xfrm>
            <a:custGeom>
              <a:avLst/>
              <a:gdLst/>
              <a:ahLst/>
              <a:cxnLst/>
              <a:rect l="l" t="t" r="r" b="b"/>
              <a:pathLst>
                <a:path w="825" h="1906" extrusionOk="0">
                  <a:moveTo>
                    <a:pt x="57" y="0"/>
                  </a:moveTo>
                  <a:cubicBezTo>
                    <a:pt x="0" y="740"/>
                    <a:pt x="512" y="1280"/>
                    <a:pt x="825" y="1905"/>
                  </a:cubicBezTo>
                  <a:cubicBezTo>
                    <a:pt x="512" y="1280"/>
                    <a:pt x="797" y="427"/>
                    <a:pt x="57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17;p21"/>
            <p:cNvSpPr/>
            <p:nvPr/>
          </p:nvSpPr>
          <p:spPr>
            <a:xfrm>
              <a:off x="5036675" y="2593325"/>
              <a:ext cx="1082750" cy="643450"/>
            </a:xfrm>
            <a:custGeom>
              <a:avLst/>
              <a:gdLst/>
              <a:ahLst/>
              <a:cxnLst/>
              <a:rect l="l" t="t" r="r" b="b"/>
              <a:pathLst>
                <a:path w="43310" h="25738" extrusionOk="0">
                  <a:moveTo>
                    <a:pt x="797" y="19766"/>
                  </a:moveTo>
                  <a:lnTo>
                    <a:pt x="797" y="20392"/>
                  </a:lnTo>
                  <a:lnTo>
                    <a:pt x="853" y="20392"/>
                  </a:lnTo>
                  <a:cubicBezTo>
                    <a:pt x="853" y="20193"/>
                    <a:pt x="825" y="19965"/>
                    <a:pt x="797" y="19766"/>
                  </a:cubicBezTo>
                  <a:close/>
                  <a:moveTo>
                    <a:pt x="23699" y="1"/>
                  </a:moveTo>
                  <a:cubicBezTo>
                    <a:pt x="22353" y="1"/>
                    <a:pt x="21004" y="98"/>
                    <a:pt x="19650" y="287"/>
                  </a:cubicBezTo>
                  <a:cubicBezTo>
                    <a:pt x="18854" y="401"/>
                    <a:pt x="18001" y="401"/>
                    <a:pt x="17290" y="913"/>
                  </a:cubicBezTo>
                  <a:cubicBezTo>
                    <a:pt x="17170" y="880"/>
                    <a:pt x="17055" y="866"/>
                    <a:pt x="16942" y="866"/>
                  </a:cubicBezTo>
                  <a:cubicBezTo>
                    <a:pt x="16464" y="866"/>
                    <a:pt x="16033" y="1116"/>
                    <a:pt x="15527" y="1254"/>
                  </a:cubicBezTo>
                  <a:cubicBezTo>
                    <a:pt x="15579" y="1285"/>
                    <a:pt x="15630" y="1296"/>
                    <a:pt x="15680" y="1296"/>
                  </a:cubicBezTo>
                  <a:cubicBezTo>
                    <a:pt x="15810" y="1296"/>
                    <a:pt x="15936" y="1220"/>
                    <a:pt x="16059" y="1220"/>
                  </a:cubicBezTo>
                  <a:cubicBezTo>
                    <a:pt x="16148" y="1220"/>
                    <a:pt x="16235" y="1260"/>
                    <a:pt x="16323" y="1396"/>
                  </a:cubicBezTo>
                  <a:cubicBezTo>
                    <a:pt x="15953" y="1558"/>
                    <a:pt x="15528" y="1776"/>
                    <a:pt x="15213" y="1776"/>
                  </a:cubicBezTo>
                  <a:cubicBezTo>
                    <a:pt x="15140" y="1776"/>
                    <a:pt x="15074" y="1764"/>
                    <a:pt x="15015" y="1737"/>
                  </a:cubicBezTo>
                  <a:cubicBezTo>
                    <a:pt x="14824" y="1642"/>
                    <a:pt x="14649" y="1605"/>
                    <a:pt x="14484" y="1605"/>
                  </a:cubicBezTo>
                  <a:cubicBezTo>
                    <a:pt x="14109" y="1605"/>
                    <a:pt x="13787" y="1798"/>
                    <a:pt x="13451" y="1936"/>
                  </a:cubicBezTo>
                  <a:cubicBezTo>
                    <a:pt x="12057" y="2448"/>
                    <a:pt x="10778" y="3159"/>
                    <a:pt x="9527" y="3955"/>
                  </a:cubicBezTo>
                  <a:cubicBezTo>
                    <a:pt x="6569" y="5918"/>
                    <a:pt x="4067" y="8335"/>
                    <a:pt x="2048" y="11235"/>
                  </a:cubicBezTo>
                  <a:cubicBezTo>
                    <a:pt x="1962" y="11349"/>
                    <a:pt x="1820" y="11548"/>
                    <a:pt x="1877" y="11548"/>
                  </a:cubicBezTo>
                  <a:cubicBezTo>
                    <a:pt x="2673" y="11662"/>
                    <a:pt x="2019" y="12060"/>
                    <a:pt x="1962" y="12202"/>
                  </a:cubicBezTo>
                  <a:cubicBezTo>
                    <a:pt x="1337" y="13567"/>
                    <a:pt x="882" y="15017"/>
                    <a:pt x="569" y="16496"/>
                  </a:cubicBezTo>
                  <a:cubicBezTo>
                    <a:pt x="370" y="17605"/>
                    <a:pt x="0" y="18714"/>
                    <a:pt x="256" y="19937"/>
                  </a:cubicBezTo>
                  <a:cubicBezTo>
                    <a:pt x="280" y="19652"/>
                    <a:pt x="343" y="19565"/>
                    <a:pt x="424" y="19565"/>
                  </a:cubicBezTo>
                  <a:cubicBezTo>
                    <a:pt x="536" y="19565"/>
                    <a:pt x="681" y="19733"/>
                    <a:pt x="797" y="19766"/>
                  </a:cubicBezTo>
                  <a:cubicBezTo>
                    <a:pt x="569" y="18657"/>
                    <a:pt x="541" y="17548"/>
                    <a:pt x="1052" y="16496"/>
                  </a:cubicBezTo>
                  <a:cubicBezTo>
                    <a:pt x="1166" y="17036"/>
                    <a:pt x="1195" y="17605"/>
                    <a:pt x="1166" y="18145"/>
                  </a:cubicBezTo>
                  <a:cubicBezTo>
                    <a:pt x="1109" y="18942"/>
                    <a:pt x="1308" y="19653"/>
                    <a:pt x="1877" y="20221"/>
                  </a:cubicBezTo>
                  <a:lnTo>
                    <a:pt x="1877" y="20563"/>
                  </a:lnTo>
                  <a:cubicBezTo>
                    <a:pt x="2190" y="21017"/>
                    <a:pt x="2190" y="21672"/>
                    <a:pt x="2730" y="21984"/>
                  </a:cubicBezTo>
                  <a:cubicBezTo>
                    <a:pt x="2673" y="21074"/>
                    <a:pt x="2247" y="20136"/>
                    <a:pt x="2560" y="19226"/>
                  </a:cubicBezTo>
                  <a:cubicBezTo>
                    <a:pt x="2133" y="17776"/>
                    <a:pt x="2304" y="16325"/>
                    <a:pt x="2816" y="14932"/>
                  </a:cubicBezTo>
                  <a:cubicBezTo>
                    <a:pt x="3185" y="12629"/>
                    <a:pt x="4294" y="10524"/>
                    <a:pt x="6029" y="8704"/>
                  </a:cubicBezTo>
                  <a:cubicBezTo>
                    <a:pt x="6114" y="8591"/>
                    <a:pt x="6199" y="8505"/>
                    <a:pt x="6313" y="8392"/>
                  </a:cubicBezTo>
                  <a:cubicBezTo>
                    <a:pt x="7280" y="7339"/>
                    <a:pt x="8389" y="6344"/>
                    <a:pt x="9527" y="5434"/>
                  </a:cubicBezTo>
                  <a:cubicBezTo>
                    <a:pt x="10493" y="4610"/>
                    <a:pt x="11688" y="4012"/>
                    <a:pt x="12825" y="3387"/>
                  </a:cubicBezTo>
                  <a:cubicBezTo>
                    <a:pt x="15413" y="1993"/>
                    <a:pt x="18200" y="1169"/>
                    <a:pt x="21186" y="1140"/>
                  </a:cubicBezTo>
                  <a:cubicBezTo>
                    <a:pt x="21659" y="1140"/>
                    <a:pt x="22132" y="1134"/>
                    <a:pt x="22604" y="1134"/>
                  </a:cubicBezTo>
                  <a:cubicBezTo>
                    <a:pt x="23862" y="1134"/>
                    <a:pt x="25112" y="1179"/>
                    <a:pt x="26333" y="1510"/>
                  </a:cubicBezTo>
                  <a:cubicBezTo>
                    <a:pt x="26304" y="1254"/>
                    <a:pt x="26105" y="1226"/>
                    <a:pt x="25906" y="1197"/>
                  </a:cubicBezTo>
                  <a:cubicBezTo>
                    <a:pt x="25252" y="1112"/>
                    <a:pt x="24598" y="1026"/>
                    <a:pt x="23915" y="913"/>
                  </a:cubicBezTo>
                  <a:cubicBezTo>
                    <a:pt x="24379" y="859"/>
                    <a:pt x="24832" y="783"/>
                    <a:pt x="25280" y="783"/>
                  </a:cubicBezTo>
                  <a:cubicBezTo>
                    <a:pt x="25547" y="783"/>
                    <a:pt x="25812" y="810"/>
                    <a:pt x="26077" y="884"/>
                  </a:cubicBezTo>
                  <a:cubicBezTo>
                    <a:pt x="26217" y="919"/>
                    <a:pt x="26400" y="987"/>
                    <a:pt x="26560" y="987"/>
                  </a:cubicBezTo>
                  <a:cubicBezTo>
                    <a:pt x="26660" y="987"/>
                    <a:pt x="26751" y="961"/>
                    <a:pt x="26816" y="884"/>
                  </a:cubicBezTo>
                  <a:cubicBezTo>
                    <a:pt x="26978" y="693"/>
                    <a:pt x="27139" y="639"/>
                    <a:pt x="27305" y="639"/>
                  </a:cubicBezTo>
                  <a:cubicBezTo>
                    <a:pt x="27460" y="639"/>
                    <a:pt x="27618" y="686"/>
                    <a:pt x="27783" y="714"/>
                  </a:cubicBezTo>
                  <a:cubicBezTo>
                    <a:pt x="28949" y="884"/>
                    <a:pt x="30086" y="1197"/>
                    <a:pt x="31224" y="1481"/>
                  </a:cubicBezTo>
                  <a:cubicBezTo>
                    <a:pt x="33527" y="2022"/>
                    <a:pt x="35489" y="3159"/>
                    <a:pt x="37281" y="4610"/>
                  </a:cubicBezTo>
                  <a:cubicBezTo>
                    <a:pt x="38731" y="5747"/>
                    <a:pt x="39840" y="7197"/>
                    <a:pt x="40807" y="8790"/>
                  </a:cubicBezTo>
                  <a:cubicBezTo>
                    <a:pt x="41717" y="10212"/>
                    <a:pt x="42314" y="11690"/>
                    <a:pt x="42598" y="13311"/>
                  </a:cubicBezTo>
                  <a:cubicBezTo>
                    <a:pt x="42655" y="13652"/>
                    <a:pt x="42769" y="14050"/>
                    <a:pt x="42570" y="14278"/>
                  </a:cubicBezTo>
                  <a:cubicBezTo>
                    <a:pt x="42257" y="14562"/>
                    <a:pt x="42428" y="14790"/>
                    <a:pt x="42456" y="15046"/>
                  </a:cubicBezTo>
                  <a:cubicBezTo>
                    <a:pt x="42598" y="15927"/>
                    <a:pt x="42428" y="16496"/>
                    <a:pt x="41802" y="17122"/>
                  </a:cubicBezTo>
                  <a:lnTo>
                    <a:pt x="41802" y="15558"/>
                  </a:lnTo>
                  <a:cubicBezTo>
                    <a:pt x="41660" y="17065"/>
                    <a:pt x="41660" y="18600"/>
                    <a:pt x="40380" y="19709"/>
                  </a:cubicBezTo>
                  <a:cubicBezTo>
                    <a:pt x="40323" y="19766"/>
                    <a:pt x="40266" y="19965"/>
                    <a:pt x="40323" y="19965"/>
                  </a:cubicBezTo>
                  <a:cubicBezTo>
                    <a:pt x="40921" y="19965"/>
                    <a:pt x="40579" y="20250"/>
                    <a:pt x="40437" y="20392"/>
                  </a:cubicBezTo>
                  <a:cubicBezTo>
                    <a:pt x="40096" y="20790"/>
                    <a:pt x="39783" y="21188"/>
                    <a:pt x="39385" y="21529"/>
                  </a:cubicBezTo>
                  <a:cubicBezTo>
                    <a:pt x="37793" y="22894"/>
                    <a:pt x="36172" y="24231"/>
                    <a:pt x="34352" y="25283"/>
                  </a:cubicBezTo>
                  <a:cubicBezTo>
                    <a:pt x="34210" y="25368"/>
                    <a:pt x="33954" y="25425"/>
                    <a:pt x="34096" y="25738"/>
                  </a:cubicBezTo>
                  <a:cubicBezTo>
                    <a:pt x="36143" y="24771"/>
                    <a:pt x="37821" y="23292"/>
                    <a:pt x="39612" y="21927"/>
                  </a:cubicBezTo>
                  <a:lnTo>
                    <a:pt x="39612" y="21927"/>
                  </a:lnTo>
                  <a:cubicBezTo>
                    <a:pt x="39698" y="22269"/>
                    <a:pt x="39385" y="22382"/>
                    <a:pt x="39556" y="22752"/>
                  </a:cubicBezTo>
                  <a:cubicBezTo>
                    <a:pt x="40807" y="20961"/>
                    <a:pt x="41774" y="19084"/>
                    <a:pt x="42883" y="17235"/>
                  </a:cubicBezTo>
                  <a:lnTo>
                    <a:pt x="42883" y="17235"/>
                  </a:lnTo>
                  <a:cubicBezTo>
                    <a:pt x="43167" y="18401"/>
                    <a:pt x="42826" y="19482"/>
                    <a:pt x="42513" y="20648"/>
                  </a:cubicBezTo>
                  <a:cubicBezTo>
                    <a:pt x="42996" y="20051"/>
                    <a:pt x="43309" y="19397"/>
                    <a:pt x="43252" y="18629"/>
                  </a:cubicBezTo>
                  <a:cubicBezTo>
                    <a:pt x="43167" y="16866"/>
                    <a:pt x="43195" y="15103"/>
                    <a:pt x="43053" y="13340"/>
                  </a:cubicBezTo>
                  <a:cubicBezTo>
                    <a:pt x="42883" y="10866"/>
                    <a:pt x="41631" y="8818"/>
                    <a:pt x="40096" y="6941"/>
                  </a:cubicBezTo>
                  <a:cubicBezTo>
                    <a:pt x="37451" y="3728"/>
                    <a:pt x="34039" y="1709"/>
                    <a:pt x="29972" y="742"/>
                  </a:cubicBezTo>
                  <a:cubicBezTo>
                    <a:pt x="27892" y="239"/>
                    <a:pt x="25801" y="1"/>
                    <a:pt x="2369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18;p21"/>
            <p:cNvSpPr/>
            <p:nvPr/>
          </p:nvSpPr>
          <p:spPr>
            <a:xfrm>
              <a:off x="5059425" y="2593325"/>
              <a:ext cx="1060000" cy="643450"/>
            </a:xfrm>
            <a:custGeom>
              <a:avLst/>
              <a:gdLst/>
              <a:ahLst/>
              <a:cxnLst/>
              <a:rect l="l" t="t" r="r" b="b"/>
              <a:pathLst>
                <a:path w="42400" h="25738" extrusionOk="0">
                  <a:moveTo>
                    <a:pt x="16918" y="845"/>
                  </a:moveTo>
                  <a:cubicBezTo>
                    <a:pt x="16984" y="845"/>
                    <a:pt x="17051" y="848"/>
                    <a:pt x="17119" y="856"/>
                  </a:cubicBezTo>
                  <a:cubicBezTo>
                    <a:pt x="17038" y="916"/>
                    <a:pt x="16954" y="934"/>
                    <a:pt x="16869" y="934"/>
                  </a:cubicBezTo>
                  <a:cubicBezTo>
                    <a:pt x="16751" y="934"/>
                    <a:pt x="16631" y="901"/>
                    <a:pt x="16516" y="901"/>
                  </a:cubicBezTo>
                  <a:cubicBezTo>
                    <a:pt x="16479" y="901"/>
                    <a:pt x="16443" y="904"/>
                    <a:pt x="16408" y="913"/>
                  </a:cubicBezTo>
                  <a:lnTo>
                    <a:pt x="16380" y="913"/>
                  </a:lnTo>
                  <a:cubicBezTo>
                    <a:pt x="16567" y="871"/>
                    <a:pt x="16739" y="845"/>
                    <a:pt x="16918" y="845"/>
                  </a:cubicBezTo>
                  <a:close/>
                  <a:moveTo>
                    <a:pt x="8133" y="5036"/>
                  </a:moveTo>
                  <a:lnTo>
                    <a:pt x="8133" y="5036"/>
                  </a:lnTo>
                  <a:cubicBezTo>
                    <a:pt x="6427" y="6629"/>
                    <a:pt x="4692" y="8136"/>
                    <a:pt x="3157" y="9870"/>
                  </a:cubicBezTo>
                  <a:cubicBezTo>
                    <a:pt x="4180" y="7595"/>
                    <a:pt x="6171" y="6316"/>
                    <a:pt x="8133" y="5036"/>
                  </a:cubicBezTo>
                  <a:close/>
                  <a:moveTo>
                    <a:pt x="22789" y="1"/>
                  </a:moveTo>
                  <a:cubicBezTo>
                    <a:pt x="21443" y="1"/>
                    <a:pt x="20094" y="98"/>
                    <a:pt x="18740" y="287"/>
                  </a:cubicBezTo>
                  <a:cubicBezTo>
                    <a:pt x="17944" y="401"/>
                    <a:pt x="17091" y="401"/>
                    <a:pt x="16380" y="913"/>
                  </a:cubicBezTo>
                  <a:cubicBezTo>
                    <a:pt x="16260" y="880"/>
                    <a:pt x="16145" y="866"/>
                    <a:pt x="16032" y="866"/>
                  </a:cubicBezTo>
                  <a:cubicBezTo>
                    <a:pt x="15554" y="866"/>
                    <a:pt x="15123" y="1116"/>
                    <a:pt x="14617" y="1254"/>
                  </a:cubicBezTo>
                  <a:cubicBezTo>
                    <a:pt x="14669" y="1285"/>
                    <a:pt x="14720" y="1296"/>
                    <a:pt x="14770" y="1296"/>
                  </a:cubicBezTo>
                  <a:cubicBezTo>
                    <a:pt x="14900" y="1296"/>
                    <a:pt x="15026" y="1220"/>
                    <a:pt x="15149" y="1220"/>
                  </a:cubicBezTo>
                  <a:cubicBezTo>
                    <a:pt x="15238" y="1220"/>
                    <a:pt x="15325" y="1260"/>
                    <a:pt x="15413" y="1396"/>
                  </a:cubicBezTo>
                  <a:cubicBezTo>
                    <a:pt x="15043" y="1558"/>
                    <a:pt x="14618" y="1776"/>
                    <a:pt x="14303" y="1776"/>
                  </a:cubicBezTo>
                  <a:cubicBezTo>
                    <a:pt x="14230" y="1776"/>
                    <a:pt x="14164" y="1764"/>
                    <a:pt x="14105" y="1737"/>
                  </a:cubicBezTo>
                  <a:cubicBezTo>
                    <a:pt x="13914" y="1642"/>
                    <a:pt x="13739" y="1605"/>
                    <a:pt x="13574" y="1605"/>
                  </a:cubicBezTo>
                  <a:cubicBezTo>
                    <a:pt x="13199" y="1605"/>
                    <a:pt x="12877" y="1798"/>
                    <a:pt x="12541" y="1936"/>
                  </a:cubicBezTo>
                  <a:cubicBezTo>
                    <a:pt x="11147" y="2448"/>
                    <a:pt x="9868" y="3159"/>
                    <a:pt x="8617" y="3955"/>
                  </a:cubicBezTo>
                  <a:cubicBezTo>
                    <a:pt x="5659" y="5918"/>
                    <a:pt x="3157" y="8335"/>
                    <a:pt x="1138" y="11235"/>
                  </a:cubicBezTo>
                  <a:cubicBezTo>
                    <a:pt x="1052" y="11349"/>
                    <a:pt x="910" y="11548"/>
                    <a:pt x="967" y="11548"/>
                  </a:cubicBezTo>
                  <a:cubicBezTo>
                    <a:pt x="1763" y="11662"/>
                    <a:pt x="1109" y="12060"/>
                    <a:pt x="1052" y="12202"/>
                  </a:cubicBezTo>
                  <a:cubicBezTo>
                    <a:pt x="654" y="13055"/>
                    <a:pt x="342" y="13937"/>
                    <a:pt x="57" y="14847"/>
                  </a:cubicBezTo>
                  <a:cubicBezTo>
                    <a:pt x="29" y="15501"/>
                    <a:pt x="0" y="16183"/>
                    <a:pt x="0" y="16837"/>
                  </a:cubicBezTo>
                  <a:cubicBezTo>
                    <a:pt x="57" y="16724"/>
                    <a:pt x="86" y="16610"/>
                    <a:pt x="142" y="16496"/>
                  </a:cubicBezTo>
                  <a:cubicBezTo>
                    <a:pt x="256" y="17036"/>
                    <a:pt x="285" y="17605"/>
                    <a:pt x="256" y="18145"/>
                  </a:cubicBezTo>
                  <a:cubicBezTo>
                    <a:pt x="199" y="18942"/>
                    <a:pt x="398" y="19653"/>
                    <a:pt x="967" y="20221"/>
                  </a:cubicBezTo>
                  <a:cubicBezTo>
                    <a:pt x="512" y="19226"/>
                    <a:pt x="285" y="18202"/>
                    <a:pt x="484" y="17093"/>
                  </a:cubicBezTo>
                  <a:cubicBezTo>
                    <a:pt x="626" y="16382"/>
                    <a:pt x="683" y="15671"/>
                    <a:pt x="740" y="14960"/>
                  </a:cubicBezTo>
                  <a:cubicBezTo>
                    <a:pt x="768" y="14562"/>
                    <a:pt x="853" y="14164"/>
                    <a:pt x="1024" y="13823"/>
                  </a:cubicBezTo>
                  <a:cubicBezTo>
                    <a:pt x="1394" y="13055"/>
                    <a:pt x="1820" y="12316"/>
                    <a:pt x="2218" y="11577"/>
                  </a:cubicBezTo>
                  <a:cubicBezTo>
                    <a:pt x="2332" y="11377"/>
                    <a:pt x="2446" y="11150"/>
                    <a:pt x="2702" y="11150"/>
                  </a:cubicBezTo>
                  <a:cubicBezTo>
                    <a:pt x="2816" y="11235"/>
                    <a:pt x="2844" y="11321"/>
                    <a:pt x="2787" y="11434"/>
                  </a:cubicBezTo>
                  <a:cubicBezTo>
                    <a:pt x="2218" y="12714"/>
                    <a:pt x="1906" y="14050"/>
                    <a:pt x="1763" y="15415"/>
                  </a:cubicBezTo>
                  <a:cubicBezTo>
                    <a:pt x="1792" y="15245"/>
                    <a:pt x="1849" y="15103"/>
                    <a:pt x="1906" y="14932"/>
                  </a:cubicBezTo>
                  <a:cubicBezTo>
                    <a:pt x="2275" y="12629"/>
                    <a:pt x="3384" y="10524"/>
                    <a:pt x="5119" y="8704"/>
                  </a:cubicBezTo>
                  <a:cubicBezTo>
                    <a:pt x="5204" y="8591"/>
                    <a:pt x="5289" y="8505"/>
                    <a:pt x="5403" y="8392"/>
                  </a:cubicBezTo>
                  <a:cubicBezTo>
                    <a:pt x="6370" y="7339"/>
                    <a:pt x="7479" y="6344"/>
                    <a:pt x="8617" y="5434"/>
                  </a:cubicBezTo>
                  <a:cubicBezTo>
                    <a:pt x="9583" y="4610"/>
                    <a:pt x="10778" y="4012"/>
                    <a:pt x="11915" y="3387"/>
                  </a:cubicBezTo>
                  <a:cubicBezTo>
                    <a:pt x="14503" y="1993"/>
                    <a:pt x="17290" y="1169"/>
                    <a:pt x="20276" y="1140"/>
                  </a:cubicBezTo>
                  <a:cubicBezTo>
                    <a:pt x="20749" y="1140"/>
                    <a:pt x="21222" y="1134"/>
                    <a:pt x="21694" y="1134"/>
                  </a:cubicBezTo>
                  <a:cubicBezTo>
                    <a:pt x="22952" y="1134"/>
                    <a:pt x="24202" y="1179"/>
                    <a:pt x="25423" y="1510"/>
                  </a:cubicBezTo>
                  <a:cubicBezTo>
                    <a:pt x="25394" y="1254"/>
                    <a:pt x="25195" y="1226"/>
                    <a:pt x="24996" y="1197"/>
                  </a:cubicBezTo>
                  <a:cubicBezTo>
                    <a:pt x="24342" y="1112"/>
                    <a:pt x="23688" y="1026"/>
                    <a:pt x="23005" y="913"/>
                  </a:cubicBezTo>
                  <a:cubicBezTo>
                    <a:pt x="23469" y="859"/>
                    <a:pt x="23922" y="783"/>
                    <a:pt x="24370" y="783"/>
                  </a:cubicBezTo>
                  <a:cubicBezTo>
                    <a:pt x="24637" y="783"/>
                    <a:pt x="24902" y="810"/>
                    <a:pt x="25167" y="884"/>
                  </a:cubicBezTo>
                  <a:cubicBezTo>
                    <a:pt x="25307" y="919"/>
                    <a:pt x="25490" y="987"/>
                    <a:pt x="25650" y="987"/>
                  </a:cubicBezTo>
                  <a:cubicBezTo>
                    <a:pt x="25750" y="987"/>
                    <a:pt x="25841" y="961"/>
                    <a:pt x="25906" y="884"/>
                  </a:cubicBezTo>
                  <a:cubicBezTo>
                    <a:pt x="26068" y="693"/>
                    <a:pt x="26229" y="639"/>
                    <a:pt x="26395" y="639"/>
                  </a:cubicBezTo>
                  <a:cubicBezTo>
                    <a:pt x="26550" y="639"/>
                    <a:pt x="26708" y="686"/>
                    <a:pt x="26873" y="714"/>
                  </a:cubicBezTo>
                  <a:cubicBezTo>
                    <a:pt x="28039" y="884"/>
                    <a:pt x="29176" y="1197"/>
                    <a:pt x="30314" y="1481"/>
                  </a:cubicBezTo>
                  <a:cubicBezTo>
                    <a:pt x="32617" y="2022"/>
                    <a:pt x="34579" y="3159"/>
                    <a:pt x="36371" y="4610"/>
                  </a:cubicBezTo>
                  <a:cubicBezTo>
                    <a:pt x="37821" y="5747"/>
                    <a:pt x="38930" y="7197"/>
                    <a:pt x="39897" y="8790"/>
                  </a:cubicBezTo>
                  <a:cubicBezTo>
                    <a:pt x="40807" y="10212"/>
                    <a:pt x="41404" y="11690"/>
                    <a:pt x="41688" y="13311"/>
                  </a:cubicBezTo>
                  <a:cubicBezTo>
                    <a:pt x="41745" y="13652"/>
                    <a:pt x="41859" y="14050"/>
                    <a:pt x="41660" y="14278"/>
                  </a:cubicBezTo>
                  <a:cubicBezTo>
                    <a:pt x="41347" y="14562"/>
                    <a:pt x="41518" y="14790"/>
                    <a:pt x="41546" y="15046"/>
                  </a:cubicBezTo>
                  <a:cubicBezTo>
                    <a:pt x="41688" y="15927"/>
                    <a:pt x="41518" y="16496"/>
                    <a:pt x="40892" y="17122"/>
                  </a:cubicBezTo>
                  <a:lnTo>
                    <a:pt x="40892" y="15558"/>
                  </a:lnTo>
                  <a:cubicBezTo>
                    <a:pt x="40750" y="17065"/>
                    <a:pt x="40750" y="18600"/>
                    <a:pt x="39470" y="19709"/>
                  </a:cubicBezTo>
                  <a:cubicBezTo>
                    <a:pt x="39413" y="19766"/>
                    <a:pt x="39356" y="19965"/>
                    <a:pt x="39413" y="19965"/>
                  </a:cubicBezTo>
                  <a:cubicBezTo>
                    <a:pt x="40011" y="19965"/>
                    <a:pt x="39669" y="20250"/>
                    <a:pt x="39527" y="20392"/>
                  </a:cubicBezTo>
                  <a:cubicBezTo>
                    <a:pt x="39186" y="20790"/>
                    <a:pt x="38873" y="21188"/>
                    <a:pt x="38475" y="21529"/>
                  </a:cubicBezTo>
                  <a:cubicBezTo>
                    <a:pt x="36883" y="22894"/>
                    <a:pt x="35262" y="24231"/>
                    <a:pt x="33442" y="25283"/>
                  </a:cubicBezTo>
                  <a:cubicBezTo>
                    <a:pt x="33300" y="25368"/>
                    <a:pt x="33044" y="25425"/>
                    <a:pt x="33186" y="25738"/>
                  </a:cubicBezTo>
                  <a:cubicBezTo>
                    <a:pt x="35233" y="24771"/>
                    <a:pt x="36911" y="23292"/>
                    <a:pt x="38702" y="21927"/>
                  </a:cubicBezTo>
                  <a:lnTo>
                    <a:pt x="38702" y="21927"/>
                  </a:lnTo>
                  <a:cubicBezTo>
                    <a:pt x="38788" y="22269"/>
                    <a:pt x="38475" y="22382"/>
                    <a:pt x="38646" y="22752"/>
                  </a:cubicBezTo>
                  <a:cubicBezTo>
                    <a:pt x="39897" y="20961"/>
                    <a:pt x="40864" y="19084"/>
                    <a:pt x="41973" y="17235"/>
                  </a:cubicBezTo>
                  <a:lnTo>
                    <a:pt x="41973" y="17235"/>
                  </a:lnTo>
                  <a:cubicBezTo>
                    <a:pt x="42257" y="18401"/>
                    <a:pt x="41916" y="19482"/>
                    <a:pt x="41603" y="20648"/>
                  </a:cubicBezTo>
                  <a:cubicBezTo>
                    <a:pt x="42086" y="20051"/>
                    <a:pt x="42399" y="19397"/>
                    <a:pt x="42342" y="18629"/>
                  </a:cubicBezTo>
                  <a:cubicBezTo>
                    <a:pt x="42257" y="16866"/>
                    <a:pt x="42285" y="15103"/>
                    <a:pt x="42143" y="13340"/>
                  </a:cubicBezTo>
                  <a:cubicBezTo>
                    <a:pt x="41973" y="10866"/>
                    <a:pt x="40721" y="8818"/>
                    <a:pt x="39186" y="6941"/>
                  </a:cubicBezTo>
                  <a:cubicBezTo>
                    <a:pt x="36541" y="3728"/>
                    <a:pt x="33129" y="1709"/>
                    <a:pt x="29062" y="742"/>
                  </a:cubicBezTo>
                  <a:cubicBezTo>
                    <a:pt x="26982" y="239"/>
                    <a:pt x="24891" y="1"/>
                    <a:pt x="2278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19;p21"/>
            <p:cNvSpPr/>
            <p:nvPr/>
          </p:nvSpPr>
          <p:spPr>
            <a:xfrm>
              <a:off x="5083600" y="3057600"/>
              <a:ext cx="21350" cy="85350"/>
            </a:xfrm>
            <a:custGeom>
              <a:avLst/>
              <a:gdLst/>
              <a:ahLst/>
              <a:cxnLst/>
              <a:rect l="l" t="t" r="r" b="b"/>
              <a:pathLst>
                <a:path w="854" h="3414" extrusionOk="0">
                  <a:moveTo>
                    <a:pt x="540" y="1"/>
                  </a:moveTo>
                  <a:cubicBezTo>
                    <a:pt x="484" y="570"/>
                    <a:pt x="427" y="1110"/>
                    <a:pt x="427" y="1650"/>
                  </a:cubicBezTo>
                  <a:cubicBezTo>
                    <a:pt x="427" y="1868"/>
                    <a:pt x="410" y="2086"/>
                    <a:pt x="223" y="2086"/>
                  </a:cubicBezTo>
                  <a:cubicBezTo>
                    <a:pt x="166" y="2086"/>
                    <a:pt x="93" y="2066"/>
                    <a:pt x="0" y="2020"/>
                  </a:cubicBezTo>
                  <a:lnTo>
                    <a:pt x="0" y="2020"/>
                  </a:lnTo>
                  <a:cubicBezTo>
                    <a:pt x="313" y="2446"/>
                    <a:pt x="313" y="3101"/>
                    <a:pt x="853" y="3413"/>
                  </a:cubicBezTo>
                  <a:cubicBezTo>
                    <a:pt x="796" y="2503"/>
                    <a:pt x="370" y="1565"/>
                    <a:pt x="683" y="655"/>
                  </a:cubicBezTo>
                  <a:cubicBezTo>
                    <a:pt x="626" y="427"/>
                    <a:pt x="569" y="228"/>
                    <a:pt x="540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20;p21"/>
            <p:cNvSpPr/>
            <p:nvPr/>
          </p:nvSpPr>
          <p:spPr>
            <a:xfrm>
              <a:off x="5062275" y="2590300"/>
              <a:ext cx="1057150" cy="771600"/>
            </a:xfrm>
            <a:custGeom>
              <a:avLst/>
              <a:gdLst/>
              <a:ahLst/>
              <a:cxnLst/>
              <a:rect l="l" t="t" r="r" b="b"/>
              <a:pathLst>
                <a:path w="42286" h="30864" extrusionOk="0">
                  <a:moveTo>
                    <a:pt x="9555" y="4588"/>
                  </a:moveTo>
                  <a:cubicBezTo>
                    <a:pt x="7678" y="6010"/>
                    <a:pt x="6057" y="7489"/>
                    <a:pt x="4521" y="9081"/>
                  </a:cubicBezTo>
                  <a:cubicBezTo>
                    <a:pt x="4920" y="7773"/>
                    <a:pt x="7962" y="5072"/>
                    <a:pt x="9555" y="4588"/>
                  </a:cubicBezTo>
                  <a:close/>
                  <a:moveTo>
                    <a:pt x="10578" y="3138"/>
                  </a:moveTo>
                  <a:lnTo>
                    <a:pt x="10578" y="3138"/>
                  </a:lnTo>
                  <a:cubicBezTo>
                    <a:pt x="9782" y="3593"/>
                    <a:pt x="9043" y="4076"/>
                    <a:pt x="8304" y="4617"/>
                  </a:cubicBezTo>
                  <a:cubicBezTo>
                    <a:pt x="6398" y="5953"/>
                    <a:pt x="4777" y="7631"/>
                    <a:pt x="3270" y="9394"/>
                  </a:cubicBezTo>
                  <a:cubicBezTo>
                    <a:pt x="3100" y="9565"/>
                    <a:pt x="2929" y="9735"/>
                    <a:pt x="2758" y="9906"/>
                  </a:cubicBezTo>
                  <a:cubicBezTo>
                    <a:pt x="4123" y="7091"/>
                    <a:pt x="6427" y="5100"/>
                    <a:pt x="9213" y="3735"/>
                  </a:cubicBezTo>
                  <a:cubicBezTo>
                    <a:pt x="9668" y="3536"/>
                    <a:pt x="10123" y="3337"/>
                    <a:pt x="10578" y="3138"/>
                  </a:cubicBezTo>
                  <a:close/>
                  <a:moveTo>
                    <a:pt x="4095" y="9593"/>
                  </a:moveTo>
                  <a:cubicBezTo>
                    <a:pt x="4095" y="9787"/>
                    <a:pt x="3971" y="9981"/>
                    <a:pt x="3846" y="9981"/>
                  </a:cubicBezTo>
                  <a:cubicBezTo>
                    <a:pt x="3825" y="9981"/>
                    <a:pt x="3803" y="9975"/>
                    <a:pt x="3782" y="9963"/>
                  </a:cubicBezTo>
                  <a:cubicBezTo>
                    <a:pt x="3583" y="9849"/>
                    <a:pt x="3839" y="9735"/>
                    <a:pt x="3924" y="9622"/>
                  </a:cubicBezTo>
                  <a:cubicBezTo>
                    <a:pt x="3953" y="9593"/>
                    <a:pt x="4038" y="9593"/>
                    <a:pt x="4095" y="9593"/>
                  </a:cubicBezTo>
                  <a:close/>
                  <a:moveTo>
                    <a:pt x="2218" y="11214"/>
                  </a:moveTo>
                  <a:cubicBezTo>
                    <a:pt x="2218" y="11299"/>
                    <a:pt x="2218" y="11385"/>
                    <a:pt x="2247" y="11470"/>
                  </a:cubicBezTo>
                  <a:cubicBezTo>
                    <a:pt x="2275" y="11555"/>
                    <a:pt x="2133" y="11698"/>
                    <a:pt x="2076" y="11811"/>
                  </a:cubicBezTo>
                  <a:cubicBezTo>
                    <a:pt x="1991" y="11982"/>
                    <a:pt x="1905" y="12181"/>
                    <a:pt x="1820" y="12380"/>
                  </a:cubicBezTo>
                  <a:cubicBezTo>
                    <a:pt x="1934" y="11982"/>
                    <a:pt x="2076" y="11612"/>
                    <a:pt x="2218" y="11214"/>
                  </a:cubicBezTo>
                  <a:close/>
                  <a:moveTo>
                    <a:pt x="24361" y="414"/>
                  </a:moveTo>
                  <a:cubicBezTo>
                    <a:pt x="25043" y="414"/>
                    <a:pt x="25716" y="465"/>
                    <a:pt x="26361" y="607"/>
                  </a:cubicBezTo>
                  <a:cubicBezTo>
                    <a:pt x="26399" y="588"/>
                    <a:pt x="26441" y="580"/>
                    <a:pt x="26483" y="580"/>
                  </a:cubicBezTo>
                  <a:cubicBezTo>
                    <a:pt x="26628" y="580"/>
                    <a:pt x="26785" y="670"/>
                    <a:pt x="26873" y="693"/>
                  </a:cubicBezTo>
                  <a:cubicBezTo>
                    <a:pt x="29915" y="1176"/>
                    <a:pt x="32844" y="1915"/>
                    <a:pt x="35375" y="3764"/>
                  </a:cubicBezTo>
                  <a:cubicBezTo>
                    <a:pt x="38133" y="5783"/>
                    <a:pt x="40010" y="8370"/>
                    <a:pt x="41148" y="11527"/>
                  </a:cubicBezTo>
                  <a:cubicBezTo>
                    <a:pt x="41318" y="11953"/>
                    <a:pt x="41432" y="12437"/>
                    <a:pt x="41432" y="12920"/>
                  </a:cubicBezTo>
                  <a:cubicBezTo>
                    <a:pt x="41432" y="13887"/>
                    <a:pt x="41347" y="14854"/>
                    <a:pt x="41261" y="15792"/>
                  </a:cubicBezTo>
                  <a:cubicBezTo>
                    <a:pt x="41233" y="15906"/>
                    <a:pt x="41233" y="15991"/>
                    <a:pt x="41205" y="16105"/>
                  </a:cubicBezTo>
                  <a:cubicBezTo>
                    <a:pt x="41261" y="16219"/>
                    <a:pt x="41261" y="16390"/>
                    <a:pt x="41176" y="16532"/>
                  </a:cubicBezTo>
                  <a:cubicBezTo>
                    <a:pt x="40892" y="16958"/>
                    <a:pt x="40607" y="17499"/>
                    <a:pt x="40295" y="18067"/>
                  </a:cubicBezTo>
                  <a:cubicBezTo>
                    <a:pt x="40323" y="17925"/>
                    <a:pt x="40380" y="17811"/>
                    <a:pt x="40437" y="17669"/>
                  </a:cubicBezTo>
                  <a:cubicBezTo>
                    <a:pt x="42285" y="12465"/>
                    <a:pt x="38987" y="7375"/>
                    <a:pt x="34550" y="4759"/>
                  </a:cubicBezTo>
                  <a:cubicBezTo>
                    <a:pt x="30322" y="2255"/>
                    <a:pt x="25250" y="1003"/>
                    <a:pt x="20213" y="1003"/>
                  </a:cubicBezTo>
                  <a:cubicBezTo>
                    <a:pt x="20101" y="1003"/>
                    <a:pt x="19989" y="1004"/>
                    <a:pt x="19877" y="1005"/>
                  </a:cubicBezTo>
                  <a:cubicBezTo>
                    <a:pt x="19934" y="835"/>
                    <a:pt x="20076" y="693"/>
                    <a:pt x="20304" y="693"/>
                  </a:cubicBezTo>
                  <a:cubicBezTo>
                    <a:pt x="21593" y="617"/>
                    <a:pt x="22996" y="414"/>
                    <a:pt x="24361" y="414"/>
                  </a:cubicBezTo>
                  <a:close/>
                  <a:moveTo>
                    <a:pt x="19696" y="1500"/>
                  </a:moveTo>
                  <a:cubicBezTo>
                    <a:pt x="22937" y="1500"/>
                    <a:pt x="26187" y="2041"/>
                    <a:pt x="29204" y="2996"/>
                  </a:cubicBezTo>
                  <a:cubicBezTo>
                    <a:pt x="34835" y="4759"/>
                    <a:pt x="40977" y="9024"/>
                    <a:pt x="40323" y="15679"/>
                  </a:cubicBezTo>
                  <a:cubicBezTo>
                    <a:pt x="40124" y="17811"/>
                    <a:pt x="39100" y="19745"/>
                    <a:pt x="37764" y="21423"/>
                  </a:cubicBezTo>
                  <a:cubicBezTo>
                    <a:pt x="36911" y="22134"/>
                    <a:pt x="36114" y="22845"/>
                    <a:pt x="35176" y="23413"/>
                  </a:cubicBezTo>
                  <a:cubicBezTo>
                    <a:pt x="34920" y="23584"/>
                    <a:pt x="34664" y="23783"/>
                    <a:pt x="34607" y="24124"/>
                  </a:cubicBezTo>
                  <a:cubicBezTo>
                    <a:pt x="35204" y="23925"/>
                    <a:pt x="35716" y="23527"/>
                    <a:pt x="36200" y="23129"/>
                  </a:cubicBezTo>
                  <a:lnTo>
                    <a:pt x="36200" y="23129"/>
                  </a:lnTo>
                  <a:cubicBezTo>
                    <a:pt x="35859" y="23442"/>
                    <a:pt x="35546" y="23755"/>
                    <a:pt x="35204" y="24067"/>
                  </a:cubicBezTo>
                  <a:cubicBezTo>
                    <a:pt x="32901" y="26086"/>
                    <a:pt x="30114" y="27565"/>
                    <a:pt x="27214" y="28617"/>
                  </a:cubicBezTo>
                  <a:cubicBezTo>
                    <a:pt x="24550" y="29607"/>
                    <a:pt x="21690" y="30189"/>
                    <a:pt x="18848" y="30189"/>
                  </a:cubicBezTo>
                  <a:cubicBezTo>
                    <a:pt x="16382" y="30189"/>
                    <a:pt x="13930" y="29750"/>
                    <a:pt x="11631" y="28760"/>
                  </a:cubicBezTo>
                  <a:cubicBezTo>
                    <a:pt x="10977" y="28504"/>
                    <a:pt x="10351" y="28191"/>
                    <a:pt x="9754" y="27821"/>
                  </a:cubicBezTo>
                  <a:cubicBezTo>
                    <a:pt x="8986" y="27537"/>
                    <a:pt x="8247" y="27196"/>
                    <a:pt x="7621" y="26769"/>
                  </a:cubicBezTo>
                  <a:lnTo>
                    <a:pt x="7593" y="26769"/>
                  </a:lnTo>
                  <a:cubicBezTo>
                    <a:pt x="7678" y="26940"/>
                    <a:pt x="7678" y="27110"/>
                    <a:pt x="7649" y="27252"/>
                  </a:cubicBezTo>
                  <a:cubicBezTo>
                    <a:pt x="7877" y="27423"/>
                    <a:pt x="8133" y="27594"/>
                    <a:pt x="8360" y="27764"/>
                  </a:cubicBezTo>
                  <a:cubicBezTo>
                    <a:pt x="7792" y="27537"/>
                    <a:pt x="7223" y="27338"/>
                    <a:pt x="6654" y="27053"/>
                  </a:cubicBezTo>
                  <a:cubicBezTo>
                    <a:pt x="5517" y="26485"/>
                    <a:pt x="4465" y="25631"/>
                    <a:pt x="3583" y="24693"/>
                  </a:cubicBezTo>
                  <a:cubicBezTo>
                    <a:pt x="1706" y="22703"/>
                    <a:pt x="910" y="20200"/>
                    <a:pt x="796" y="17555"/>
                  </a:cubicBezTo>
                  <a:cubicBezTo>
                    <a:pt x="853" y="17129"/>
                    <a:pt x="910" y="16731"/>
                    <a:pt x="967" y="16333"/>
                  </a:cubicBezTo>
                  <a:cubicBezTo>
                    <a:pt x="1052" y="16162"/>
                    <a:pt x="1109" y="16020"/>
                    <a:pt x="1194" y="15849"/>
                  </a:cubicBezTo>
                  <a:cubicBezTo>
                    <a:pt x="1223" y="16390"/>
                    <a:pt x="1251" y="16930"/>
                    <a:pt x="1308" y="17470"/>
                  </a:cubicBezTo>
                  <a:cubicBezTo>
                    <a:pt x="1308" y="16873"/>
                    <a:pt x="1422" y="16276"/>
                    <a:pt x="1592" y="15707"/>
                  </a:cubicBezTo>
                  <a:cubicBezTo>
                    <a:pt x="1621" y="15309"/>
                    <a:pt x="1678" y="14939"/>
                    <a:pt x="1706" y="14570"/>
                  </a:cubicBezTo>
                  <a:cubicBezTo>
                    <a:pt x="1763" y="13830"/>
                    <a:pt x="2076" y="13176"/>
                    <a:pt x="2502" y="12551"/>
                  </a:cubicBezTo>
                  <a:lnTo>
                    <a:pt x="2531" y="12522"/>
                  </a:lnTo>
                  <a:cubicBezTo>
                    <a:pt x="3100" y="11186"/>
                    <a:pt x="3924" y="9963"/>
                    <a:pt x="5005" y="8825"/>
                  </a:cubicBezTo>
                  <a:cubicBezTo>
                    <a:pt x="5915" y="7830"/>
                    <a:pt x="7109" y="6778"/>
                    <a:pt x="8417" y="6067"/>
                  </a:cubicBezTo>
                  <a:cubicBezTo>
                    <a:pt x="9697" y="5043"/>
                    <a:pt x="11062" y="4133"/>
                    <a:pt x="12512" y="3337"/>
                  </a:cubicBezTo>
                  <a:cubicBezTo>
                    <a:pt x="13849" y="2598"/>
                    <a:pt x="15242" y="2029"/>
                    <a:pt x="16692" y="1659"/>
                  </a:cubicBezTo>
                  <a:cubicBezTo>
                    <a:pt x="17688" y="1552"/>
                    <a:pt x="18691" y="1500"/>
                    <a:pt x="19696" y="1500"/>
                  </a:cubicBezTo>
                  <a:close/>
                  <a:moveTo>
                    <a:pt x="23270" y="0"/>
                  </a:moveTo>
                  <a:cubicBezTo>
                    <a:pt x="22474" y="0"/>
                    <a:pt x="21675" y="33"/>
                    <a:pt x="20872" y="95"/>
                  </a:cubicBezTo>
                  <a:cubicBezTo>
                    <a:pt x="19820" y="181"/>
                    <a:pt x="18740" y="238"/>
                    <a:pt x="17773" y="693"/>
                  </a:cubicBezTo>
                  <a:cubicBezTo>
                    <a:pt x="17866" y="661"/>
                    <a:pt x="17969" y="639"/>
                    <a:pt x="18079" y="639"/>
                  </a:cubicBezTo>
                  <a:cubicBezTo>
                    <a:pt x="18170" y="639"/>
                    <a:pt x="18267" y="654"/>
                    <a:pt x="18370" y="693"/>
                  </a:cubicBezTo>
                  <a:cubicBezTo>
                    <a:pt x="18181" y="861"/>
                    <a:pt x="17976" y="904"/>
                    <a:pt x="17768" y="904"/>
                  </a:cubicBezTo>
                  <a:cubicBezTo>
                    <a:pt x="17694" y="904"/>
                    <a:pt x="17620" y="899"/>
                    <a:pt x="17545" y="892"/>
                  </a:cubicBezTo>
                  <a:lnTo>
                    <a:pt x="17489" y="863"/>
                  </a:lnTo>
                  <a:lnTo>
                    <a:pt x="17517" y="778"/>
                  </a:lnTo>
                  <a:lnTo>
                    <a:pt x="17517" y="778"/>
                  </a:lnTo>
                  <a:cubicBezTo>
                    <a:pt x="16948" y="920"/>
                    <a:pt x="16180" y="607"/>
                    <a:pt x="15811" y="1347"/>
                  </a:cubicBezTo>
                  <a:cubicBezTo>
                    <a:pt x="15270" y="1432"/>
                    <a:pt x="14730" y="1517"/>
                    <a:pt x="14161" y="1631"/>
                  </a:cubicBezTo>
                  <a:cubicBezTo>
                    <a:pt x="14112" y="1618"/>
                    <a:pt x="14062" y="1613"/>
                    <a:pt x="14012" y="1613"/>
                  </a:cubicBezTo>
                  <a:cubicBezTo>
                    <a:pt x="13833" y="1613"/>
                    <a:pt x="13650" y="1684"/>
                    <a:pt x="13451" y="1773"/>
                  </a:cubicBezTo>
                  <a:cubicBezTo>
                    <a:pt x="13394" y="1802"/>
                    <a:pt x="13308" y="1830"/>
                    <a:pt x="13251" y="1858"/>
                  </a:cubicBezTo>
                  <a:cubicBezTo>
                    <a:pt x="12569" y="2029"/>
                    <a:pt x="11887" y="2228"/>
                    <a:pt x="11232" y="2456"/>
                  </a:cubicBezTo>
                  <a:cubicBezTo>
                    <a:pt x="7792" y="3593"/>
                    <a:pt x="4777" y="5640"/>
                    <a:pt x="2901" y="8797"/>
                  </a:cubicBezTo>
                  <a:cubicBezTo>
                    <a:pt x="1422" y="11243"/>
                    <a:pt x="711" y="14171"/>
                    <a:pt x="455" y="17015"/>
                  </a:cubicBezTo>
                  <a:cubicBezTo>
                    <a:pt x="512" y="17157"/>
                    <a:pt x="569" y="17271"/>
                    <a:pt x="626" y="17385"/>
                  </a:cubicBezTo>
                  <a:cubicBezTo>
                    <a:pt x="0" y="19887"/>
                    <a:pt x="1194" y="22617"/>
                    <a:pt x="2673" y="24551"/>
                  </a:cubicBezTo>
                  <a:cubicBezTo>
                    <a:pt x="4408" y="26854"/>
                    <a:pt x="7450" y="28560"/>
                    <a:pt x="10266" y="29015"/>
                  </a:cubicBezTo>
                  <a:cubicBezTo>
                    <a:pt x="10323" y="29015"/>
                    <a:pt x="10379" y="28987"/>
                    <a:pt x="10408" y="28959"/>
                  </a:cubicBezTo>
                  <a:cubicBezTo>
                    <a:pt x="10891" y="29215"/>
                    <a:pt x="11403" y="29442"/>
                    <a:pt x="11887" y="29641"/>
                  </a:cubicBezTo>
                  <a:cubicBezTo>
                    <a:pt x="14011" y="30498"/>
                    <a:pt x="16256" y="30864"/>
                    <a:pt x="18514" y="30864"/>
                  </a:cubicBezTo>
                  <a:cubicBezTo>
                    <a:pt x="21877" y="30864"/>
                    <a:pt x="25272" y="30053"/>
                    <a:pt x="28351" y="28845"/>
                  </a:cubicBezTo>
                  <a:cubicBezTo>
                    <a:pt x="32162" y="27309"/>
                    <a:pt x="36029" y="24750"/>
                    <a:pt x="38503" y="21309"/>
                  </a:cubicBezTo>
                  <a:lnTo>
                    <a:pt x="38617" y="21224"/>
                  </a:lnTo>
                  <a:lnTo>
                    <a:pt x="38617" y="21224"/>
                  </a:lnTo>
                  <a:cubicBezTo>
                    <a:pt x="38532" y="21679"/>
                    <a:pt x="38304" y="22020"/>
                    <a:pt x="38020" y="22304"/>
                  </a:cubicBezTo>
                  <a:cubicBezTo>
                    <a:pt x="37622" y="22731"/>
                    <a:pt x="37223" y="23186"/>
                    <a:pt x="36825" y="23641"/>
                  </a:cubicBezTo>
                  <a:cubicBezTo>
                    <a:pt x="37565" y="23072"/>
                    <a:pt x="38247" y="22447"/>
                    <a:pt x="38788" y="21679"/>
                  </a:cubicBezTo>
                  <a:cubicBezTo>
                    <a:pt x="39783" y="20257"/>
                    <a:pt x="40607" y="18721"/>
                    <a:pt x="41404" y="17157"/>
                  </a:cubicBezTo>
                  <a:cubicBezTo>
                    <a:pt x="41489" y="16987"/>
                    <a:pt x="41489" y="16788"/>
                    <a:pt x="41773" y="16788"/>
                  </a:cubicBezTo>
                  <a:cubicBezTo>
                    <a:pt x="41944" y="17129"/>
                    <a:pt x="41859" y="17470"/>
                    <a:pt x="41859" y="17811"/>
                  </a:cubicBezTo>
                  <a:cubicBezTo>
                    <a:pt x="41830" y="18181"/>
                    <a:pt x="41859" y="18579"/>
                    <a:pt x="41716" y="18949"/>
                  </a:cubicBezTo>
                  <a:cubicBezTo>
                    <a:pt x="41603" y="19233"/>
                    <a:pt x="41546" y="19518"/>
                    <a:pt x="41489" y="19830"/>
                  </a:cubicBezTo>
                  <a:cubicBezTo>
                    <a:pt x="41546" y="19830"/>
                    <a:pt x="41603" y="19830"/>
                    <a:pt x="41688" y="19859"/>
                  </a:cubicBezTo>
                  <a:cubicBezTo>
                    <a:pt x="42058" y="18977"/>
                    <a:pt x="42285" y="18067"/>
                    <a:pt x="42115" y="17100"/>
                  </a:cubicBezTo>
                  <a:cubicBezTo>
                    <a:pt x="41944" y="16077"/>
                    <a:pt x="41916" y="15081"/>
                    <a:pt x="41972" y="14058"/>
                  </a:cubicBezTo>
                  <a:cubicBezTo>
                    <a:pt x="42058" y="12835"/>
                    <a:pt x="41802" y="11669"/>
                    <a:pt x="41318" y="10532"/>
                  </a:cubicBezTo>
                  <a:cubicBezTo>
                    <a:pt x="40863" y="9508"/>
                    <a:pt x="40323" y="8569"/>
                    <a:pt x="39697" y="7631"/>
                  </a:cubicBezTo>
                  <a:cubicBezTo>
                    <a:pt x="37849" y="5043"/>
                    <a:pt x="35489" y="3110"/>
                    <a:pt x="32617" y="1858"/>
                  </a:cubicBezTo>
                  <a:cubicBezTo>
                    <a:pt x="29632" y="537"/>
                    <a:pt x="26482" y="0"/>
                    <a:pt x="23270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Google Shape;321;p21"/>
          <p:cNvSpPr txBox="1">
            <a:spLocks noGrp="1"/>
          </p:cNvSpPr>
          <p:nvPr>
            <p:ph type="title"/>
          </p:nvPr>
        </p:nvSpPr>
        <p:spPr>
          <a:xfrm>
            <a:off x="3265710" y="378411"/>
            <a:ext cx="2389356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 smtClean="0">
                <a:solidFill>
                  <a:srgbClr val="B13053"/>
                </a:solidFill>
              </a:rPr>
              <a:t>O</a:t>
            </a:r>
            <a:r>
              <a:rPr lang="en" sz="1600" dirty="0" smtClean="0">
                <a:solidFill>
                  <a:srgbClr val="B13053"/>
                </a:solidFill>
              </a:rPr>
              <a:t>rientaciones didacticas</a:t>
            </a:r>
            <a:endParaRPr sz="1600" dirty="0">
              <a:solidFill>
                <a:srgbClr val="B13053"/>
              </a:solidFill>
            </a:endParaRPr>
          </a:p>
        </p:txBody>
      </p:sp>
      <p:grpSp>
        <p:nvGrpSpPr>
          <p:cNvPr id="89" name="Google Shape;361;p21"/>
          <p:cNvGrpSpPr/>
          <p:nvPr/>
        </p:nvGrpSpPr>
        <p:grpSpPr>
          <a:xfrm rot="20871095" flipH="1">
            <a:off x="2061095" y="537333"/>
            <a:ext cx="1039192" cy="420592"/>
            <a:chOff x="4164075" y="1960675"/>
            <a:chExt cx="768125" cy="411625"/>
          </a:xfrm>
        </p:grpSpPr>
        <p:sp>
          <p:nvSpPr>
            <p:cNvPr id="90" name="Google Shape;362;p21"/>
            <p:cNvSpPr/>
            <p:nvPr/>
          </p:nvSpPr>
          <p:spPr>
            <a:xfrm>
              <a:off x="4390450" y="1969900"/>
              <a:ext cx="99550" cy="30600"/>
            </a:xfrm>
            <a:custGeom>
              <a:avLst/>
              <a:gdLst/>
              <a:ahLst/>
              <a:cxnLst/>
              <a:rect l="l" t="t" r="r" b="b"/>
              <a:pathLst>
                <a:path w="3982" h="1224" extrusionOk="0">
                  <a:moveTo>
                    <a:pt x="3072" y="939"/>
                  </a:moveTo>
                  <a:cubicBezTo>
                    <a:pt x="2787" y="513"/>
                    <a:pt x="2361" y="513"/>
                    <a:pt x="1934" y="598"/>
                  </a:cubicBezTo>
                  <a:cubicBezTo>
                    <a:pt x="1365" y="1"/>
                    <a:pt x="655" y="200"/>
                    <a:pt x="0" y="200"/>
                  </a:cubicBezTo>
                  <a:cubicBezTo>
                    <a:pt x="655" y="285"/>
                    <a:pt x="1309" y="399"/>
                    <a:pt x="1963" y="570"/>
                  </a:cubicBezTo>
                  <a:cubicBezTo>
                    <a:pt x="2332" y="683"/>
                    <a:pt x="2702" y="797"/>
                    <a:pt x="3100" y="911"/>
                  </a:cubicBezTo>
                  <a:cubicBezTo>
                    <a:pt x="3328" y="1081"/>
                    <a:pt x="3555" y="1195"/>
                    <a:pt x="3982" y="1224"/>
                  </a:cubicBezTo>
                  <a:cubicBezTo>
                    <a:pt x="3640" y="939"/>
                    <a:pt x="3356" y="854"/>
                    <a:pt x="3072" y="93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63;p21"/>
            <p:cNvSpPr/>
            <p:nvPr/>
          </p:nvSpPr>
          <p:spPr>
            <a:xfrm>
              <a:off x="4374100" y="2016125"/>
              <a:ext cx="558100" cy="343400"/>
            </a:xfrm>
            <a:custGeom>
              <a:avLst/>
              <a:gdLst/>
              <a:ahLst/>
              <a:cxnLst/>
              <a:rect l="l" t="t" r="r" b="b"/>
              <a:pathLst>
                <a:path w="22324" h="13736" extrusionOk="0">
                  <a:moveTo>
                    <a:pt x="455" y="4237"/>
                  </a:moveTo>
                  <a:cubicBezTo>
                    <a:pt x="171" y="4266"/>
                    <a:pt x="86" y="4465"/>
                    <a:pt x="0" y="4863"/>
                  </a:cubicBezTo>
                  <a:cubicBezTo>
                    <a:pt x="285" y="4607"/>
                    <a:pt x="484" y="4493"/>
                    <a:pt x="427" y="4209"/>
                  </a:cubicBezTo>
                  <a:cubicBezTo>
                    <a:pt x="854" y="3896"/>
                    <a:pt x="1280" y="3583"/>
                    <a:pt x="1564" y="3100"/>
                  </a:cubicBezTo>
                  <a:cubicBezTo>
                    <a:pt x="1991" y="2929"/>
                    <a:pt x="2418" y="2901"/>
                    <a:pt x="2816" y="2645"/>
                  </a:cubicBezTo>
                  <a:cubicBezTo>
                    <a:pt x="3896" y="1849"/>
                    <a:pt x="5119" y="1564"/>
                    <a:pt x="6427" y="1422"/>
                  </a:cubicBezTo>
                  <a:cubicBezTo>
                    <a:pt x="6825" y="1365"/>
                    <a:pt x="6882" y="1621"/>
                    <a:pt x="6854" y="1905"/>
                  </a:cubicBezTo>
                  <a:cubicBezTo>
                    <a:pt x="6569" y="1820"/>
                    <a:pt x="6313" y="1792"/>
                    <a:pt x="6114" y="2133"/>
                  </a:cubicBezTo>
                  <a:cubicBezTo>
                    <a:pt x="6370" y="2048"/>
                    <a:pt x="6626" y="1991"/>
                    <a:pt x="6854" y="1905"/>
                  </a:cubicBezTo>
                  <a:cubicBezTo>
                    <a:pt x="7337" y="1621"/>
                    <a:pt x="7707" y="1792"/>
                    <a:pt x="7991" y="2247"/>
                  </a:cubicBezTo>
                  <a:cubicBezTo>
                    <a:pt x="8190" y="2531"/>
                    <a:pt x="8275" y="2901"/>
                    <a:pt x="8617" y="3071"/>
                  </a:cubicBezTo>
                  <a:cubicBezTo>
                    <a:pt x="8531" y="3413"/>
                    <a:pt x="8702" y="3669"/>
                    <a:pt x="8787" y="3981"/>
                  </a:cubicBezTo>
                  <a:cubicBezTo>
                    <a:pt x="9015" y="4806"/>
                    <a:pt x="9214" y="5631"/>
                    <a:pt x="9470" y="6455"/>
                  </a:cubicBezTo>
                  <a:cubicBezTo>
                    <a:pt x="9868" y="7820"/>
                    <a:pt x="9555" y="9157"/>
                    <a:pt x="9242" y="10465"/>
                  </a:cubicBezTo>
                  <a:cubicBezTo>
                    <a:pt x="8986" y="11574"/>
                    <a:pt x="8162" y="12342"/>
                    <a:pt x="7110" y="12854"/>
                  </a:cubicBezTo>
                  <a:cubicBezTo>
                    <a:pt x="6711" y="13024"/>
                    <a:pt x="6256" y="13024"/>
                    <a:pt x="5972" y="13394"/>
                  </a:cubicBezTo>
                  <a:cubicBezTo>
                    <a:pt x="5119" y="13280"/>
                    <a:pt x="4266" y="13337"/>
                    <a:pt x="3413" y="13365"/>
                  </a:cubicBezTo>
                  <a:cubicBezTo>
                    <a:pt x="4266" y="13508"/>
                    <a:pt x="5119" y="13422"/>
                    <a:pt x="5972" y="13394"/>
                  </a:cubicBezTo>
                  <a:cubicBezTo>
                    <a:pt x="6057" y="13365"/>
                    <a:pt x="6200" y="13280"/>
                    <a:pt x="6200" y="13309"/>
                  </a:cubicBezTo>
                  <a:cubicBezTo>
                    <a:pt x="6484" y="13735"/>
                    <a:pt x="6768" y="13508"/>
                    <a:pt x="7053" y="13337"/>
                  </a:cubicBezTo>
                  <a:cubicBezTo>
                    <a:pt x="8958" y="12256"/>
                    <a:pt x="9839" y="10493"/>
                    <a:pt x="10209" y="8417"/>
                  </a:cubicBezTo>
                  <a:cubicBezTo>
                    <a:pt x="10266" y="8190"/>
                    <a:pt x="10181" y="8076"/>
                    <a:pt x="9925" y="8076"/>
                  </a:cubicBezTo>
                  <a:cubicBezTo>
                    <a:pt x="9925" y="7877"/>
                    <a:pt x="9925" y="7650"/>
                    <a:pt x="9896" y="7451"/>
                  </a:cubicBezTo>
                  <a:cubicBezTo>
                    <a:pt x="9726" y="5915"/>
                    <a:pt x="9470" y="4408"/>
                    <a:pt x="8617" y="3100"/>
                  </a:cubicBezTo>
                  <a:cubicBezTo>
                    <a:pt x="8617" y="2759"/>
                    <a:pt x="8446" y="2446"/>
                    <a:pt x="8332" y="2133"/>
                  </a:cubicBezTo>
                  <a:cubicBezTo>
                    <a:pt x="8219" y="1706"/>
                    <a:pt x="8304" y="1507"/>
                    <a:pt x="8730" y="1536"/>
                  </a:cubicBezTo>
                  <a:cubicBezTo>
                    <a:pt x="9384" y="1593"/>
                    <a:pt x="10039" y="1422"/>
                    <a:pt x="10693" y="1678"/>
                  </a:cubicBezTo>
                  <a:cubicBezTo>
                    <a:pt x="10209" y="1564"/>
                    <a:pt x="9896" y="1081"/>
                    <a:pt x="9384" y="1081"/>
                  </a:cubicBezTo>
                  <a:cubicBezTo>
                    <a:pt x="9242" y="1081"/>
                    <a:pt x="9129" y="1024"/>
                    <a:pt x="9129" y="882"/>
                  </a:cubicBezTo>
                  <a:cubicBezTo>
                    <a:pt x="9129" y="711"/>
                    <a:pt x="9242" y="654"/>
                    <a:pt x="9384" y="654"/>
                  </a:cubicBezTo>
                  <a:cubicBezTo>
                    <a:pt x="10124" y="626"/>
                    <a:pt x="10892" y="597"/>
                    <a:pt x="11858" y="796"/>
                  </a:cubicBezTo>
                  <a:cubicBezTo>
                    <a:pt x="11546" y="882"/>
                    <a:pt x="11403" y="882"/>
                    <a:pt x="11375" y="939"/>
                  </a:cubicBezTo>
                  <a:cubicBezTo>
                    <a:pt x="11261" y="1138"/>
                    <a:pt x="11517" y="967"/>
                    <a:pt x="11546" y="1052"/>
                  </a:cubicBezTo>
                  <a:lnTo>
                    <a:pt x="11631" y="1052"/>
                  </a:lnTo>
                  <a:cubicBezTo>
                    <a:pt x="13223" y="1024"/>
                    <a:pt x="14816" y="1280"/>
                    <a:pt x="16351" y="1650"/>
                  </a:cubicBezTo>
                  <a:cubicBezTo>
                    <a:pt x="16863" y="2048"/>
                    <a:pt x="17375" y="2474"/>
                    <a:pt x="17972" y="2759"/>
                  </a:cubicBezTo>
                  <a:cubicBezTo>
                    <a:pt x="18115" y="2901"/>
                    <a:pt x="18257" y="3043"/>
                    <a:pt x="18399" y="3185"/>
                  </a:cubicBezTo>
                  <a:cubicBezTo>
                    <a:pt x="18484" y="3697"/>
                    <a:pt x="18911" y="3953"/>
                    <a:pt x="19167" y="4323"/>
                  </a:cubicBezTo>
                  <a:cubicBezTo>
                    <a:pt x="19167" y="4379"/>
                    <a:pt x="19167" y="4436"/>
                    <a:pt x="19167" y="4493"/>
                  </a:cubicBezTo>
                  <a:cubicBezTo>
                    <a:pt x="19337" y="4806"/>
                    <a:pt x="19735" y="5090"/>
                    <a:pt x="19423" y="5460"/>
                  </a:cubicBezTo>
                  <a:cubicBezTo>
                    <a:pt x="19195" y="5773"/>
                    <a:pt x="18797" y="5744"/>
                    <a:pt x="18399" y="5659"/>
                  </a:cubicBezTo>
                  <a:cubicBezTo>
                    <a:pt x="17915" y="5545"/>
                    <a:pt x="17347" y="5545"/>
                    <a:pt x="16892" y="5261"/>
                  </a:cubicBezTo>
                  <a:cubicBezTo>
                    <a:pt x="16266" y="4834"/>
                    <a:pt x="15641" y="4806"/>
                    <a:pt x="14844" y="5090"/>
                  </a:cubicBezTo>
                  <a:cubicBezTo>
                    <a:pt x="15186" y="5204"/>
                    <a:pt x="15413" y="5289"/>
                    <a:pt x="15641" y="5346"/>
                  </a:cubicBezTo>
                  <a:cubicBezTo>
                    <a:pt x="16522" y="5517"/>
                    <a:pt x="17347" y="5830"/>
                    <a:pt x="18228" y="5972"/>
                  </a:cubicBezTo>
                  <a:cubicBezTo>
                    <a:pt x="19081" y="6114"/>
                    <a:pt x="19707" y="6654"/>
                    <a:pt x="20503" y="6853"/>
                  </a:cubicBezTo>
                  <a:cubicBezTo>
                    <a:pt x="20560" y="6882"/>
                    <a:pt x="20674" y="7024"/>
                    <a:pt x="20645" y="7052"/>
                  </a:cubicBezTo>
                  <a:cubicBezTo>
                    <a:pt x="20503" y="7280"/>
                    <a:pt x="20475" y="7394"/>
                    <a:pt x="20844" y="7394"/>
                  </a:cubicBezTo>
                  <a:cubicBezTo>
                    <a:pt x="21584" y="7394"/>
                    <a:pt x="21641" y="7451"/>
                    <a:pt x="21868" y="8389"/>
                  </a:cubicBezTo>
                  <a:cubicBezTo>
                    <a:pt x="20873" y="8218"/>
                    <a:pt x="19991" y="7820"/>
                    <a:pt x="18996" y="7707"/>
                  </a:cubicBezTo>
                  <a:cubicBezTo>
                    <a:pt x="17716" y="7138"/>
                    <a:pt x="16067" y="6768"/>
                    <a:pt x="14930" y="6797"/>
                  </a:cubicBezTo>
                  <a:cubicBezTo>
                    <a:pt x="15413" y="7081"/>
                    <a:pt x="15925" y="7166"/>
                    <a:pt x="16437" y="7252"/>
                  </a:cubicBezTo>
                  <a:cubicBezTo>
                    <a:pt x="17318" y="7365"/>
                    <a:pt x="18115" y="7763"/>
                    <a:pt x="19024" y="7678"/>
                  </a:cubicBezTo>
                  <a:cubicBezTo>
                    <a:pt x="19053" y="7735"/>
                    <a:pt x="19081" y="7820"/>
                    <a:pt x="19110" y="7849"/>
                  </a:cubicBezTo>
                  <a:cubicBezTo>
                    <a:pt x="20134" y="8247"/>
                    <a:pt x="21214" y="8503"/>
                    <a:pt x="22266" y="9015"/>
                  </a:cubicBezTo>
                  <a:cubicBezTo>
                    <a:pt x="22295" y="8531"/>
                    <a:pt x="21925" y="8247"/>
                    <a:pt x="22067" y="7934"/>
                  </a:cubicBezTo>
                  <a:cubicBezTo>
                    <a:pt x="22323" y="7337"/>
                    <a:pt x="22067" y="6853"/>
                    <a:pt x="21897" y="6342"/>
                  </a:cubicBezTo>
                  <a:cubicBezTo>
                    <a:pt x="21669" y="5659"/>
                    <a:pt x="21584" y="4977"/>
                    <a:pt x="21641" y="4266"/>
                  </a:cubicBezTo>
                  <a:cubicBezTo>
                    <a:pt x="21726" y="3413"/>
                    <a:pt x="21669" y="2559"/>
                    <a:pt x="21669" y="1706"/>
                  </a:cubicBezTo>
                  <a:cubicBezTo>
                    <a:pt x="21498" y="2275"/>
                    <a:pt x="21555" y="2901"/>
                    <a:pt x="21243" y="3469"/>
                  </a:cubicBezTo>
                  <a:cubicBezTo>
                    <a:pt x="21157" y="2616"/>
                    <a:pt x="21072" y="1792"/>
                    <a:pt x="21157" y="967"/>
                  </a:cubicBezTo>
                  <a:cubicBezTo>
                    <a:pt x="21214" y="455"/>
                    <a:pt x="20844" y="626"/>
                    <a:pt x="20645" y="569"/>
                  </a:cubicBezTo>
                  <a:cubicBezTo>
                    <a:pt x="20446" y="512"/>
                    <a:pt x="20418" y="540"/>
                    <a:pt x="20389" y="910"/>
                  </a:cubicBezTo>
                  <a:cubicBezTo>
                    <a:pt x="20333" y="1251"/>
                    <a:pt x="20446" y="1593"/>
                    <a:pt x="20532" y="1934"/>
                  </a:cubicBezTo>
                  <a:cubicBezTo>
                    <a:pt x="20702" y="2559"/>
                    <a:pt x="20759" y="3299"/>
                    <a:pt x="20475" y="4010"/>
                  </a:cubicBezTo>
                  <a:cubicBezTo>
                    <a:pt x="20219" y="3839"/>
                    <a:pt x="20134" y="3669"/>
                    <a:pt x="20077" y="3441"/>
                  </a:cubicBezTo>
                  <a:cubicBezTo>
                    <a:pt x="20048" y="3356"/>
                    <a:pt x="20134" y="3157"/>
                    <a:pt x="19906" y="3214"/>
                  </a:cubicBezTo>
                  <a:cubicBezTo>
                    <a:pt x="19536" y="3299"/>
                    <a:pt x="19366" y="3014"/>
                    <a:pt x="19195" y="2787"/>
                  </a:cubicBezTo>
                  <a:cubicBezTo>
                    <a:pt x="18882" y="2360"/>
                    <a:pt x="18513" y="2190"/>
                    <a:pt x="18029" y="2332"/>
                  </a:cubicBezTo>
                  <a:lnTo>
                    <a:pt x="18058" y="2389"/>
                  </a:lnTo>
                  <a:cubicBezTo>
                    <a:pt x="17546" y="2019"/>
                    <a:pt x="17034" y="1621"/>
                    <a:pt x="16351" y="1678"/>
                  </a:cubicBezTo>
                  <a:cubicBezTo>
                    <a:pt x="15584" y="1109"/>
                    <a:pt x="14844" y="626"/>
                    <a:pt x="13792" y="740"/>
                  </a:cubicBezTo>
                  <a:cubicBezTo>
                    <a:pt x="12598" y="853"/>
                    <a:pt x="11432" y="398"/>
                    <a:pt x="10238" y="569"/>
                  </a:cubicBezTo>
                  <a:cubicBezTo>
                    <a:pt x="9726" y="654"/>
                    <a:pt x="9185" y="597"/>
                    <a:pt x="8674" y="484"/>
                  </a:cubicBezTo>
                  <a:cubicBezTo>
                    <a:pt x="8304" y="398"/>
                    <a:pt x="7877" y="484"/>
                    <a:pt x="7508" y="626"/>
                  </a:cubicBezTo>
                  <a:cubicBezTo>
                    <a:pt x="7138" y="768"/>
                    <a:pt x="6825" y="740"/>
                    <a:pt x="6626" y="455"/>
                  </a:cubicBezTo>
                  <a:cubicBezTo>
                    <a:pt x="6399" y="142"/>
                    <a:pt x="6114" y="29"/>
                    <a:pt x="5773" y="0"/>
                  </a:cubicBezTo>
                  <a:cubicBezTo>
                    <a:pt x="5716" y="256"/>
                    <a:pt x="5858" y="484"/>
                    <a:pt x="5716" y="654"/>
                  </a:cubicBezTo>
                  <a:cubicBezTo>
                    <a:pt x="5546" y="683"/>
                    <a:pt x="5403" y="683"/>
                    <a:pt x="5233" y="711"/>
                  </a:cubicBezTo>
                  <a:cubicBezTo>
                    <a:pt x="4323" y="1422"/>
                    <a:pt x="3299" y="1905"/>
                    <a:pt x="2332" y="2503"/>
                  </a:cubicBezTo>
                  <a:cubicBezTo>
                    <a:pt x="2048" y="2673"/>
                    <a:pt x="1707" y="2759"/>
                    <a:pt x="1593" y="3128"/>
                  </a:cubicBezTo>
                  <a:cubicBezTo>
                    <a:pt x="1053" y="3327"/>
                    <a:pt x="683" y="3725"/>
                    <a:pt x="455" y="4237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64;p21"/>
            <p:cNvSpPr/>
            <p:nvPr/>
          </p:nvSpPr>
          <p:spPr>
            <a:xfrm>
              <a:off x="4170775" y="1974175"/>
              <a:ext cx="134400" cy="145050"/>
            </a:xfrm>
            <a:custGeom>
              <a:avLst/>
              <a:gdLst/>
              <a:ahLst/>
              <a:cxnLst/>
              <a:rect l="l" t="t" r="r" b="b"/>
              <a:pathLst>
                <a:path w="5376" h="5802" extrusionOk="0">
                  <a:moveTo>
                    <a:pt x="4835" y="0"/>
                  </a:moveTo>
                  <a:cubicBezTo>
                    <a:pt x="4522" y="86"/>
                    <a:pt x="4238" y="171"/>
                    <a:pt x="3953" y="285"/>
                  </a:cubicBezTo>
                  <a:cubicBezTo>
                    <a:pt x="3811" y="370"/>
                    <a:pt x="3669" y="455"/>
                    <a:pt x="3527" y="512"/>
                  </a:cubicBezTo>
                  <a:cubicBezTo>
                    <a:pt x="3407" y="584"/>
                    <a:pt x="3267" y="696"/>
                    <a:pt x="3125" y="696"/>
                  </a:cubicBezTo>
                  <a:cubicBezTo>
                    <a:pt x="3098" y="696"/>
                    <a:pt x="3070" y="692"/>
                    <a:pt x="3043" y="683"/>
                  </a:cubicBezTo>
                  <a:cubicBezTo>
                    <a:pt x="2133" y="1138"/>
                    <a:pt x="1309" y="1707"/>
                    <a:pt x="456" y="2361"/>
                  </a:cubicBezTo>
                  <a:cubicBezTo>
                    <a:pt x="285" y="2673"/>
                    <a:pt x="256" y="3043"/>
                    <a:pt x="313" y="3583"/>
                  </a:cubicBezTo>
                  <a:cubicBezTo>
                    <a:pt x="370" y="4152"/>
                    <a:pt x="256" y="4692"/>
                    <a:pt x="171" y="5233"/>
                  </a:cubicBezTo>
                  <a:cubicBezTo>
                    <a:pt x="143" y="5432"/>
                    <a:pt x="1" y="5631"/>
                    <a:pt x="200" y="5801"/>
                  </a:cubicBezTo>
                  <a:lnTo>
                    <a:pt x="285" y="5801"/>
                  </a:lnTo>
                  <a:cubicBezTo>
                    <a:pt x="342" y="5745"/>
                    <a:pt x="370" y="5688"/>
                    <a:pt x="399" y="5659"/>
                  </a:cubicBezTo>
                  <a:cubicBezTo>
                    <a:pt x="456" y="4266"/>
                    <a:pt x="1166" y="3214"/>
                    <a:pt x="2190" y="2389"/>
                  </a:cubicBezTo>
                  <a:cubicBezTo>
                    <a:pt x="2389" y="2218"/>
                    <a:pt x="2560" y="2048"/>
                    <a:pt x="2645" y="1792"/>
                  </a:cubicBezTo>
                  <a:cubicBezTo>
                    <a:pt x="2901" y="1024"/>
                    <a:pt x="3555" y="654"/>
                    <a:pt x="4323" y="626"/>
                  </a:cubicBezTo>
                  <a:cubicBezTo>
                    <a:pt x="4749" y="598"/>
                    <a:pt x="5119" y="484"/>
                    <a:pt x="5375" y="143"/>
                  </a:cubicBezTo>
                  <a:cubicBezTo>
                    <a:pt x="5352" y="139"/>
                    <a:pt x="5326" y="138"/>
                    <a:pt x="5299" y="138"/>
                  </a:cubicBezTo>
                  <a:cubicBezTo>
                    <a:pt x="5179" y="138"/>
                    <a:pt x="5034" y="166"/>
                    <a:pt x="4939" y="166"/>
                  </a:cubicBezTo>
                  <a:cubicBezTo>
                    <a:pt x="4876" y="166"/>
                    <a:pt x="4835" y="154"/>
                    <a:pt x="4835" y="114"/>
                  </a:cubicBezTo>
                  <a:cubicBezTo>
                    <a:pt x="4835" y="57"/>
                    <a:pt x="4835" y="29"/>
                    <a:pt x="483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65;p21"/>
            <p:cNvSpPr/>
            <p:nvPr/>
          </p:nvSpPr>
          <p:spPr>
            <a:xfrm>
              <a:off x="4306550" y="1967650"/>
              <a:ext cx="38425" cy="10650"/>
            </a:xfrm>
            <a:custGeom>
              <a:avLst/>
              <a:gdLst/>
              <a:ahLst/>
              <a:cxnLst/>
              <a:rect l="l" t="t" r="r" b="b"/>
              <a:pathLst>
                <a:path w="1537" h="426" extrusionOk="0">
                  <a:moveTo>
                    <a:pt x="918" y="1"/>
                  </a:moveTo>
                  <a:cubicBezTo>
                    <a:pt x="578" y="1"/>
                    <a:pt x="296" y="238"/>
                    <a:pt x="1" y="404"/>
                  </a:cubicBezTo>
                  <a:cubicBezTo>
                    <a:pt x="126" y="418"/>
                    <a:pt x="251" y="425"/>
                    <a:pt x="377" y="425"/>
                  </a:cubicBezTo>
                  <a:cubicBezTo>
                    <a:pt x="740" y="425"/>
                    <a:pt x="1115" y="367"/>
                    <a:pt x="1537" y="261"/>
                  </a:cubicBezTo>
                  <a:cubicBezTo>
                    <a:pt x="1306" y="71"/>
                    <a:pt x="1104" y="1"/>
                    <a:pt x="918" y="1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66;p21"/>
            <p:cNvSpPr/>
            <p:nvPr/>
          </p:nvSpPr>
          <p:spPr>
            <a:xfrm>
              <a:off x="4355625" y="2176775"/>
              <a:ext cx="83900" cy="177050"/>
            </a:xfrm>
            <a:custGeom>
              <a:avLst/>
              <a:gdLst/>
              <a:ahLst/>
              <a:cxnLst/>
              <a:rect l="l" t="t" r="r" b="b"/>
              <a:pathLst>
                <a:path w="3356" h="7082" extrusionOk="0">
                  <a:moveTo>
                    <a:pt x="1735" y="5404"/>
                  </a:moveTo>
                  <a:cubicBezTo>
                    <a:pt x="1792" y="5290"/>
                    <a:pt x="1962" y="5063"/>
                    <a:pt x="1934" y="5063"/>
                  </a:cubicBezTo>
                  <a:cubicBezTo>
                    <a:pt x="1251" y="4579"/>
                    <a:pt x="1365" y="3811"/>
                    <a:pt x="1251" y="3157"/>
                  </a:cubicBezTo>
                  <a:cubicBezTo>
                    <a:pt x="1138" y="2361"/>
                    <a:pt x="1081" y="1536"/>
                    <a:pt x="1507" y="826"/>
                  </a:cubicBezTo>
                  <a:cubicBezTo>
                    <a:pt x="1763" y="456"/>
                    <a:pt x="1479" y="285"/>
                    <a:pt x="1223" y="1"/>
                  </a:cubicBezTo>
                  <a:cubicBezTo>
                    <a:pt x="1251" y="1053"/>
                    <a:pt x="711" y="1878"/>
                    <a:pt x="654" y="2816"/>
                  </a:cubicBezTo>
                  <a:cubicBezTo>
                    <a:pt x="284" y="3157"/>
                    <a:pt x="0" y="3499"/>
                    <a:pt x="398" y="3982"/>
                  </a:cubicBezTo>
                  <a:cubicBezTo>
                    <a:pt x="483" y="4096"/>
                    <a:pt x="483" y="4295"/>
                    <a:pt x="455" y="4437"/>
                  </a:cubicBezTo>
                  <a:cubicBezTo>
                    <a:pt x="455" y="5233"/>
                    <a:pt x="882" y="5745"/>
                    <a:pt x="1479" y="6172"/>
                  </a:cubicBezTo>
                  <a:cubicBezTo>
                    <a:pt x="1735" y="6371"/>
                    <a:pt x="2048" y="6484"/>
                    <a:pt x="2247" y="6712"/>
                  </a:cubicBezTo>
                  <a:cubicBezTo>
                    <a:pt x="2616" y="7082"/>
                    <a:pt x="2957" y="6996"/>
                    <a:pt x="3356" y="6740"/>
                  </a:cubicBezTo>
                  <a:cubicBezTo>
                    <a:pt x="2417" y="6769"/>
                    <a:pt x="2104" y="6029"/>
                    <a:pt x="1735" y="5404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67;p21"/>
            <p:cNvSpPr/>
            <p:nvPr/>
          </p:nvSpPr>
          <p:spPr>
            <a:xfrm>
              <a:off x="4632150" y="2149775"/>
              <a:ext cx="1450" cy="35575"/>
            </a:xfrm>
            <a:custGeom>
              <a:avLst/>
              <a:gdLst/>
              <a:ahLst/>
              <a:cxnLst/>
              <a:rect l="l" t="t" r="r" b="b"/>
              <a:pathLst>
                <a:path w="58" h="1423" extrusionOk="0">
                  <a:moveTo>
                    <a:pt x="1" y="1422"/>
                  </a:moveTo>
                  <a:lnTo>
                    <a:pt x="58" y="1422"/>
                  </a:lnTo>
                  <a:lnTo>
                    <a:pt x="58" y="0"/>
                  </a:lnTo>
                  <a:lnTo>
                    <a:pt x="1" y="0"/>
                  </a:lnTo>
                  <a:lnTo>
                    <a:pt x="1" y="1422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68;p21"/>
            <p:cNvSpPr/>
            <p:nvPr/>
          </p:nvSpPr>
          <p:spPr>
            <a:xfrm>
              <a:off x="4352050" y="2198825"/>
              <a:ext cx="6425" cy="7850"/>
            </a:xfrm>
            <a:custGeom>
              <a:avLst/>
              <a:gdLst/>
              <a:ahLst/>
              <a:cxnLst/>
              <a:rect l="l" t="t" r="r" b="b"/>
              <a:pathLst>
                <a:path w="257" h="314" extrusionOk="0">
                  <a:moveTo>
                    <a:pt x="115" y="199"/>
                  </a:moveTo>
                  <a:cubicBezTo>
                    <a:pt x="115" y="313"/>
                    <a:pt x="1" y="256"/>
                    <a:pt x="115" y="256"/>
                  </a:cubicBezTo>
                  <a:cubicBezTo>
                    <a:pt x="115" y="256"/>
                    <a:pt x="143" y="171"/>
                    <a:pt x="143" y="143"/>
                  </a:cubicBezTo>
                  <a:cubicBezTo>
                    <a:pt x="143" y="0"/>
                    <a:pt x="257" y="86"/>
                    <a:pt x="143" y="57"/>
                  </a:cubicBezTo>
                  <a:cubicBezTo>
                    <a:pt x="143" y="57"/>
                    <a:pt x="115" y="143"/>
                    <a:pt x="115" y="19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69;p21"/>
            <p:cNvSpPr/>
            <p:nvPr/>
          </p:nvSpPr>
          <p:spPr>
            <a:xfrm>
              <a:off x="4485700" y="2367300"/>
              <a:ext cx="10000" cy="5000"/>
            </a:xfrm>
            <a:custGeom>
              <a:avLst/>
              <a:gdLst/>
              <a:ahLst/>
              <a:cxnLst/>
              <a:rect l="l" t="t" r="r" b="b"/>
              <a:pathLst>
                <a:path w="400" h="200" extrusionOk="0">
                  <a:moveTo>
                    <a:pt x="228" y="172"/>
                  </a:moveTo>
                  <a:cubicBezTo>
                    <a:pt x="285" y="143"/>
                    <a:pt x="342" y="115"/>
                    <a:pt x="399" y="115"/>
                  </a:cubicBezTo>
                  <a:cubicBezTo>
                    <a:pt x="342" y="1"/>
                    <a:pt x="257" y="29"/>
                    <a:pt x="172" y="29"/>
                  </a:cubicBezTo>
                  <a:cubicBezTo>
                    <a:pt x="115" y="29"/>
                    <a:pt x="58" y="58"/>
                    <a:pt x="1" y="86"/>
                  </a:cubicBezTo>
                  <a:cubicBezTo>
                    <a:pt x="58" y="200"/>
                    <a:pt x="143" y="143"/>
                    <a:pt x="228" y="17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70;p21"/>
            <p:cNvSpPr/>
            <p:nvPr/>
          </p:nvSpPr>
          <p:spPr>
            <a:xfrm>
              <a:off x="4745200" y="2027500"/>
              <a:ext cx="187000" cy="214000"/>
            </a:xfrm>
            <a:custGeom>
              <a:avLst/>
              <a:gdLst/>
              <a:ahLst/>
              <a:cxnLst/>
              <a:rect l="l" t="t" r="r" b="b"/>
              <a:pathLst>
                <a:path w="7480" h="8560" extrusionOk="0">
                  <a:moveTo>
                    <a:pt x="6228" y="5289"/>
                  </a:moveTo>
                  <a:cubicBezTo>
                    <a:pt x="6171" y="5688"/>
                    <a:pt x="6114" y="5915"/>
                    <a:pt x="6285" y="6342"/>
                  </a:cubicBezTo>
                  <a:cubicBezTo>
                    <a:pt x="6399" y="5915"/>
                    <a:pt x="6370" y="5688"/>
                    <a:pt x="6228" y="5289"/>
                  </a:cubicBezTo>
                  <a:close/>
                  <a:moveTo>
                    <a:pt x="5204" y="3868"/>
                  </a:moveTo>
                  <a:cubicBezTo>
                    <a:pt x="5005" y="4294"/>
                    <a:pt x="5005" y="4635"/>
                    <a:pt x="5147" y="4948"/>
                  </a:cubicBezTo>
                  <a:cubicBezTo>
                    <a:pt x="5233" y="5147"/>
                    <a:pt x="5403" y="5233"/>
                    <a:pt x="5602" y="5176"/>
                  </a:cubicBezTo>
                  <a:cubicBezTo>
                    <a:pt x="5801" y="5119"/>
                    <a:pt x="5773" y="4948"/>
                    <a:pt x="5773" y="4806"/>
                  </a:cubicBezTo>
                  <a:cubicBezTo>
                    <a:pt x="5716" y="4436"/>
                    <a:pt x="5602" y="4095"/>
                    <a:pt x="5204" y="3868"/>
                  </a:cubicBezTo>
                  <a:close/>
                  <a:moveTo>
                    <a:pt x="4180" y="7252"/>
                  </a:moveTo>
                  <a:cubicBezTo>
                    <a:pt x="5147" y="7365"/>
                    <a:pt x="6029" y="7763"/>
                    <a:pt x="7024" y="7934"/>
                  </a:cubicBezTo>
                  <a:cubicBezTo>
                    <a:pt x="6797" y="6996"/>
                    <a:pt x="6740" y="6939"/>
                    <a:pt x="6000" y="6939"/>
                  </a:cubicBezTo>
                  <a:cubicBezTo>
                    <a:pt x="5631" y="6939"/>
                    <a:pt x="5659" y="6825"/>
                    <a:pt x="5801" y="6597"/>
                  </a:cubicBezTo>
                  <a:cubicBezTo>
                    <a:pt x="5830" y="6569"/>
                    <a:pt x="5716" y="6427"/>
                    <a:pt x="5659" y="6398"/>
                  </a:cubicBezTo>
                  <a:cubicBezTo>
                    <a:pt x="4863" y="6199"/>
                    <a:pt x="4237" y="5659"/>
                    <a:pt x="3384" y="5517"/>
                  </a:cubicBezTo>
                  <a:cubicBezTo>
                    <a:pt x="2503" y="5375"/>
                    <a:pt x="1678" y="5062"/>
                    <a:pt x="797" y="4891"/>
                  </a:cubicBezTo>
                  <a:cubicBezTo>
                    <a:pt x="569" y="4834"/>
                    <a:pt x="342" y="4749"/>
                    <a:pt x="0" y="4635"/>
                  </a:cubicBezTo>
                  <a:cubicBezTo>
                    <a:pt x="797" y="4351"/>
                    <a:pt x="1422" y="4379"/>
                    <a:pt x="2048" y="4806"/>
                  </a:cubicBezTo>
                  <a:cubicBezTo>
                    <a:pt x="2503" y="5090"/>
                    <a:pt x="3071" y="5090"/>
                    <a:pt x="3555" y="5204"/>
                  </a:cubicBezTo>
                  <a:cubicBezTo>
                    <a:pt x="3953" y="5289"/>
                    <a:pt x="4351" y="5318"/>
                    <a:pt x="4579" y="5005"/>
                  </a:cubicBezTo>
                  <a:cubicBezTo>
                    <a:pt x="4891" y="4635"/>
                    <a:pt x="4493" y="4351"/>
                    <a:pt x="4323" y="4038"/>
                  </a:cubicBezTo>
                  <a:cubicBezTo>
                    <a:pt x="4835" y="4209"/>
                    <a:pt x="4977" y="4123"/>
                    <a:pt x="4920" y="3754"/>
                  </a:cubicBezTo>
                  <a:cubicBezTo>
                    <a:pt x="4835" y="3356"/>
                    <a:pt x="4607" y="3043"/>
                    <a:pt x="4294" y="2815"/>
                  </a:cubicBezTo>
                  <a:cubicBezTo>
                    <a:pt x="3896" y="2531"/>
                    <a:pt x="3470" y="2275"/>
                    <a:pt x="3185" y="1877"/>
                  </a:cubicBezTo>
                  <a:cubicBezTo>
                    <a:pt x="3669" y="1735"/>
                    <a:pt x="4038" y="1905"/>
                    <a:pt x="4351" y="2332"/>
                  </a:cubicBezTo>
                  <a:cubicBezTo>
                    <a:pt x="4522" y="2559"/>
                    <a:pt x="4692" y="2844"/>
                    <a:pt x="5062" y="2759"/>
                  </a:cubicBezTo>
                  <a:cubicBezTo>
                    <a:pt x="5290" y="2702"/>
                    <a:pt x="5204" y="2901"/>
                    <a:pt x="5233" y="2986"/>
                  </a:cubicBezTo>
                  <a:cubicBezTo>
                    <a:pt x="5290" y="3214"/>
                    <a:pt x="5375" y="3384"/>
                    <a:pt x="5631" y="3555"/>
                  </a:cubicBezTo>
                  <a:cubicBezTo>
                    <a:pt x="5915" y="2844"/>
                    <a:pt x="5858" y="2104"/>
                    <a:pt x="5688" y="1479"/>
                  </a:cubicBezTo>
                  <a:cubicBezTo>
                    <a:pt x="5602" y="1138"/>
                    <a:pt x="5489" y="796"/>
                    <a:pt x="5545" y="455"/>
                  </a:cubicBezTo>
                  <a:cubicBezTo>
                    <a:pt x="5574" y="85"/>
                    <a:pt x="5602" y="57"/>
                    <a:pt x="5801" y="114"/>
                  </a:cubicBezTo>
                  <a:cubicBezTo>
                    <a:pt x="6000" y="171"/>
                    <a:pt x="6370" y="0"/>
                    <a:pt x="6313" y="512"/>
                  </a:cubicBezTo>
                  <a:cubicBezTo>
                    <a:pt x="6228" y="1337"/>
                    <a:pt x="6313" y="2161"/>
                    <a:pt x="6399" y="3014"/>
                  </a:cubicBezTo>
                  <a:cubicBezTo>
                    <a:pt x="6711" y="2446"/>
                    <a:pt x="6654" y="1820"/>
                    <a:pt x="6825" y="1251"/>
                  </a:cubicBezTo>
                  <a:cubicBezTo>
                    <a:pt x="6825" y="2104"/>
                    <a:pt x="6882" y="2958"/>
                    <a:pt x="6797" y="3811"/>
                  </a:cubicBezTo>
                  <a:cubicBezTo>
                    <a:pt x="6740" y="4522"/>
                    <a:pt x="6825" y="5204"/>
                    <a:pt x="7053" y="5887"/>
                  </a:cubicBezTo>
                  <a:cubicBezTo>
                    <a:pt x="7223" y="6398"/>
                    <a:pt x="7479" y="6882"/>
                    <a:pt x="7223" y="7479"/>
                  </a:cubicBezTo>
                  <a:cubicBezTo>
                    <a:pt x="7081" y="7792"/>
                    <a:pt x="7451" y="8076"/>
                    <a:pt x="7422" y="8560"/>
                  </a:cubicBezTo>
                  <a:cubicBezTo>
                    <a:pt x="6370" y="8048"/>
                    <a:pt x="5290" y="7792"/>
                    <a:pt x="4266" y="7394"/>
                  </a:cubicBezTo>
                  <a:cubicBezTo>
                    <a:pt x="4237" y="7365"/>
                    <a:pt x="4209" y="7280"/>
                    <a:pt x="4180" y="7223"/>
                  </a:cubicBezTo>
                  <a:lnTo>
                    <a:pt x="4180" y="7252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71;p21"/>
            <p:cNvSpPr/>
            <p:nvPr/>
          </p:nvSpPr>
          <p:spPr>
            <a:xfrm>
              <a:off x="4413200" y="2016125"/>
              <a:ext cx="369700" cy="78225"/>
            </a:xfrm>
            <a:custGeom>
              <a:avLst/>
              <a:gdLst/>
              <a:ahLst/>
              <a:cxnLst/>
              <a:rect l="l" t="t" r="r" b="b"/>
              <a:pathLst>
                <a:path w="14788" h="3129" extrusionOk="0">
                  <a:moveTo>
                    <a:pt x="6370" y="939"/>
                  </a:moveTo>
                  <a:cubicBezTo>
                    <a:pt x="6768" y="1166"/>
                    <a:pt x="6768" y="1166"/>
                    <a:pt x="7166" y="939"/>
                  </a:cubicBezTo>
                  <a:cubicBezTo>
                    <a:pt x="6882" y="626"/>
                    <a:pt x="6626" y="740"/>
                    <a:pt x="6370" y="939"/>
                  </a:cubicBezTo>
                  <a:close/>
                  <a:moveTo>
                    <a:pt x="29" y="3128"/>
                  </a:moveTo>
                  <a:cubicBezTo>
                    <a:pt x="143" y="2759"/>
                    <a:pt x="484" y="2673"/>
                    <a:pt x="768" y="2503"/>
                  </a:cubicBezTo>
                  <a:cubicBezTo>
                    <a:pt x="1735" y="1905"/>
                    <a:pt x="2759" y="1422"/>
                    <a:pt x="3669" y="711"/>
                  </a:cubicBezTo>
                  <a:cubicBezTo>
                    <a:pt x="3612" y="967"/>
                    <a:pt x="3612" y="1166"/>
                    <a:pt x="3953" y="1138"/>
                  </a:cubicBezTo>
                  <a:cubicBezTo>
                    <a:pt x="4266" y="1081"/>
                    <a:pt x="4579" y="995"/>
                    <a:pt x="4863" y="796"/>
                  </a:cubicBezTo>
                  <a:cubicBezTo>
                    <a:pt x="4806" y="626"/>
                    <a:pt x="4692" y="540"/>
                    <a:pt x="4579" y="540"/>
                  </a:cubicBezTo>
                  <a:cubicBezTo>
                    <a:pt x="4408" y="512"/>
                    <a:pt x="4266" y="540"/>
                    <a:pt x="4152" y="654"/>
                  </a:cubicBezTo>
                  <a:cubicBezTo>
                    <a:pt x="4294" y="484"/>
                    <a:pt x="4152" y="256"/>
                    <a:pt x="4209" y="0"/>
                  </a:cubicBezTo>
                  <a:cubicBezTo>
                    <a:pt x="4550" y="29"/>
                    <a:pt x="4835" y="142"/>
                    <a:pt x="5062" y="455"/>
                  </a:cubicBezTo>
                  <a:cubicBezTo>
                    <a:pt x="5261" y="740"/>
                    <a:pt x="5574" y="768"/>
                    <a:pt x="5944" y="626"/>
                  </a:cubicBezTo>
                  <a:cubicBezTo>
                    <a:pt x="6313" y="484"/>
                    <a:pt x="6740" y="398"/>
                    <a:pt x="7110" y="484"/>
                  </a:cubicBezTo>
                  <a:cubicBezTo>
                    <a:pt x="7621" y="597"/>
                    <a:pt x="8162" y="654"/>
                    <a:pt x="8674" y="569"/>
                  </a:cubicBezTo>
                  <a:cubicBezTo>
                    <a:pt x="9868" y="398"/>
                    <a:pt x="11034" y="853"/>
                    <a:pt x="12228" y="740"/>
                  </a:cubicBezTo>
                  <a:cubicBezTo>
                    <a:pt x="13280" y="626"/>
                    <a:pt x="14020" y="1109"/>
                    <a:pt x="14787" y="1678"/>
                  </a:cubicBezTo>
                  <a:lnTo>
                    <a:pt x="14787" y="1650"/>
                  </a:lnTo>
                  <a:cubicBezTo>
                    <a:pt x="13252" y="1280"/>
                    <a:pt x="11659" y="1024"/>
                    <a:pt x="10067" y="1052"/>
                  </a:cubicBezTo>
                  <a:lnTo>
                    <a:pt x="9982" y="1052"/>
                  </a:lnTo>
                  <a:cubicBezTo>
                    <a:pt x="9953" y="967"/>
                    <a:pt x="9697" y="1138"/>
                    <a:pt x="9811" y="939"/>
                  </a:cubicBezTo>
                  <a:cubicBezTo>
                    <a:pt x="9839" y="882"/>
                    <a:pt x="9982" y="882"/>
                    <a:pt x="10294" y="796"/>
                  </a:cubicBezTo>
                  <a:cubicBezTo>
                    <a:pt x="9328" y="597"/>
                    <a:pt x="8560" y="626"/>
                    <a:pt x="7820" y="654"/>
                  </a:cubicBezTo>
                  <a:cubicBezTo>
                    <a:pt x="7678" y="654"/>
                    <a:pt x="7565" y="711"/>
                    <a:pt x="7565" y="882"/>
                  </a:cubicBezTo>
                  <a:cubicBezTo>
                    <a:pt x="7565" y="1024"/>
                    <a:pt x="7678" y="1081"/>
                    <a:pt x="7820" y="1081"/>
                  </a:cubicBezTo>
                  <a:cubicBezTo>
                    <a:pt x="8332" y="1081"/>
                    <a:pt x="8645" y="1564"/>
                    <a:pt x="9129" y="1678"/>
                  </a:cubicBezTo>
                  <a:cubicBezTo>
                    <a:pt x="8475" y="1422"/>
                    <a:pt x="7820" y="1593"/>
                    <a:pt x="7166" y="1536"/>
                  </a:cubicBezTo>
                  <a:cubicBezTo>
                    <a:pt x="6740" y="1507"/>
                    <a:pt x="6655" y="1706"/>
                    <a:pt x="6768" y="2133"/>
                  </a:cubicBezTo>
                  <a:cubicBezTo>
                    <a:pt x="6882" y="2446"/>
                    <a:pt x="7053" y="2759"/>
                    <a:pt x="7053" y="3100"/>
                  </a:cubicBezTo>
                  <a:lnTo>
                    <a:pt x="7081" y="3071"/>
                  </a:lnTo>
                  <a:cubicBezTo>
                    <a:pt x="6711" y="2901"/>
                    <a:pt x="6626" y="2531"/>
                    <a:pt x="6427" y="2247"/>
                  </a:cubicBezTo>
                  <a:cubicBezTo>
                    <a:pt x="6143" y="1792"/>
                    <a:pt x="5773" y="1621"/>
                    <a:pt x="5290" y="1905"/>
                  </a:cubicBezTo>
                  <a:lnTo>
                    <a:pt x="5290" y="1905"/>
                  </a:lnTo>
                  <a:cubicBezTo>
                    <a:pt x="5318" y="1621"/>
                    <a:pt x="5261" y="1365"/>
                    <a:pt x="4863" y="1422"/>
                  </a:cubicBezTo>
                  <a:cubicBezTo>
                    <a:pt x="3555" y="1564"/>
                    <a:pt x="2332" y="1849"/>
                    <a:pt x="1252" y="2645"/>
                  </a:cubicBezTo>
                  <a:cubicBezTo>
                    <a:pt x="854" y="2901"/>
                    <a:pt x="427" y="2929"/>
                    <a:pt x="0" y="3100"/>
                  </a:cubicBezTo>
                  <a:lnTo>
                    <a:pt x="29" y="3128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72;p21"/>
            <p:cNvSpPr/>
            <p:nvPr/>
          </p:nvSpPr>
          <p:spPr>
            <a:xfrm>
              <a:off x="4170775" y="1974175"/>
              <a:ext cx="134400" cy="145050"/>
            </a:xfrm>
            <a:custGeom>
              <a:avLst/>
              <a:gdLst/>
              <a:ahLst/>
              <a:cxnLst/>
              <a:rect l="l" t="t" r="r" b="b"/>
              <a:pathLst>
                <a:path w="5376" h="5802" extrusionOk="0">
                  <a:moveTo>
                    <a:pt x="2377" y="1240"/>
                  </a:moveTo>
                  <a:cubicBezTo>
                    <a:pt x="2416" y="1240"/>
                    <a:pt x="2446" y="1267"/>
                    <a:pt x="2446" y="1308"/>
                  </a:cubicBezTo>
                  <a:cubicBezTo>
                    <a:pt x="2475" y="1451"/>
                    <a:pt x="2361" y="1508"/>
                    <a:pt x="2247" y="1593"/>
                  </a:cubicBezTo>
                  <a:cubicBezTo>
                    <a:pt x="2232" y="1600"/>
                    <a:pt x="2217" y="1604"/>
                    <a:pt x="2202" y="1604"/>
                  </a:cubicBezTo>
                  <a:cubicBezTo>
                    <a:pt x="2164" y="1604"/>
                    <a:pt x="2133" y="1578"/>
                    <a:pt x="2133" y="1536"/>
                  </a:cubicBezTo>
                  <a:cubicBezTo>
                    <a:pt x="2133" y="1394"/>
                    <a:pt x="2190" y="1308"/>
                    <a:pt x="2332" y="1252"/>
                  </a:cubicBezTo>
                  <a:cubicBezTo>
                    <a:pt x="2348" y="1244"/>
                    <a:pt x="2363" y="1240"/>
                    <a:pt x="2377" y="1240"/>
                  </a:cubicBezTo>
                  <a:close/>
                  <a:moveTo>
                    <a:pt x="4835" y="0"/>
                  </a:moveTo>
                  <a:cubicBezTo>
                    <a:pt x="4522" y="86"/>
                    <a:pt x="4238" y="171"/>
                    <a:pt x="3953" y="285"/>
                  </a:cubicBezTo>
                  <a:cubicBezTo>
                    <a:pt x="3811" y="370"/>
                    <a:pt x="3669" y="455"/>
                    <a:pt x="3527" y="512"/>
                  </a:cubicBezTo>
                  <a:cubicBezTo>
                    <a:pt x="3407" y="584"/>
                    <a:pt x="3267" y="696"/>
                    <a:pt x="3125" y="696"/>
                  </a:cubicBezTo>
                  <a:cubicBezTo>
                    <a:pt x="3098" y="696"/>
                    <a:pt x="3070" y="692"/>
                    <a:pt x="3043" y="683"/>
                  </a:cubicBezTo>
                  <a:cubicBezTo>
                    <a:pt x="2503" y="939"/>
                    <a:pt x="2020" y="1252"/>
                    <a:pt x="1508" y="1593"/>
                  </a:cubicBezTo>
                  <a:cubicBezTo>
                    <a:pt x="1394" y="2275"/>
                    <a:pt x="1024" y="2844"/>
                    <a:pt x="512" y="3441"/>
                  </a:cubicBezTo>
                  <a:cubicBezTo>
                    <a:pt x="370" y="2503"/>
                    <a:pt x="939" y="2076"/>
                    <a:pt x="1451" y="1621"/>
                  </a:cubicBezTo>
                  <a:lnTo>
                    <a:pt x="1451" y="1621"/>
                  </a:lnTo>
                  <a:cubicBezTo>
                    <a:pt x="1110" y="1877"/>
                    <a:pt x="768" y="2105"/>
                    <a:pt x="456" y="2361"/>
                  </a:cubicBezTo>
                  <a:cubicBezTo>
                    <a:pt x="285" y="2673"/>
                    <a:pt x="256" y="3043"/>
                    <a:pt x="313" y="3583"/>
                  </a:cubicBezTo>
                  <a:cubicBezTo>
                    <a:pt x="370" y="4152"/>
                    <a:pt x="256" y="4692"/>
                    <a:pt x="171" y="5233"/>
                  </a:cubicBezTo>
                  <a:cubicBezTo>
                    <a:pt x="143" y="5432"/>
                    <a:pt x="1" y="5631"/>
                    <a:pt x="200" y="5801"/>
                  </a:cubicBezTo>
                  <a:lnTo>
                    <a:pt x="285" y="5801"/>
                  </a:lnTo>
                  <a:cubicBezTo>
                    <a:pt x="342" y="5745"/>
                    <a:pt x="370" y="5688"/>
                    <a:pt x="399" y="5659"/>
                  </a:cubicBezTo>
                  <a:cubicBezTo>
                    <a:pt x="456" y="4266"/>
                    <a:pt x="1166" y="3214"/>
                    <a:pt x="2190" y="2389"/>
                  </a:cubicBezTo>
                  <a:cubicBezTo>
                    <a:pt x="2389" y="2218"/>
                    <a:pt x="2560" y="2048"/>
                    <a:pt x="2645" y="1792"/>
                  </a:cubicBezTo>
                  <a:cubicBezTo>
                    <a:pt x="2901" y="1024"/>
                    <a:pt x="3555" y="654"/>
                    <a:pt x="4323" y="626"/>
                  </a:cubicBezTo>
                  <a:cubicBezTo>
                    <a:pt x="4749" y="598"/>
                    <a:pt x="5119" y="484"/>
                    <a:pt x="5375" y="143"/>
                  </a:cubicBezTo>
                  <a:cubicBezTo>
                    <a:pt x="5352" y="139"/>
                    <a:pt x="5326" y="138"/>
                    <a:pt x="5299" y="138"/>
                  </a:cubicBezTo>
                  <a:cubicBezTo>
                    <a:pt x="5179" y="138"/>
                    <a:pt x="5034" y="166"/>
                    <a:pt x="4939" y="166"/>
                  </a:cubicBezTo>
                  <a:cubicBezTo>
                    <a:pt x="4876" y="166"/>
                    <a:pt x="4835" y="154"/>
                    <a:pt x="4835" y="114"/>
                  </a:cubicBezTo>
                  <a:cubicBezTo>
                    <a:pt x="4835" y="57"/>
                    <a:pt x="4835" y="29"/>
                    <a:pt x="483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73;p21"/>
            <p:cNvSpPr/>
            <p:nvPr/>
          </p:nvSpPr>
          <p:spPr>
            <a:xfrm>
              <a:off x="4523400" y="2092900"/>
              <a:ext cx="107375" cy="266625"/>
            </a:xfrm>
            <a:custGeom>
              <a:avLst/>
              <a:gdLst/>
              <a:ahLst/>
              <a:cxnLst/>
              <a:rect l="l" t="t" r="r" b="b"/>
              <a:pathLst>
                <a:path w="4295" h="10665" extrusionOk="0">
                  <a:moveTo>
                    <a:pt x="0" y="10323"/>
                  </a:moveTo>
                  <a:cubicBezTo>
                    <a:pt x="284" y="9953"/>
                    <a:pt x="739" y="9953"/>
                    <a:pt x="1138" y="9783"/>
                  </a:cubicBezTo>
                  <a:cubicBezTo>
                    <a:pt x="2190" y="9271"/>
                    <a:pt x="3014" y="8503"/>
                    <a:pt x="3270" y="7394"/>
                  </a:cubicBezTo>
                  <a:cubicBezTo>
                    <a:pt x="3583" y="6086"/>
                    <a:pt x="3896" y="4749"/>
                    <a:pt x="3498" y="3384"/>
                  </a:cubicBezTo>
                  <a:cubicBezTo>
                    <a:pt x="3242" y="2560"/>
                    <a:pt x="3043" y="1735"/>
                    <a:pt x="2815" y="910"/>
                  </a:cubicBezTo>
                  <a:cubicBezTo>
                    <a:pt x="2730" y="598"/>
                    <a:pt x="2559" y="342"/>
                    <a:pt x="2673" y="0"/>
                  </a:cubicBezTo>
                  <a:lnTo>
                    <a:pt x="2645" y="29"/>
                  </a:lnTo>
                  <a:cubicBezTo>
                    <a:pt x="3498" y="1337"/>
                    <a:pt x="3754" y="2844"/>
                    <a:pt x="3924" y="4380"/>
                  </a:cubicBezTo>
                  <a:cubicBezTo>
                    <a:pt x="3953" y="4579"/>
                    <a:pt x="3953" y="4806"/>
                    <a:pt x="3953" y="5005"/>
                  </a:cubicBezTo>
                  <a:cubicBezTo>
                    <a:pt x="4209" y="5005"/>
                    <a:pt x="4294" y="5119"/>
                    <a:pt x="4237" y="5346"/>
                  </a:cubicBezTo>
                  <a:cubicBezTo>
                    <a:pt x="3867" y="7422"/>
                    <a:pt x="2986" y="9185"/>
                    <a:pt x="1081" y="10266"/>
                  </a:cubicBezTo>
                  <a:cubicBezTo>
                    <a:pt x="796" y="10437"/>
                    <a:pt x="512" y="10664"/>
                    <a:pt x="228" y="10238"/>
                  </a:cubicBezTo>
                  <a:cubicBezTo>
                    <a:pt x="228" y="10209"/>
                    <a:pt x="85" y="10294"/>
                    <a:pt x="0" y="10323"/>
                  </a:cubicBezTo>
                  <a:lnTo>
                    <a:pt x="0" y="10323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74;p21"/>
            <p:cNvSpPr/>
            <p:nvPr/>
          </p:nvSpPr>
          <p:spPr>
            <a:xfrm>
              <a:off x="4355625" y="2246450"/>
              <a:ext cx="83900" cy="107375"/>
            </a:xfrm>
            <a:custGeom>
              <a:avLst/>
              <a:gdLst/>
              <a:ahLst/>
              <a:cxnLst/>
              <a:rect l="l" t="t" r="r" b="b"/>
              <a:pathLst>
                <a:path w="3356" h="4295" extrusionOk="0">
                  <a:moveTo>
                    <a:pt x="1735" y="2617"/>
                  </a:moveTo>
                  <a:cubicBezTo>
                    <a:pt x="2104" y="3242"/>
                    <a:pt x="2417" y="3982"/>
                    <a:pt x="3356" y="3953"/>
                  </a:cubicBezTo>
                  <a:cubicBezTo>
                    <a:pt x="2957" y="4209"/>
                    <a:pt x="2616" y="4295"/>
                    <a:pt x="2247" y="3925"/>
                  </a:cubicBezTo>
                  <a:cubicBezTo>
                    <a:pt x="2048" y="3697"/>
                    <a:pt x="1735" y="3584"/>
                    <a:pt x="1479" y="3385"/>
                  </a:cubicBezTo>
                  <a:cubicBezTo>
                    <a:pt x="882" y="2958"/>
                    <a:pt x="455" y="2446"/>
                    <a:pt x="455" y="1650"/>
                  </a:cubicBezTo>
                  <a:cubicBezTo>
                    <a:pt x="483" y="1508"/>
                    <a:pt x="483" y="1309"/>
                    <a:pt x="398" y="1195"/>
                  </a:cubicBezTo>
                  <a:cubicBezTo>
                    <a:pt x="0" y="712"/>
                    <a:pt x="284" y="370"/>
                    <a:pt x="654" y="29"/>
                  </a:cubicBezTo>
                  <a:lnTo>
                    <a:pt x="626" y="1"/>
                  </a:lnTo>
                  <a:cubicBezTo>
                    <a:pt x="654" y="569"/>
                    <a:pt x="512" y="1167"/>
                    <a:pt x="910" y="1650"/>
                  </a:cubicBezTo>
                  <a:cubicBezTo>
                    <a:pt x="796" y="1650"/>
                    <a:pt x="711" y="1678"/>
                    <a:pt x="711" y="1792"/>
                  </a:cubicBezTo>
                  <a:cubicBezTo>
                    <a:pt x="768" y="2418"/>
                    <a:pt x="1024" y="2901"/>
                    <a:pt x="1706" y="3186"/>
                  </a:cubicBezTo>
                  <a:cubicBezTo>
                    <a:pt x="1735" y="2958"/>
                    <a:pt x="1735" y="2787"/>
                    <a:pt x="1763" y="2588"/>
                  </a:cubicBezTo>
                  <a:lnTo>
                    <a:pt x="1735" y="2617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75;p21"/>
            <p:cNvSpPr/>
            <p:nvPr/>
          </p:nvSpPr>
          <p:spPr>
            <a:xfrm>
              <a:off x="4371250" y="2176775"/>
              <a:ext cx="33450" cy="135100"/>
            </a:xfrm>
            <a:custGeom>
              <a:avLst/>
              <a:gdLst/>
              <a:ahLst/>
              <a:cxnLst/>
              <a:rect l="l" t="t" r="r" b="b"/>
              <a:pathLst>
                <a:path w="1338" h="5404" extrusionOk="0">
                  <a:moveTo>
                    <a:pt x="29" y="2816"/>
                  </a:moveTo>
                  <a:cubicBezTo>
                    <a:pt x="86" y="1878"/>
                    <a:pt x="626" y="1053"/>
                    <a:pt x="598" y="1"/>
                  </a:cubicBezTo>
                  <a:cubicBezTo>
                    <a:pt x="854" y="285"/>
                    <a:pt x="1138" y="456"/>
                    <a:pt x="882" y="826"/>
                  </a:cubicBezTo>
                  <a:cubicBezTo>
                    <a:pt x="456" y="1536"/>
                    <a:pt x="513" y="2361"/>
                    <a:pt x="626" y="3157"/>
                  </a:cubicBezTo>
                  <a:cubicBezTo>
                    <a:pt x="740" y="3811"/>
                    <a:pt x="626" y="4579"/>
                    <a:pt x="1309" y="5063"/>
                  </a:cubicBezTo>
                  <a:cubicBezTo>
                    <a:pt x="1337" y="5063"/>
                    <a:pt x="1167" y="5290"/>
                    <a:pt x="1110" y="5404"/>
                  </a:cubicBezTo>
                  <a:lnTo>
                    <a:pt x="1138" y="5375"/>
                  </a:lnTo>
                  <a:cubicBezTo>
                    <a:pt x="797" y="5091"/>
                    <a:pt x="712" y="4608"/>
                    <a:pt x="257" y="4437"/>
                  </a:cubicBezTo>
                  <a:cubicBezTo>
                    <a:pt x="598" y="4352"/>
                    <a:pt x="626" y="4067"/>
                    <a:pt x="569" y="3783"/>
                  </a:cubicBezTo>
                  <a:cubicBezTo>
                    <a:pt x="513" y="3356"/>
                    <a:pt x="427" y="2930"/>
                    <a:pt x="342" y="2446"/>
                  </a:cubicBezTo>
                  <a:cubicBezTo>
                    <a:pt x="200" y="2589"/>
                    <a:pt x="86" y="2702"/>
                    <a:pt x="1" y="2788"/>
                  </a:cubicBezTo>
                  <a:lnTo>
                    <a:pt x="29" y="2816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76;p21"/>
            <p:cNvSpPr/>
            <p:nvPr/>
          </p:nvSpPr>
          <p:spPr>
            <a:xfrm>
              <a:off x="4747325" y="2185325"/>
              <a:ext cx="102400" cy="24900"/>
            </a:xfrm>
            <a:custGeom>
              <a:avLst/>
              <a:gdLst/>
              <a:ahLst/>
              <a:cxnLst/>
              <a:rect l="l" t="t" r="r" b="b"/>
              <a:pathLst>
                <a:path w="4096" h="996" extrusionOk="0">
                  <a:moveTo>
                    <a:pt x="4095" y="910"/>
                  </a:moveTo>
                  <a:cubicBezTo>
                    <a:pt x="3186" y="995"/>
                    <a:pt x="2389" y="597"/>
                    <a:pt x="1508" y="484"/>
                  </a:cubicBezTo>
                  <a:cubicBezTo>
                    <a:pt x="996" y="398"/>
                    <a:pt x="484" y="313"/>
                    <a:pt x="1" y="29"/>
                  </a:cubicBezTo>
                  <a:cubicBezTo>
                    <a:pt x="1138" y="0"/>
                    <a:pt x="2787" y="370"/>
                    <a:pt x="4095" y="939"/>
                  </a:cubicBezTo>
                  <a:lnTo>
                    <a:pt x="4095" y="910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77;p21"/>
            <p:cNvSpPr/>
            <p:nvPr/>
          </p:nvSpPr>
          <p:spPr>
            <a:xfrm>
              <a:off x="4821275" y="2074400"/>
              <a:ext cx="48350" cy="58325"/>
            </a:xfrm>
            <a:custGeom>
              <a:avLst/>
              <a:gdLst/>
              <a:ahLst/>
              <a:cxnLst/>
              <a:rect l="l" t="t" r="r" b="b"/>
              <a:pathLst>
                <a:path w="1934" h="2333" extrusionOk="0">
                  <a:moveTo>
                    <a:pt x="142" y="1"/>
                  </a:moveTo>
                  <a:cubicBezTo>
                    <a:pt x="427" y="399"/>
                    <a:pt x="853" y="655"/>
                    <a:pt x="1251" y="939"/>
                  </a:cubicBezTo>
                  <a:cubicBezTo>
                    <a:pt x="1564" y="1167"/>
                    <a:pt x="1792" y="1480"/>
                    <a:pt x="1877" y="1878"/>
                  </a:cubicBezTo>
                  <a:cubicBezTo>
                    <a:pt x="1934" y="2247"/>
                    <a:pt x="1792" y="2333"/>
                    <a:pt x="1280" y="2162"/>
                  </a:cubicBezTo>
                  <a:cubicBezTo>
                    <a:pt x="1280" y="2105"/>
                    <a:pt x="1280" y="2048"/>
                    <a:pt x="1280" y="1992"/>
                  </a:cubicBezTo>
                  <a:cubicBezTo>
                    <a:pt x="1251" y="1480"/>
                    <a:pt x="768" y="1252"/>
                    <a:pt x="512" y="854"/>
                  </a:cubicBezTo>
                  <a:cubicBezTo>
                    <a:pt x="370" y="712"/>
                    <a:pt x="228" y="570"/>
                    <a:pt x="85" y="428"/>
                  </a:cubicBezTo>
                  <a:cubicBezTo>
                    <a:pt x="0" y="285"/>
                    <a:pt x="114" y="172"/>
                    <a:pt x="171" y="58"/>
                  </a:cubicBezTo>
                  <a:lnTo>
                    <a:pt x="142" y="1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78;p21"/>
            <p:cNvSpPr/>
            <p:nvPr/>
          </p:nvSpPr>
          <p:spPr>
            <a:xfrm>
              <a:off x="4782875" y="2056650"/>
              <a:ext cx="42675" cy="28450"/>
            </a:xfrm>
            <a:custGeom>
              <a:avLst/>
              <a:gdLst/>
              <a:ahLst/>
              <a:cxnLst/>
              <a:rect l="l" t="t" r="r" b="b"/>
              <a:pathLst>
                <a:path w="1707" h="1138" extrusionOk="0">
                  <a:moveTo>
                    <a:pt x="1707" y="768"/>
                  </a:moveTo>
                  <a:cubicBezTo>
                    <a:pt x="1650" y="882"/>
                    <a:pt x="1536" y="995"/>
                    <a:pt x="1621" y="1138"/>
                  </a:cubicBezTo>
                  <a:cubicBezTo>
                    <a:pt x="1024" y="853"/>
                    <a:pt x="512" y="427"/>
                    <a:pt x="0" y="29"/>
                  </a:cubicBezTo>
                  <a:lnTo>
                    <a:pt x="0" y="57"/>
                  </a:lnTo>
                  <a:cubicBezTo>
                    <a:pt x="683" y="0"/>
                    <a:pt x="1195" y="398"/>
                    <a:pt x="1707" y="768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79;p21"/>
            <p:cNvSpPr/>
            <p:nvPr/>
          </p:nvSpPr>
          <p:spPr>
            <a:xfrm>
              <a:off x="4503475" y="2028925"/>
              <a:ext cx="31325" cy="16375"/>
            </a:xfrm>
            <a:custGeom>
              <a:avLst/>
              <a:gdLst/>
              <a:ahLst/>
              <a:cxnLst/>
              <a:rect l="l" t="t" r="r" b="b"/>
              <a:pathLst>
                <a:path w="1253" h="655" extrusionOk="0">
                  <a:moveTo>
                    <a:pt x="541" y="142"/>
                  </a:moveTo>
                  <a:cubicBezTo>
                    <a:pt x="655" y="28"/>
                    <a:pt x="797" y="0"/>
                    <a:pt x="968" y="28"/>
                  </a:cubicBezTo>
                  <a:cubicBezTo>
                    <a:pt x="1081" y="28"/>
                    <a:pt x="1195" y="114"/>
                    <a:pt x="1252" y="284"/>
                  </a:cubicBezTo>
                  <a:cubicBezTo>
                    <a:pt x="968" y="483"/>
                    <a:pt x="655" y="569"/>
                    <a:pt x="342" y="626"/>
                  </a:cubicBezTo>
                  <a:cubicBezTo>
                    <a:pt x="1" y="654"/>
                    <a:pt x="1" y="455"/>
                    <a:pt x="58" y="199"/>
                  </a:cubicBezTo>
                  <a:cubicBezTo>
                    <a:pt x="228" y="171"/>
                    <a:pt x="371" y="171"/>
                    <a:pt x="541" y="142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80;p21"/>
            <p:cNvSpPr/>
            <p:nvPr/>
          </p:nvSpPr>
          <p:spPr>
            <a:xfrm>
              <a:off x="4305850" y="1960675"/>
              <a:ext cx="39125" cy="18500"/>
            </a:xfrm>
            <a:custGeom>
              <a:avLst/>
              <a:gdLst/>
              <a:ahLst/>
              <a:cxnLst/>
              <a:rect l="l" t="t" r="r" b="b"/>
              <a:pathLst>
                <a:path w="1565" h="740" extrusionOk="0">
                  <a:moveTo>
                    <a:pt x="1" y="683"/>
                  </a:moveTo>
                  <a:cubicBezTo>
                    <a:pt x="456" y="455"/>
                    <a:pt x="882" y="0"/>
                    <a:pt x="1565" y="540"/>
                  </a:cubicBezTo>
                  <a:cubicBezTo>
                    <a:pt x="967" y="683"/>
                    <a:pt x="484" y="739"/>
                    <a:pt x="1" y="654"/>
                  </a:cubicBezTo>
                  <a:lnTo>
                    <a:pt x="1" y="683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81;p21"/>
            <p:cNvSpPr/>
            <p:nvPr/>
          </p:nvSpPr>
          <p:spPr>
            <a:xfrm>
              <a:off x="4459400" y="2348125"/>
              <a:ext cx="64025" cy="5700"/>
            </a:xfrm>
            <a:custGeom>
              <a:avLst/>
              <a:gdLst/>
              <a:ahLst/>
              <a:cxnLst/>
              <a:rect l="l" t="t" r="r" b="b"/>
              <a:pathLst>
                <a:path w="2561" h="228" extrusionOk="0">
                  <a:moveTo>
                    <a:pt x="2560" y="114"/>
                  </a:moveTo>
                  <a:cubicBezTo>
                    <a:pt x="1707" y="142"/>
                    <a:pt x="854" y="228"/>
                    <a:pt x="1" y="85"/>
                  </a:cubicBezTo>
                  <a:cubicBezTo>
                    <a:pt x="854" y="57"/>
                    <a:pt x="1707" y="0"/>
                    <a:pt x="2560" y="114"/>
                  </a:cubicBezTo>
                  <a:lnTo>
                    <a:pt x="2560" y="114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82;p21"/>
            <p:cNvSpPr/>
            <p:nvPr/>
          </p:nvSpPr>
          <p:spPr>
            <a:xfrm>
              <a:off x="4390450" y="1969900"/>
              <a:ext cx="49075" cy="14950"/>
            </a:xfrm>
            <a:custGeom>
              <a:avLst/>
              <a:gdLst/>
              <a:ahLst/>
              <a:cxnLst/>
              <a:rect l="l" t="t" r="r" b="b"/>
              <a:pathLst>
                <a:path w="1963" h="598" extrusionOk="0">
                  <a:moveTo>
                    <a:pt x="1963" y="570"/>
                  </a:moveTo>
                  <a:cubicBezTo>
                    <a:pt x="1309" y="399"/>
                    <a:pt x="655" y="285"/>
                    <a:pt x="0" y="200"/>
                  </a:cubicBezTo>
                  <a:cubicBezTo>
                    <a:pt x="655" y="200"/>
                    <a:pt x="1365" y="1"/>
                    <a:pt x="1934" y="598"/>
                  </a:cubicBezTo>
                  <a:lnTo>
                    <a:pt x="1963" y="570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83;p21"/>
            <p:cNvSpPr/>
            <p:nvPr/>
          </p:nvSpPr>
          <p:spPr>
            <a:xfrm>
              <a:off x="4632150" y="2149775"/>
              <a:ext cx="1450" cy="35575"/>
            </a:xfrm>
            <a:custGeom>
              <a:avLst/>
              <a:gdLst/>
              <a:ahLst/>
              <a:cxnLst/>
              <a:rect l="l" t="t" r="r" b="b"/>
              <a:pathLst>
                <a:path w="58" h="1423" extrusionOk="0">
                  <a:moveTo>
                    <a:pt x="1" y="1422"/>
                  </a:moveTo>
                  <a:lnTo>
                    <a:pt x="1" y="0"/>
                  </a:lnTo>
                  <a:lnTo>
                    <a:pt x="58" y="0"/>
                  </a:lnTo>
                  <a:lnTo>
                    <a:pt x="58" y="1422"/>
                  </a:lnTo>
                  <a:lnTo>
                    <a:pt x="1" y="1422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84;p21"/>
            <p:cNvSpPr/>
            <p:nvPr/>
          </p:nvSpPr>
          <p:spPr>
            <a:xfrm>
              <a:off x="4384750" y="2093600"/>
              <a:ext cx="29175" cy="28475"/>
            </a:xfrm>
            <a:custGeom>
              <a:avLst/>
              <a:gdLst/>
              <a:ahLst/>
              <a:cxnLst/>
              <a:rect l="l" t="t" r="r" b="b"/>
              <a:pathLst>
                <a:path w="1167" h="1139" extrusionOk="0">
                  <a:moveTo>
                    <a:pt x="1138" y="1"/>
                  </a:moveTo>
                  <a:cubicBezTo>
                    <a:pt x="854" y="484"/>
                    <a:pt x="428" y="797"/>
                    <a:pt x="1" y="1110"/>
                  </a:cubicBezTo>
                  <a:lnTo>
                    <a:pt x="29" y="1138"/>
                  </a:lnTo>
                  <a:cubicBezTo>
                    <a:pt x="257" y="626"/>
                    <a:pt x="627" y="228"/>
                    <a:pt x="1167" y="29"/>
                  </a:cubicBezTo>
                  <a:lnTo>
                    <a:pt x="1138" y="1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85;p21"/>
            <p:cNvSpPr/>
            <p:nvPr/>
          </p:nvSpPr>
          <p:spPr>
            <a:xfrm>
              <a:off x="4834050" y="2095750"/>
              <a:ext cx="19225" cy="28450"/>
            </a:xfrm>
            <a:custGeom>
              <a:avLst/>
              <a:gdLst/>
              <a:ahLst/>
              <a:cxnLst/>
              <a:rect l="l" t="t" r="r" b="b"/>
              <a:pathLst>
                <a:path w="769" h="1138" extrusionOk="0">
                  <a:moveTo>
                    <a:pt x="1" y="0"/>
                  </a:moveTo>
                  <a:cubicBezTo>
                    <a:pt x="257" y="398"/>
                    <a:pt x="740" y="626"/>
                    <a:pt x="769" y="1138"/>
                  </a:cubicBezTo>
                  <a:cubicBezTo>
                    <a:pt x="513" y="768"/>
                    <a:pt x="86" y="512"/>
                    <a:pt x="1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86;p21"/>
            <p:cNvSpPr/>
            <p:nvPr/>
          </p:nvSpPr>
          <p:spPr>
            <a:xfrm>
              <a:off x="4438800" y="1982700"/>
              <a:ext cx="28450" cy="10700"/>
            </a:xfrm>
            <a:custGeom>
              <a:avLst/>
              <a:gdLst/>
              <a:ahLst/>
              <a:cxnLst/>
              <a:rect l="l" t="t" r="r" b="b"/>
              <a:pathLst>
                <a:path w="1138" h="428" extrusionOk="0">
                  <a:moveTo>
                    <a:pt x="1138" y="427"/>
                  </a:moveTo>
                  <a:cubicBezTo>
                    <a:pt x="768" y="285"/>
                    <a:pt x="398" y="171"/>
                    <a:pt x="29" y="58"/>
                  </a:cubicBezTo>
                  <a:lnTo>
                    <a:pt x="0" y="86"/>
                  </a:lnTo>
                  <a:cubicBezTo>
                    <a:pt x="427" y="1"/>
                    <a:pt x="853" y="1"/>
                    <a:pt x="1138" y="427"/>
                  </a:cubicBezTo>
                  <a:lnTo>
                    <a:pt x="1138" y="427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87;p21"/>
            <p:cNvSpPr/>
            <p:nvPr/>
          </p:nvSpPr>
          <p:spPr>
            <a:xfrm>
              <a:off x="4374100" y="2121325"/>
              <a:ext cx="12100" cy="16375"/>
            </a:xfrm>
            <a:custGeom>
              <a:avLst/>
              <a:gdLst/>
              <a:ahLst/>
              <a:cxnLst/>
              <a:rect l="l" t="t" r="r" b="b"/>
              <a:pathLst>
                <a:path w="484" h="655" extrusionOk="0">
                  <a:moveTo>
                    <a:pt x="427" y="1"/>
                  </a:moveTo>
                  <a:cubicBezTo>
                    <a:pt x="484" y="285"/>
                    <a:pt x="285" y="399"/>
                    <a:pt x="0" y="655"/>
                  </a:cubicBezTo>
                  <a:cubicBezTo>
                    <a:pt x="86" y="257"/>
                    <a:pt x="171" y="58"/>
                    <a:pt x="455" y="29"/>
                  </a:cubicBezTo>
                  <a:lnTo>
                    <a:pt x="427" y="1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88;p21"/>
            <p:cNvSpPr/>
            <p:nvPr/>
          </p:nvSpPr>
          <p:spPr>
            <a:xfrm>
              <a:off x="4467225" y="1991225"/>
              <a:ext cx="22775" cy="9275"/>
            </a:xfrm>
            <a:custGeom>
              <a:avLst/>
              <a:gdLst/>
              <a:ahLst/>
              <a:cxnLst/>
              <a:rect l="l" t="t" r="r" b="b"/>
              <a:pathLst>
                <a:path w="911" h="371" extrusionOk="0">
                  <a:moveTo>
                    <a:pt x="1" y="86"/>
                  </a:moveTo>
                  <a:cubicBezTo>
                    <a:pt x="285" y="1"/>
                    <a:pt x="569" y="86"/>
                    <a:pt x="911" y="371"/>
                  </a:cubicBezTo>
                  <a:cubicBezTo>
                    <a:pt x="484" y="342"/>
                    <a:pt x="257" y="228"/>
                    <a:pt x="29" y="86"/>
                  </a:cubicBezTo>
                  <a:lnTo>
                    <a:pt x="1" y="86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89;p21"/>
            <p:cNvSpPr/>
            <p:nvPr/>
          </p:nvSpPr>
          <p:spPr>
            <a:xfrm>
              <a:off x="4526950" y="2060900"/>
              <a:ext cx="18500" cy="8550"/>
            </a:xfrm>
            <a:custGeom>
              <a:avLst/>
              <a:gdLst/>
              <a:ahLst/>
              <a:cxnLst/>
              <a:rect l="l" t="t" r="r" b="b"/>
              <a:pathLst>
                <a:path w="740" h="342" extrusionOk="0">
                  <a:moveTo>
                    <a:pt x="740" y="114"/>
                  </a:moveTo>
                  <a:cubicBezTo>
                    <a:pt x="512" y="200"/>
                    <a:pt x="256" y="257"/>
                    <a:pt x="0" y="342"/>
                  </a:cubicBezTo>
                  <a:cubicBezTo>
                    <a:pt x="199" y="1"/>
                    <a:pt x="455" y="29"/>
                    <a:pt x="740" y="114"/>
                  </a:cubicBezTo>
                  <a:lnTo>
                    <a:pt x="740" y="114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90;p21"/>
            <p:cNvSpPr/>
            <p:nvPr/>
          </p:nvSpPr>
          <p:spPr>
            <a:xfrm>
              <a:off x="4352050" y="2198825"/>
              <a:ext cx="6425" cy="7850"/>
            </a:xfrm>
            <a:custGeom>
              <a:avLst/>
              <a:gdLst/>
              <a:ahLst/>
              <a:cxnLst/>
              <a:rect l="l" t="t" r="r" b="b"/>
              <a:pathLst>
                <a:path w="257" h="314" extrusionOk="0">
                  <a:moveTo>
                    <a:pt x="115" y="199"/>
                  </a:moveTo>
                  <a:cubicBezTo>
                    <a:pt x="115" y="143"/>
                    <a:pt x="143" y="57"/>
                    <a:pt x="143" y="57"/>
                  </a:cubicBezTo>
                  <a:cubicBezTo>
                    <a:pt x="257" y="86"/>
                    <a:pt x="143" y="0"/>
                    <a:pt x="143" y="143"/>
                  </a:cubicBezTo>
                  <a:cubicBezTo>
                    <a:pt x="143" y="171"/>
                    <a:pt x="115" y="256"/>
                    <a:pt x="115" y="256"/>
                  </a:cubicBezTo>
                  <a:cubicBezTo>
                    <a:pt x="1" y="256"/>
                    <a:pt x="115" y="313"/>
                    <a:pt x="115" y="19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91;p21"/>
            <p:cNvSpPr/>
            <p:nvPr/>
          </p:nvSpPr>
          <p:spPr>
            <a:xfrm>
              <a:off x="4485700" y="2367300"/>
              <a:ext cx="10000" cy="5000"/>
            </a:xfrm>
            <a:custGeom>
              <a:avLst/>
              <a:gdLst/>
              <a:ahLst/>
              <a:cxnLst/>
              <a:rect l="l" t="t" r="r" b="b"/>
              <a:pathLst>
                <a:path w="400" h="200" extrusionOk="0">
                  <a:moveTo>
                    <a:pt x="228" y="172"/>
                  </a:moveTo>
                  <a:cubicBezTo>
                    <a:pt x="143" y="143"/>
                    <a:pt x="58" y="200"/>
                    <a:pt x="1" y="86"/>
                  </a:cubicBezTo>
                  <a:cubicBezTo>
                    <a:pt x="58" y="58"/>
                    <a:pt x="115" y="29"/>
                    <a:pt x="172" y="29"/>
                  </a:cubicBezTo>
                  <a:cubicBezTo>
                    <a:pt x="257" y="29"/>
                    <a:pt x="342" y="1"/>
                    <a:pt x="399" y="115"/>
                  </a:cubicBezTo>
                  <a:cubicBezTo>
                    <a:pt x="342" y="115"/>
                    <a:pt x="285" y="143"/>
                    <a:pt x="228" y="17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92;p21"/>
            <p:cNvSpPr/>
            <p:nvPr/>
          </p:nvSpPr>
          <p:spPr>
            <a:xfrm>
              <a:off x="4870325" y="2124175"/>
              <a:ext cx="19925" cy="34150"/>
            </a:xfrm>
            <a:custGeom>
              <a:avLst/>
              <a:gdLst/>
              <a:ahLst/>
              <a:cxnLst/>
              <a:rect l="l" t="t" r="r" b="b"/>
              <a:pathLst>
                <a:path w="797" h="1366" extrusionOk="0">
                  <a:moveTo>
                    <a:pt x="199" y="1"/>
                  </a:moveTo>
                  <a:cubicBezTo>
                    <a:pt x="597" y="228"/>
                    <a:pt x="711" y="569"/>
                    <a:pt x="768" y="939"/>
                  </a:cubicBezTo>
                  <a:cubicBezTo>
                    <a:pt x="768" y="1081"/>
                    <a:pt x="796" y="1252"/>
                    <a:pt x="597" y="1309"/>
                  </a:cubicBezTo>
                  <a:cubicBezTo>
                    <a:pt x="398" y="1366"/>
                    <a:pt x="228" y="1280"/>
                    <a:pt x="142" y="1081"/>
                  </a:cubicBezTo>
                  <a:cubicBezTo>
                    <a:pt x="0" y="768"/>
                    <a:pt x="0" y="427"/>
                    <a:pt x="199" y="1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93;p21"/>
            <p:cNvSpPr/>
            <p:nvPr/>
          </p:nvSpPr>
          <p:spPr>
            <a:xfrm>
              <a:off x="4898050" y="2159725"/>
              <a:ext cx="7125" cy="26325"/>
            </a:xfrm>
            <a:custGeom>
              <a:avLst/>
              <a:gdLst/>
              <a:ahLst/>
              <a:cxnLst/>
              <a:rect l="l" t="t" r="r" b="b"/>
              <a:pathLst>
                <a:path w="285" h="1053" extrusionOk="0">
                  <a:moveTo>
                    <a:pt x="114" y="0"/>
                  </a:moveTo>
                  <a:cubicBezTo>
                    <a:pt x="256" y="399"/>
                    <a:pt x="285" y="626"/>
                    <a:pt x="171" y="1053"/>
                  </a:cubicBezTo>
                  <a:cubicBezTo>
                    <a:pt x="0" y="626"/>
                    <a:pt x="57" y="399"/>
                    <a:pt x="114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94;p21"/>
            <p:cNvSpPr/>
            <p:nvPr/>
          </p:nvSpPr>
          <p:spPr>
            <a:xfrm>
              <a:off x="4572450" y="2031750"/>
              <a:ext cx="19925" cy="13550"/>
            </a:xfrm>
            <a:custGeom>
              <a:avLst/>
              <a:gdLst/>
              <a:ahLst/>
              <a:cxnLst/>
              <a:rect l="l" t="t" r="r" b="b"/>
              <a:pathLst>
                <a:path w="797" h="542" extrusionOk="0">
                  <a:moveTo>
                    <a:pt x="0" y="314"/>
                  </a:moveTo>
                  <a:cubicBezTo>
                    <a:pt x="256" y="115"/>
                    <a:pt x="512" y="1"/>
                    <a:pt x="796" y="314"/>
                  </a:cubicBezTo>
                  <a:cubicBezTo>
                    <a:pt x="398" y="541"/>
                    <a:pt x="398" y="541"/>
                    <a:pt x="0" y="314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95;p21"/>
            <p:cNvSpPr/>
            <p:nvPr/>
          </p:nvSpPr>
          <p:spPr>
            <a:xfrm>
              <a:off x="4180025" y="2013975"/>
              <a:ext cx="28450" cy="46250"/>
            </a:xfrm>
            <a:custGeom>
              <a:avLst/>
              <a:gdLst/>
              <a:ahLst/>
              <a:cxnLst/>
              <a:rect l="l" t="t" r="r" b="b"/>
              <a:pathLst>
                <a:path w="1138" h="1850" extrusionOk="0">
                  <a:moveTo>
                    <a:pt x="1138" y="1"/>
                  </a:moveTo>
                  <a:lnTo>
                    <a:pt x="1081" y="29"/>
                  </a:lnTo>
                  <a:cubicBezTo>
                    <a:pt x="569" y="484"/>
                    <a:pt x="0" y="911"/>
                    <a:pt x="142" y="1849"/>
                  </a:cubicBezTo>
                  <a:cubicBezTo>
                    <a:pt x="654" y="1252"/>
                    <a:pt x="1024" y="683"/>
                    <a:pt x="1138" y="1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96;p21"/>
            <p:cNvSpPr/>
            <p:nvPr/>
          </p:nvSpPr>
          <p:spPr>
            <a:xfrm>
              <a:off x="4224100" y="2004750"/>
              <a:ext cx="8550" cy="9975"/>
            </a:xfrm>
            <a:custGeom>
              <a:avLst/>
              <a:gdLst/>
              <a:ahLst/>
              <a:cxnLst/>
              <a:rect l="l" t="t" r="r" b="b"/>
              <a:pathLst>
                <a:path w="342" h="399" extrusionOk="0">
                  <a:moveTo>
                    <a:pt x="313" y="85"/>
                  </a:moveTo>
                  <a:cubicBezTo>
                    <a:pt x="342" y="228"/>
                    <a:pt x="228" y="285"/>
                    <a:pt x="114" y="370"/>
                  </a:cubicBezTo>
                  <a:cubicBezTo>
                    <a:pt x="57" y="398"/>
                    <a:pt x="0" y="370"/>
                    <a:pt x="0" y="313"/>
                  </a:cubicBezTo>
                  <a:cubicBezTo>
                    <a:pt x="0" y="171"/>
                    <a:pt x="57" y="85"/>
                    <a:pt x="199" y="29"/>
                  </a:cubicBezTo>
                  <a:cubicBezTo>
                    <a:pt x="256" y="0"/>
                    <a:pt x="313" y="29"/>
                    <a:pt x="313" y="85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97;p21"/>
            <p:cNvSpPr/>
            <p:nvPr/>
          </p:nvSpPr>
          <p:spPr>
            <a:xfrm>
              <a:off x="4368400" y="2237925"/>
              <a:ext cx="18525" cy="49775"/>
            </a:xfrm>
            <a:custGeom>
              <a:avLst/>
              <a:gdLst/>
              <a:ahLst/>
              <a:cxnLst/>
              <a:rect l="l" t="t" r="r" b="b"/>
              <a:pathLst>
                <a:path w="741" h="1991" extrusionOk="0">
                  <a:moveTo>
                    <a:pt x="115" y="342"/>
                  </a:moveTo>
                  <a:cubicBezTo>
                    <a:pt x="200" y="256"/>
                    <a:pt x="314" y="143"/>
                    <a:pt x="456" y="0"/>
                  </a:cubicBezTo>
                  <a:cubicBezTo>
                    <a:pt x="541" y="484"/>
                    <a:pt x="627" y="910"/>
                    <a:pt x="683" y="1337"/>
                  </a:cubicBezTo>
                  <a:cubicBezTo>
                    <a:pt x="740" y="1621"/>
                    <a:pt x="712" y="1906"/>
                    <a:pt x="371" y="1991"/>
                  </a:cubicBezTo>
                  <a:lnTo>
                    <a:pt x="399" y="1991"/>
                  </a:lnTo>
                  <a:cubicBezTo>
                    <a:pt x="1" y="1508"/>
                    <a:pt x="143" y="910"/>
                    <a:pt x="115" y="34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98;p21"/>
            <p:cNvSpPr/>
            <p:nvPr/>
          </p:nvSpPr>
          <p:spPr>
            <a:xfrm>
              <a:off x="4373375" y="2287675"/>
              <a:ext cx="26350" cy="38425"/>
            </a:xfrm>
            <a:custGeom>
              <a:avLst/>
              <a:gdLst/>
              <a:ahLst/>
              <a:cxnLst/>
              <a:rect l="l" t="t" r="r" b="b"/>
              <a:pathLst>
                <a:path w="1054" h="1537" extrusionOk="0">
                  <a:moveTo>
                    <a:pt x="200" y="1"/>
                  </a:moveTo>
                  <a:lnTo>
                    <a:pt x="172" y="1"/>
                  </a:lnTo>
                  <a:cubicBezTo>
                    <a:pt x="627" y="172"/>
                    <a:pt x="712" y="655"/>
                    <a:pt x="1053" y="939"/>
                  </a:cubicBezTo>
                  <a:cubicBezTo>
                    <a:pt x="1025" y="1138"/>
                    <a:pt x="1025" y="1309"/>
                    <a:pt x="996" y="1537"/>
                  </a:cubicBezTo>
                  <a:cubicBezTo>
                    <a:pt x="314" y="1252"/>
                    <a:pt x="58" y="769"/>
                    <a:pt x="1" y="143"/>
                  </a:cubicBezTo>
                  <a:cubicBezTo>
                    <a:pt x="1" y="29"/>
                    <a:pt x="86" y="1"/>
                    <a:pt x="200" y="1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99;p21"/>
            <p:cNvSpPr/>
            <p:nvPr/>
          </p:nvSpPr>
          <p:spPr>
            <a:xfrm>
              <a:off x="4164075" y="1971300"/>
              <a:ext cx="758875" cy="400000"/>
            </a:xfrm>
            <a:custGeom>
              <a:avLst/>
              <a:gdLst/>
              <a:ahLst/>
              <a:cxnLst/>
              <a:rect l="l" t="t" r="r" b="b"/>
              <a:pathLst>
                <a:path w="30355" h="16000" extrusionOk="0">
                  <a:moveTo>
                    <a:pt x="14629" y="2760"/>
                  </a:moveTo>
                  <a:cubicBezTo>
                    <a:pt x="16392" y="4011"/>
                    <a:pt x="17700" y="5746"/>
                    <a:pt x="18098" y="7822"/>
                  </a:cubicBezTo>
                  <a:cubicBezTo>
                    <a:pt x="18610" y="10665"/>
                    <a:pt x="16876" y="13651"/>
                    <a:pt x="14345" y="14902"/>
                  </a:cubicBezTo>
                  <a:cubicBezTo>
                    <a:pt x="13774" y="15180"/>
                    <a:pt x="13184" y="15306"/>
                    <a:pt x="12605" y="15306"/>
                  </a:cubicBezTo>
                  <a:cubicBezTo>
                    <a:pt x="10215" y="15306"/>
                    <a:pt x="8003" y="13161"/>
                    <a:pt x="8003" y="10665"/>
                  </a:cubicBezTo>
                  <a:cubicBezTo>
                    <a:pt x="8032" y="7907"/>
                    <a:pt x="10307" y="5319"/>
                    <a:pt x="12439" y="3841"/>
                  </a:cubicBezTo>
                  <a:cubicBezTo>
                    <a:pt x="13122" y="3386"/>
                    <a:pt x="13861" y="3016"/>
                    <a:pt x="14629" y="2760"/>
                  </a:cubicBezTo>
                  <a:close/>
                  <a:moveTo>
                    <a:pt x="7605" y="0"/>
                  </a:moveTo>
                  <a:cubicBezTo>
                    <a:pt x="3982" y="0"/>
                    <a:pt x="594" y="1573"/>
                    <a:pt x="13" y="5661"/>
                  </a:cubicBezTo>
                  <a:cubicBezTo>
                    <a:pt x="1" y="5754"/>
                    <a:pt x="47" y="5790"/>
                    <a:pt x="109" y="5790"/>
                  </a:cubicBezTo>
                  <a:cubicBezTo>
                    <a:pt x="198" y="5790"/>
                    <a:pt x="320" y="5716"/>
                    <a:pt x="354" y="5632"/>
                  </a:cubicBezTo>
                  <a:cubicBezTo>
                    <a:pt x="1315" y="2030"/>
                    <a:pt x="4345" y="497"/>
                    <a:pt x="7640" y="497"/>
                  </a:cubicBezTo>
                  <a:cubicBezTo>
                    <a:pt x="9808" y="497"/>
                    <a:pt x="12091" y="1160"/>
                    <a:pt x="13975" y="2333"/>
                  </a:cubicBezTo>
                  <a:cubicBezTo>
                    <a:pt x="10164" y="3841"/>
                    <a:pt x="6041" y="8618"/>
                    <a:pt x="7662" y="12883"/>
                  </a:cubicBezTo>
                  <a:cubicBezTo>
                    <a:pt x="8409" y="14802"/>
                    <a:pt x="10444" y="16000"/>
                    <a:pt x="12447" y="16000"/>
                  </a:cubicBezTo>
                  <a:cubicBezTo>
                    <a:pt x="12731" y="16000"/>
                    <a:pt x="13014" y="15976"/>
                    <a:pt x="13293" y="15926"/>
                  </a:cubicBezTo>
                  <a:cubicBezTo>
                    <a:pt x="15511" y="15557"/>
                    <a:pt x="17302" y="13594"/>
                    <a:pt x="18212" y="11632"/>
                  </a:cubicBezTo>
                  <a:cubicBezTo>
                    <a:pt x="19804" y="8191"/>
                    <a:pt x="18184" y="4665"/>
                    <a:pt x="15425" y="2504"/>
                  </a:cubicBezTo>
                  <a:cubicBezTo>
                    <a:pt x="16190" y="2321"/>
                    <a:pt x="16976" y="2232"/>
                    <a:pt x="17765" y="2232"/>
                  </a:cubicBezTo>
                  <a:cubicBezTo>
                    <a:pt x="19177" y="2232"/>
                    <a:pt x="20595" y="2515"/>
                    <a:pt x="21909" y="3044"/>
                  </a:cubicBezTo>
                  <a:cubicBezTo>
                    <a:pt x="24497" y="4097"/>
                    <a:pt x="26629" y="6087"/>
                    <a:pt x="28449" y="8135"/>
                  </a:cubicBezTo>
                  <a:cubicBezTo>
                    <a:pt x="28051" y="7964"/>
                    <a:pt x="27653" y="7850"/>
                    <a:pt x="27255" y="7708"/>
                  </a:cubicBezTo>
                  <a:cubicBezTo>
                    <a:pt x="26152" y="7349"/>
                    <a:pt x="24842" y="7013"/>
                    <a:pt x="23636" y="7013"/>
                  </a:cubicBezTo>
                  <a:cubicBezTo>
                    <a:pt x="23504" y="7013"/>
                    <a:pt x="23374" y="7017"/>
                    <a:pt x="23245" y="7026"/>
                  </a:cubicBezTo>
                  <a:cubicBezTo>
                    <a:pt x="23103" y="7026"/>
                    <a:pt x="22847" y="7338"/>
                    <a:pt x="23075" y="7395"/>
                  </a:cubicBezTo>
                  <a:cubicBezTo>
                    <a:pt x="24212" y="7736"/>
                    <a:pt x="25435" y="7822"/>
                    <a:pt x="26601" y="8106"/>
                  </a:cubicBezTo>
                  <a:cubicBezTo>
                    <a:pt x="27880" y="8419"/>
                    <a:pt x="29018" y="9130"/>
                    <a:pt x="30298" y="9471"/>
                  </a:cubicBezTo>
                  <a:lnTo>
                    <a:pt x="30354" y="9386"/>
                  </a:lnTo>
                  <a:cubicBezTo>
                    <a:pt x="30070" y="9016"/>
                    <a:pt x="29672" y="8732"/>
                    <a:pt x="29245" y="8504"/>
                  </a:cubicBezTo>
                  <a:cubicBezTo>
                    <a:pt x="29416" y="8334"/>
                    <a:pt x="29530" y="8049"/>
                    <a:pt x="29359" y="7879"/>
                  </a:cubicBezTo>
                  <a:cubicBezTo>
                    <a:pt x="26298" y="4404"/>
                    <a:pt x="22418" y="1543"/>
                    <a:pt x="17990" y="1543"/>
                  </a:cubicBezTo>
                  <a:cubicBezTo>
                    <a:pt x="16946" y="1543"/>
                    <a:pt x="15872" y="1702"/>
                    <a:pt x="14771" y="2049"/>
                  </a:cubicBezTo>
                  <a:cubicBezTo>
                    <a:pt x="12880" y="796"/>
                    <a:pt x="10183" y="0"/>
                    <a:pt x="760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" name="Google Shape;314;p21"/>
          <p:cNvGrpSpPr/>
          <p:nvPr/>
        </p:nvGrpSpPr>
        <p:grpSpPr>
          <a:xfrm>
            <a:off x="749885" y="1012053"/>
            <a:ext cx="1381935" cy="364433"/>
            <a:chOff x="5036675" y="2590300"/>
            <a:chExt cx="1082750" cy="771600"/>
          </a:xfrm>
        </p:grpSpPr>
        <p:sp>
          <p:nvSpPr>
            <p:cNvPr id="129" name="Google Shape;315;p21"/>
            <p:cNvSpPr/>
            <p:nvPr/>
          </p:nvSpPr>
          <p:spPr>
            <a:xfrm>
              <a:off x="5695700" y="2629175"/>
              <a:ext cx="23475" cy="1900"/>
            </a:xfrm>
            <a:custGeom>
              <a:avLst/>
              <a:gdLst/>
              <a:ahLst/>
              <a:cxnLst/>
              <a:rect l="l" t="t" r="r" b="b"/>
              <a:pathLst>
                <a:path w="939" h="76" extrusionOk="0">
                  <a:moveTo>
                    <a:pt x="502" y="1"/>
                  </a:moveTo>
                  <a:cubicBezTo>
                    <a:pt x="335" y="1"/>
                    <a:pt x="167" y="30"/>
                    <a:pt x="0" y="76"/>
                  </a:cubicBezTo>
                  <a:lnTo>
                    <a:pt x="938" y="76"/>
                  </a:lnTo>
                  <a:cubicBezTo>
                    <a:pt x="793" y="23"/>
                    <a:pt x="648" y="1"/>
                    <a:pt x="502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16;p21"/>
            <p:cNvSpPr/>
            <p:nvPr/>
          </p:nvSpPr>
          <p:spPr>
            <a:xfrm>
              <a:off x="5103500" y="3144350"/>
              <a:ext cx="20625" cy="47650"/>
            </a:xfrm>
            <a:custGeom>
              <a:avLst/>
              <a:gdLst/>
              <a:ahLst/>
              <a:cxnLst/>
              <a:rect l="l" t="t" r="r" b="b"/>
              <a:pathLst>
                <a:path w="825" h="1906" extrusionOk="0">
                  <a:moveTo>
                    <a:pt x="57" y="0"/>
                  </a:moveTo>
                  <a:cubicBezTo>
                    <a:pt x="0" y="740"/>
                    <a:pt x="512" y="1280"/>
                    <a:pt x="825" y="1905"/>
                  </a:cubicBezTo>
                  <a:cubicBezTo>
                    <a:pt x="512" y="1280"/>
                    <a:pt x="797" y="427"/>
                    <a:pt x="57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17;p21"/>
            <p:cNvSpPr/>
            <p:nvPr/>
          </p:nvSpPr>
          <p:spPr>
            <a:xfrm>
              <a:off x="5036675" y="2593325"/>
              <a:ext cx="1082750" cy="643450"/>
            </a:xfrm>
            <a:custGeom>
              <a:avLst/>
              <a:gdLst/>
              <a:ahLst/>
              <a:cxnLst/>
              <a:rect l="l" t="t" r="r" b="b"/>
              <a:pathLst>
                <a:path w="43310" h="25738" extrusionOk="0">
                  <a:moveTo>
                    <a:pt x="797" y="19766"/>
                  </a:moveTo>
                  <a:lnTo>
                    <a:pt x="797" y="20392"/>
                  </a:lnTo>
                  <a:lnTo>
                    <a:pt x="853" y="20392"/>
                  </a:lnTo>
                  <a:cubicBezTo>
                    <a:pt x="853" y="20193"/>
                    <a:pt x="825" y="19965"/>
                    <a:pt x="797" y="19766"/>
                  </a:cubicBezTo>
                  <a:close/>
                  <a:moveTo>
                    <a:pt x="23699" y="1"/>
                  </a:moveTo>
                  <a:cubicBezTo>
                    <a:pt x="22353" y="1"/>
                    <a:pt x="21004" y="98"/>
                    <a:pt x="19650" y="287"/>
                  </a:cubicBezTo>
                  <a:cubicBezTo>
                    <a:pt x="18854" y="401"/>
                    <a:pt x="18001" y="401"/>
                    <a:pt x="17290" y="913"/>
                  </a:cubicBezTo>
                  <a:cubicBezTo>
                    <a:pt x="17170" y="880"/>
                    <a:pt x="17055" y="866"/>
                    <a:pt x="16942" y="866"/>
                  </a:cubicBezTo>
                  <a:cubicBezTo>
                    <a:pt x="16464" y="866"/>
                    <a:pt x="16033" y="1116"/>
                    <a:pt x="15527" y="1254"/>
                  </a:cubicBezTo>
                  <a:cubicBezTo>
                    <a:pt x="15579" y="1285"/>
                    <a:pt x="15630" y="1296"/>
                    <a:pt x="15680" y="1296"/>
                  </a:cubicBezTo>
                  <a:cubicBezTo>
                    <a:pt x="15810" y="1296"/>
                    <a:pt x="15936" y="1220"/>
                    <a:pt x="16059" y="1220"/>
                  </a:cubicBezTo>
                  <a:cubicBezTo>
                    <a:pt x="16148" y="1220"/>
                    <a:pt x="16235" y="1260"/>
                    <a:pt x="16323" y="1396"/>
                  </a:cubicBezTo>
                  <a:cubicBezTo>
                    <a:pt x="15953" y="1558"/>
                    <a:pt x="15528" y="1776"/>
                    <a:pt x="15213" y="1776"/>
                  </a:cubicBezTo>
                  <a:cubicBezTo>
                    <a:pt x="15140" y="1776"/>
                    <a:pt x="15074" y="1764"/>
                    <a:pt x="15015" y="1737"/>
                  </a:cubicBezTo>
                  <a:cubicBezTo>
                    <a:pt x="14824" y="1642"/>
                    <a:pt x="14649" y="1605"/>
                    <a:pt x="14484" y="1605"/>
                  </a:cubicBezTo>
                  <a:cubicBezTo>
                    <a:pt x="14109" y="1605"/>
                    <a:pt x="13787" y="1798"/>
                    <a:pt x="13451" y="1936"/>
                  </a:cubicBezTo>
                  <a:cubicBezTo>
                    <a:pt x="12057" y="2448"/>
                    <a:pt x="10778" y="3159"/>
                    <a:pt x="9527" y="3955"/>
                  </a:cubicBezTo>
                  <a:cubicBezTo>
                    <a:pt x="6569" y="5918"/>
                    <a:pt x="4067" y="8335"/>
                    <a:pt x="2048" y="11235"/>
                  </a:cubicBezTo>
                  <a:cubicBezTo>
                    <a:pt x="1962" y="11349"/>
                    <a:pt x="1820" y="11548"/>
                    <a:pt x="1877" y="11548"/>
                  </a:cubicBezTo>
                  <a:cubicBezTo>
                    <a:pt x="2673" y="11662"/>
                    <a:pt x="2019" y="12060"/>
                    <a:pt x="1962" y="12202"/>
                  </a:cubicBezTo>
                  <a:cubicBezTo>
                    <a:pt x="1337" y="13567"/>
                    <a:pt x="882" y="15017"/>
                    <a:pt x="569" y="16496"/>
                  </a:cubicBezTo>
                  <a:cubicBezTo>
                    <a:pt x="370" y="17605"/>
                    <a:pt x="0" y="18714"/>
                    <a:pt x="256" y="19937"/>
                  </a:cubicBezTo>
                  <a:cubicBezTo>
                    <a:pt x="280" y="19652"/>
                    <a:pt x="343" y="19565"/>
                    <a:pt x="424" y="19565"/>
                  </a:cubicBezTo>
                  <a:cubicBezTo>
                    <a:pt x="536" y="19565"/>
                    <a:pt x="681" y="19733"/>
                    <a:pt x="797" y="19766"/>
                  </a:cubicBezTo>
                  <a:cubicBezTo>
                    <a:pt x="569" y="18657"/>
                    <a:pt x="541" y="17548"/>
                    <a:pt x="1052" y="16496"/>
                  </a:cubicBezTo>
                  <a:cubicBezTo>
                    <a:pt x="1166" y="17036"/>
                    <a:pt x="1195" y="17605"/>
                    <a:pt x="1166" y="18145"/>
                  </a:cubicBezTo>
                  <a:cubicBezTo>
                    <a:pt x="1109" y="18942"/>
                    <a:pt x="1308" y="19653"/>
                    <a:pt x="1877" y="20221"/>
                  </a:cubicBezTo>
                  <a:lnTo>
                    <a:pt x="1877" y="20563"/>
                  </a:lnTo>
                  <a:cubicBezTo>
                    <a:pt x="2190" y="21017"/>
                    <a:pt x="2190" y="21672"/>
                    <a:pt x="2730" y="21984"/>
                  </a:cubicBezTo>
                  <a:cubicBezTo>
                    <a:pt x="2673" y="21074"/>
                    <a:pt x="2247" y="20136"/>
                    <a:pt x="2560" y="19226"/>
                  </a:cubicBezTo>
                  <a:cubicBezTo>
                    <a:pt x="2133" y="17776"/>
                    <a:pt x="2304" y="16325"/>
                    <a:pt x="2816" y="14932"/>
                  </a:cubicBezTo>
                  <a:cubicBezTo>
                    <a:pt x="3185" y="12629"/>
                    <a:pt x="4294" y="10524"/>
                    <a:pt x="6029" y="8704"/>
                  </a:cubicBezTo>
                  <a:cubicBezTo>
                    <a:pt x="6114" y="8591"/>
                    <a:pt x="6199" y="8505"/>
                    <a:pt x="6313" y="8392"/>
                  </a:cubicBezTo>
                  <a:cubicBezTo>
                    <a:pt x="7280" y="7339"/>
                    <a:pt x="8389" y="6344"/>
                    <a:pt x="9527" y="5434"/>
                  </a:cubicBezTo>
                  <a:cubicBezTo>
                    <a:pt x="10493" y="4610"/>
                    <a:pt x="11688" y="4012"/>
                    <a:pt x="12825" y="3387"/>
                  </a:cubicBezTo>
                  <a:cubicBezTo>
                    <a:pt x="15413" y="1993"/>
                    <a:pt x="18200" y="1169"/>
                    <a:pt x="21186" y="1140"/>
                  </a:cubicBezTo>
                  <a:cubicBezTo>
                    <a:pt x="21659" y="1140"/>
                    <a:pt x="22132" y="1134"/>
                    <a:pt x="22604" y="1134"/>
                  </a:cubicBezTo>
                  <a:cubicBezTo>
                    <a:pt x="23862" y="1134"/>
                    <a:pt x="25112" y="1179"/>
                    <a:pt x="26333" y="1510"/>
                  </a:cubicBezTo>
                  <a:cubicBezTo>
                    <a:pt x="26304" y="1254"/>
                    <a:pt x="26105" y="1226"/>
                    <a:pt x="25906" y="1197"/>
                  </a:cubicBezTo>
                  <a:cubicBezTo>
                    <a:pt x="25252" y="1112"/>
                    <a:pt x="24598" y="1026"/>
                    <a:pt x="23915" y="913"/>
                  </a:cubicBezTo>
                  <a:cubicBezTo>
                    <a:pt x="24379" y="859"/>
                    <a:pt x="24832" y="783"/>
                    <a:pt x="25280" y="783"/>
                  </a:cubicBezTo>
                  <a:cubicBezTo>
                    <a:pt x="25547" y="783"/>
                    <a:pt x="25812" y="810"/>
                    <a:pt x="26077" y="884"/>
                  </a:cubicBezTo>
                  <a:cubicBezTo>
                    <a:pt x="26217" y="919"/>
                    <a:pt x="26400" y="987"/>
                    <a:pt x="26560" y="987"/>
                  </a:cubicBezTo>
                  <a:cubicBezTo>
                    <a:pt x="26660" y="987"/>
                    <a:pt x="26751" y="961"/>
                    <a:pt x="26816" y="884"/>
                  </a:cubicBezTo>
                  <a:cubicBezTo>
                    <a:pt x="26978" y="693"/>
                    <a:pt x="27139" y="639"/>
                    <a:pt x="27305" y="639"/>
                  </a:cubicBezTo>
                  <a:cubicBezTo>
                    <a:pt x="27460" y="639"/>
                    <a:pt x="27618" y="686"/>
                    <a:pt x="27783" y="714"/>
                  </a:cubicBezTo>
                  <a:cubicBezTo>
                    <a:pt x="28949" y="884"/>
                    <a:pt x="30086" y="1197"/>
                    <a:pt x="31224" y="1481"/>
                  </a:cubicBezTo>
                  <a:cubicBezTo>
                    <a:pt x="33527" y="2022"/>
                    <a:pt x="35489" y="3159"/>
                    <a:pt x="37281" y="4610"/>
                  </a:cubicBezTo>
                  <a:cubicBezTo>
                    <a:pt x="38731" y="5747"/>
                    <a:pt x="39840" y="7197"/>
                    <a:pt x="40807" y="8790"/>
                  </a:cubicBezTo>
                  <a:cubicBezTo>
                    <a:pt x="41717" y="10212"/>
                    <a:pt x="42314" y="11690"/>
                    <a:pt x="42598" y="13311"/>
                  </a:cubicBezTo>
                  <a:cubicBezTo>
                    <a:pt x="42655" y="13652"/>
                    <a:pt x="42769" y="14050"/>
                    <a:pt x="42570" y="14278"/>
                  </a:cubicBezTo>
                  <a:cubicBezTo>
                    <a:pt x="42257" y="14562"/>
                    <a:pt x="42428" y="14790"/>
                    <a:pt x="42456" y="15046"/>
                  </a:cubicBezTo>
                  <a:cubicBezTo>
                    <a:pt x="42598" y="15927"/>
                    <a:pt x="42428" y="16496"/>
                    <a:pt x="41802" y="17122"/>
                  </a:cubicBezTo>
                  <a:lnTo>
                    <a:pt x="41802" y="15558"/>
                  </a:lnTo>
                  <a:cubicBezTo>
                    <a:pt x="41660" y="17065"/>
                    <a:pt x="41660" y="18600"/>
                    <a:pt x="40380" y="19709"/>
                  </a:cubicBezTo>
                  <a:cubicBezTo>
                    <a:pt x="40323" y="19766"/>
                    <a:pt x="40266" y="19965"/>
                    <a:pt x="40323" y="19965"/>
                  </a:cubicBezTo>
                  <a:cubicBezTo>
                    <a:pt x="40921" y="19965"/>
                    <a:pt x="40579" y="20250"/>
                    <a:pt x="40437" y="20392"/>
                  </a:cubicBezTo>
                  <a:cubicBezTo>
                    <a:pt x="40096" y="20790"/>
                    <a:pt x="39783" y="21188"/>
                    <a:pt x="39385" y="21529"/>
                  </a:cubicBezTo>
                  <a:cubicBezTo>
                    <a:pt x="37793" y="22894"/>
                    <a:pt x="36172" y="24231"/>
                    <a:pt x="34352" y="25283"/>
                  </a:cubicBezTo>
                  <a:cubicBezTo>
                    <a:pt x="34210" y="25368"/>
                    <a:pt x="33954" y="25425"/>
                    <a:pt x="34096" y="25738"/>
                  </a:cubicBezTo>
                  <a:cubicBezTo>
                    <a:pt x="36143" y="24771"/>
                    <a:pt x="37821" y="23292"/>
                    <a:pt x="39612" y="21927"/>
                  </a:cubicBezTo>
                  <a:lnTo>
                    <a:pt x="39612" y="21927"/>
                  </a:lnTo>
                  <a:cubicBezTo>
                    <a:pt x="39698" y="22269"/>
                    <a:pt x="39385" y="22382"/>
                    <a:pt x="39556" y="22752"/>
                  </a:cubicBezTo>
                  <a:cubicBezTo>
                    <a:pt x="40807" y="20961"/>
                    <a:pt x="41774" y="19084"/>
                    <a:pt x="42883" y="17235"/>
                  </a:cubicBezTo>
                  <a:lnTo>
                    <a:pt x="42883" y="17235"/>
                  </a:lnTo>
                  <a:cubicBezTo>
                    <a:pt x="43167" y="18401"/>
                    <a:pt x="42826" y="19482"/>
                    <a:pt x="42513" y="20648"/>
                  </a:cubicBezTo>
                  <a:cubicBezTo>
                    <a:pt x="42996" y="20051"/>
                    <a:pt x="43309" y="19397"/>
                    <a:pt x="43252" y="18629"/>
                  </a:cubicBezTo>
                  <a:cubicBezTo>
                    <a:pt x="43167" y="16866"/>
                    <a:pt x="43195" y="15103"/>
                    <a:pt x="43053" y="13340"/>
                  </a:cubicBezTo>
                  <a:cubicBezTo>
                    <a:pt x="42883" y="10866"/>
                    <a:pt x="41631" y="8818"/>
                    <a:pt x="40096" y="6941"/>
                  </a:cubicBezTo>
                  <a:cubicBezTo>
                    <a:pt x="37451" y="3728"/>
                    <a:pt x="34039" y="1709"/>
                    <a:pt x="29972" y="742"/>
                  </a:cubicBezTo>
                  <a:cubicBezTo>
                    <a:pt x="27892" y="239"/>
                    <a:pt x="25801" y="1"/>
                    <a:pt x="2369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18;p21"/>
            <p:cNvSpPr/>
            <p:nvPr/>
          </p:nvSpPr>
          <p:spPr>
            <a:xfrm>
              <a:off x="5059425" y="2593325"/>
              <a:ext cx="1060000" cy="643450"/>
            </a:xfrm>
            <a:custGeom>
              <a:avLst/>
              <a:gdLst/>
              <a:ahLst/>
              <a:cxnLst/>
              <a:rect l="l" t="t" r="r" b="b"/>
              <a:pathLst>
                <a:path w="42400" h="25738" extrusionOk="0">
                  <a:moveTo>
                    <a:pt x="16918" y="845"/>
                  </a:moveTo>
                  <a:cubicBezTo>
                    <a:pt x="16984" y="845"/>
                    <a:pt x="17051" y="848"/>
                    <a:pt x="17119" y="856"/>
                  </a:cubicBezTo>
                  <a:cubicBezTo>
                    <a:pt x="17038" y="916"/>
                    <a:pt x="16954" y="934"/>
                    <a:pt x="16869" y="934"/>
                  </a:cubicBezTo>
                  <a:cubicBezTo>
                    <a:pt x="16751" y="934"/>
                    <a:pt x="16631" y="901"/>
                    <a:pt x="16516" y="901"/>
                  </a:cubicBezTo>
                  <a:cubicBezTo>
                    <a:pt x="16479" y="901"/>
                    <a:pt x="16443" y="904"/>
                    <a:pt x="16408" y="913"/>
                  </a:cubicBezTo>
                  <a:lnTo>
                    <a:pt x="16380" y="913"/>
                  </a:lnTo>
                  <a:cubicBezTo>
                    <a:pt x="16567" y="871"/>
                    <a:pt x="16739" y="845"/>
                    <a:pt x="16918" y="845"/>
                  </a:cubicBezTo>
                  <a:close/>
                  <a:moveTo>
                    <a:pt x="8133" y="5036"/>
                  </a:moveTo>
                  <a:lnTo>
                    <a:pt x="8133" y="5036"/>
                  </a:lnTo>
                  <a:cubicBezTo>
                    <a:pt x="6427" y="6629"/>
                    <a:pt x="4692" y="8136"/>
                    <a:pt x="3157" y="9870"/>
                  </a:cubicBezTo>
                  <a:cubicBezTo>
                    <a:pt x="4180" y="7595"/>
                    <a:pt x="6171" y="6316"/>
                    <a:pt x="8133" y="5036"/>
                  </a:cubicBezTo>
                  <a:close/>
                  <a:moveTo>
                    <a:pt x="22789" y="1"/>
                  </a:moveTo>
                  <a:cubicBezTo>
                    <a:pt x="21443" y="1"/>
                    <a:pt x="20094" y="98"/>
                    <a:pt x="18740" y="287"/>
                  </a:cubicBezTo>
                  <a:cubicBezTo>
                    <a:pt x="17944" y="401"/>
                    <a:pt x="17091" y="401"/>
                    <a:pt x="16380" y="913"/>
                  </a:cubicBezTo>
                  <a:cubicBezTo>
                    <a:pt x="16260" y="880"/>
                    <a:pt x="16145" y="866"/>
                    <a:pt x="16032" y="866"/>
                  </a:cubicBezTo>
                  <a:cubicBezTo>
                    <a:pt x="15554" y="866"/>
                    <a:pt x="15123" y="1116"/>
                    <a:pt x="14617" y="1254"/>
                  </a:cubicBezTo>
                  <a:cubicBezTo>
                    <a:pt x="14669" y="1285"/>
                    <a:pt x="14720" y="1296"/>
                    <a:pt x="14770" y="1296"/>
                  </a:cubicBezTo>
                  <a:cubicBezTo>
                    <a:pt x="14900" y="1296"/>
                    <a:pt x="15026" y="1220"/>
                    <a:pt x="15149" y="1220"/>
                  </a:cubicBezTo>
                  <a:cubicBezTo>
                    <a:pt x="15238" y="1220"/>
                    <a:pt x="15325" y="1260"/>
                    <a:pt x="15413" y="1396"/>
                  </a:cubicBezTo>
                  <a:cubicBezTo>
                    <a:pt x="15043" y="1558"/>
                    <a:pt x="14618" y="1776"/>
                    <a:pt x="14303" y="1776"/>
                  </a:cubicBezTo>
                  <a:cubicBezTo>
                    <a:pt x="14230" y="1776"/>
                    <a:pt x="14164" y="1764"/>
                    <a:pt x="14105" y="1737"/>
                  </a:cubicBezTo>
                  <a:cubicBezTo>
                    <a:pt x="13914" y="1642"/>
                    <a:pt x="13739" y="1605"/>
                    <a:pt x="13574" y="1605"/>
                  </a:cubicBezTo>
                  <a:cubicBezTo>
                    <a:pt x="13199" y="1605"/>
                    <a:pt x="12877" y="1798"/>
                    <a:pt x="12541" y="1936"/>
                  </a:cubicBezTo>
                  <a:cubicBezTo>
                    <a:pt x="11147" y="2448"/>
                    <a:pt x="9868" y="3159"/>
                    <a:pt x="8617" y="3955"/>
                  </a:cubicBezTo>
                  <a:cubicBezTo>
                    <a:pt x="5659" y="5918"/>
                    <a:pt x="3157" y="8335"/>
                    <a:pt x="1138" y="11235"/>
                  </a:cubicBezTo>
                  <a:cubicBezTo>
                    <a:pt x="1052" y="11349"/>
                    <a:pt x="910" y="11548"/>
                    <a:pt x="967" y="11548"/>
                  </a:cubicBezTo>
                  <a:cubicBezTo>
                    <a:pt x="1763" y="11662"/>
                    <a:pt x="1109" y="12060"/>
                    <a:pt x="1052" y="12202"/>
                  </a:cubicBezTo>
                  <a:cubicBezTo>
                    <a:pt x="654" y="13055"/>
                    <a:pt x="342" y="13937"/>
                    <a:pt x="57" y="14847"/>
                  </a:cubicBezTo>
                  <a:cubicBezTo>
                    <a:pt x="29" y="15501"/>
                    <a:pt x="0" y="16183"/>
                    <a:pt x="0" y="16837"/>
                  </a:cubicBezTo>
                  <a:cubicBezTo>
                    <a:pt x="57" y="16724"/>
                    <a:pt x="86" y="16610"/>
                    <a:pt x="142" y="16496"/>
                  </a:cubicBezTo>
                  <a:cubicBezTo>
                    <a:pt x="256" y="17036"/>
                    <a:pt x="285" y="17605"/>
                    <a:pt x="256" y="18145"/>
                  </a:cubicBezTo>
                  <a:cubicBezTo>
                    <a:pt x="199" y="18942"/>
                    <a:pt x="398" y="19653"/>
                    <a:pt x="967" y="20221"/>
                  </a:cubicBezTo>
                  <a:cubicBezTo>
                    <a:pt x="512" y="19226"/>
                    <a:pt x="285" y="18202"/>
                    <a:pt x="484" y="17093"/>
                  </a:cubicBezTo>
                  <a:cubicBezTo>
                    <a:pt x="626" y="16382"/>
                    <a:pt x="683" y="15671"/>
                    <a:pt x="740" y="14960"/>
                  </a:cubicBezTo>
                  <a:cubicBezTo>
                    <a:pt x="768" y="14562"/>
                    <a:pt x="853" y="14164"/>
                    <a:pt x="1024" y="13823"/>
                  </a:cubicBezTo>
                  <a:cubicBezTo>
                    <a:pt x="1394" y="13055"/>
                    <a:pt x="1820" y="12316"/>
                    <a:pt x="2218" y="11577"/>
                  </a:cubicBezTo>
                  <a:cubicBezTo>
                    <a:pt x="2332" y="11377"/>
                    <a:pt x="2446" y="11150"/>
                    <a:pt x="2702" y="11150"/>
                  </a:cubicBezTo>
                  <a:cubicBezTo>
                    <a:pt x="2816" y="11235"/>
                    <a:pt x="2844" y="11321"/>
                    <a:pt x="2787" y="11434"/>
                  </a:cubicBezTo>
                  <a:cubicBezTo>
                    <a:pt x="2218" y="12714"/>
                    <a:pt x="1906" y="14050"/>
                    <a:pt x="1763" y="15415"/>
                  </a:cubicBezTo>
                  <a:cubicBezTo>
                    <a:pt x="1792" y="15245"/>
                    <a:pt x="1849" y="15103"/>
                    <a:pt x="1906" y="14932"/>
                  </a:cubicBezTo>
                  <a:cubicBezTo>
                    <a:pt x="2275" y="12629"/>
                    <a:pt x="3384" y="10524"/>
                    <a:pt x="5119" y="8704"/>
                  </a:cubicBezTo>
                  <a:cubicBezTo>
                    <a:pt x="5204" y="8591"/>
                    <a:pt x="5289" y="8505"/>
                    <a:pt x="5403" y="8392"/>
                  </a:cubicBezTo>
                  <a:cubicBezTo>
                    <a:pt x="6370" y="7339"/>
                    <a:pt x="7479" y="6344"/>
                    <a:pt x="8617" y="5434"/>
                  </a:cubicBezTo>
                  <a:cubicBezTo>
                    <a:pt x="9583" y="4610"/>
                    <a:pt x="10778" y="4012"/>
                    <a:pt x="11915" y="3387"/>
                  </a:cubicBezTo>
                  <a:cubicBezTo>
                    <a:pt x="14503" y="1993"/>
                    <a:pt x="17290" y="1169"/>
                    <a:pt x="20276" y="1140"/>
                  </a:cubicBezTo>
                  <a:cubicBezTo>
                    <a:pt x="20749" y="1140"/>
                    <a:pt x="21222" y="1134"/>
                    <a:pt x="21694" y="1134"/>
                  </a:cubicBezTo>
                  <a:cubicBezTo>
                    <a:pt x="22952" y="1134"/>
                    <a:pt x="24202" y="1179"/>
                    <a:pt x="25423" y="1510"/>
                  </a:cubicBezTo>
                  <a:cubicBezTo>
                    <a:pt x="25394" y="1254"/>
                    <a:pt x="25195" y="1226"/>
                    <a:pt x="24996" y="1197"/>
                  </a:cubicBezTo>
                  <a:cubicBezTo>
                    <a:pt x="24342" y="1112"/>
                    <a:pt x="23688" y="1026"/>
                    <a:pt x="23005" y="913"/>
                  </a:cubicBezTo>
                  <a:cubicBezTo>
                    <a:pt x="23469" y="859"/>
                    <a:pt x="23922" y="783"/>
                    <a:pt x="24370" y="783"/>
                  </a:cubicBezTo>
                  <a:cubicBezTo>
                    <a:pt x="24637" y="783"/>
                    <a:pt x="24902" y="810"/>
                    <a:pt x="25167" y="884"/>
                  </a:cubicBezTo>
                  <a:cubicBezTo>
                    <a:pt x="25307" y="919"/>
                    <a:pt x="25490" y="987"/>
                    <a:pt x="25650" y="987"/>
                  </a:cubicBezTo>
                  <a:cubicBezTo>
                    <a:pt x="25750" y="987"/>
                    <a:pt x="25841" y="961"/>
                    <a:pt x="25906" y="884"/>
                  </a:cubicBezTo>
                  <a:cubicBezTo>
                    <a:pt x="26068" y="693"/>
                    <a:pt x="26229" y="639"/>
                    <a:pt x="26395" y="639"/>
                  </a:cubicBezTo>
                  <a:cubicBezTo>
                    <a:pt x="26550" y="639"/>
                    <a:pt x="26708" y="686"/>
                    <a:pt x="26873" y="714"/>
                  </a:cubicBezTo>
                  <a:cubicBezTo>
                    <a:pt x="28039" y="884"/>
                    <a:pt x="29176" y="1197"/>
                    <a:pt x="30314" y="1481"/>
                  </a:cubicBezTo>
                  <a:cubicBezTo>
                    <a:pt x="32617" y="2022"/>
                    <a:pt x="34579" y="3159"/>
                    <a:pt x="36371" y="4610"/>
                  </a:cubicBezTo>
                  <a:cubicBezTo>
                    <a:pt x="37821" y="5747"/>
                    <a:pt x="38930" y="7197"/>
                    <a:pt x="39897" y="8790"/>
                  </a:cubicBezTo>
                  <a:cubicBezTo>
                    <a:pt x="40807" y="10212"/>
                    <a:pt x="41404" y="11690"/>
                    <a:pt x="41688" y="13311"/>
                  </a:cubicBezTo>
                  <a:cubicBezTo>
                    <a:pt x="41745" y="13652"/>
                    <a:pt x="41859" y="14050"/>
                    <a:pt x="41660" y="14278"/>
                  </a:cubicBezTo>
                  <a:cubicBezTo>
                    <a:pt x="41347" y="14562"/>
                    <a:pt x="41518" y="14790"/>
                    <a:pt x="41546" y="15046"/>
                  </a:cubicBezTo>
                  <a:cubicBezTo>
                    <a:pt x="41688" y="15927"/>
                    <a:pt x="41518" y="16496"/>
                    <a:pt x="40892" y="17122"/>
                  </a:cubicBezTo>
                  <a:lnTo>
                    <a:pt x="40892" y="15558"/>
                  </a:lnTo>
                  <a:cubicBezTo>
                    <a:pt x="40750" y="17065"/>
                    <a:pt x="40750" y="18600"/>
                    <a:pt x="39470" y="19709"/>
                  </a:cubicBezTo>
                  <a:cubicBezTo>
                    <a:pt x="39413" y="19766"/>
                    <a:pt x="39356" y="19965"/>
                    <a:pt x="39413" y="19965"/>
                  </a:cubicBezTo>
                  <a:cubicBezTo>
                    <a:pt x="40011" y="19965"/>
                    <a:pt x="39669" y="20250"/>
                    <a:pt x="39527" y="20392"/>
                  </a:cubicBezTo>
                  <a:cubicBezTo>
                    <a:pt x="39186" y="20790"/>
                    <a:pt x="38873" y="21188"/>
                    <a:pt x="38475" y="21529"/>
                  </a:cubicBezTo>
                  <a:cubicBezTo>
                    <a:pt x="36883" y="22894"/>
                    <a:pt x="35262" y="24231"/>
                    <a:pt x="33442" y="25283"/>
                  </a:cubicBezTo>
                  <a:cubicBezTo>
                    <a:pt x="33300" y="25368"/>
                    <a:pt x="33044" y="25425"/>
                    <a:pt x="33186" y="25738"/>
                  </a:cubicBezTo>
                  <a:cubicBezTo>
                    <a:pt x="35233" y="24771"/>
                    <a:pt x="36911" y="23292"/>
                    <a:pt x="38702" y="21927"/>
                  </a:cubicBezTo>
                  <a:lnTo>
                    <a:pt x="38702" y="21927"/>
                  </a:lnTo>
                  <a:cubicBezTo>
                    <a:pt x="38788" y="22269"/>
                    <a:pt x="38475" y="22382"/>
                    <a:pt x="38646" y="22752"/>
                  </a:cubicBezTo>
                  <a:cubicBezTo>
                    <a:pt x="39897" y="20961"/>
                    <a:pt x="40864" y="19084"/>
                    <a:pt x="41973" y="17235"/>
                  </a:cubicBezTo>
                  <a:lnTo>
                    <a:pt x="41973" y="17235"/>
                  </a:lnTo>
                  <a:cubicBezTo>
                    <a:pt x="42257" y="18401"/>
                    <a:pt x="41916" y="19482"/>
                    <a:pt x="41603" y="20648"/>
                  </a:cubicBezTo>
                  <a:cubicBezTo>
                    <a:pt x="42086" y="20051"/>
                    <a:pt x="42399" y="19397"/>
                    <a:pt x="42342" y="18629"/>
                  </a:cubicBezTo>
                  <a:cubicBezTo>
                    <a:pt x="42257" y="16866"/>
                    <a:pt x="42285" y="15103"/>
                    <a:pt x="42143" y="13340"/>
                  </a:cubicBezTo>
                  <a:cubicBezTo>
                    <a:pt x="41973" y="10866"/>
                    <a:pt x="40721" y="8818"/>
                    <a:pt x="39186" y="6941"/>
                  </a:cubicBezTo>
                  <a:cubicBezTo>
                    <a:pt x="36541" y="3728"/>
                    <a:pt x="33129" y="1709"/>
                    <a:pt x="29062" y="742"/>
                  </a:cubicBezTo>
                  <a:cubicBezTo>
                    <a:pt x="26982" y="239"/>
                    <a:pt x="24891" y="1"/>
                    <a:pt x="2278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19;p21"/>
            <p:cNvSpPr/>
            <p:nvPr/>
          </p:nvSpPr>
          <p:spPr>
            <a:xfrm>
              <a:off x="5083600" y="3057600"/>
              <a:ext cx="21350" cy="85350"/>
            </a:xfrm>
            <a:custGeom>
              <a:avLst/>
              <a:gdLst/>
              <a:ahLst/>
              <a:cxnLst/>
              <a:rect l="l" t="t" r="r" b="b"/>
              <a:pathLst>
                <a:path w="854" h="3414" extrusionOk="0">
                  <a:moveTo>
                    <a:pt x="540" y="1"/>
                  </a:moveTo>
                  <a:cubicBezTo>
                    <a:pt x="484" y="570"/>
                    <a:pt x="427" y="1110"/>
                    <a:pt x="427" y="1650"/>
                  </a:cubicBezTo>
                  <a:cubicBezTo>
                    <a:pt x="427" y="1868"/>
                    <a:pt x="410" y="2086"/>
                    <a:pt x="223" y="2086"/>
                  </a:cubicBezTo>
                  <a:cubicBezTo>
                    <a:pt x="166" y="2086"/>
                    <a:pt x="93" y="2066"/>
                    <a:pt x="0" y="2020"/>
                  </a:cubicBezTo>
                  <a:lnTo>
                    <a:pt x="0" y="2020"/>
                  </a:lnTo>
                  <a:cubicBezTo>
                    <a:pt x="313" y="2446"/>
                    <a:pt x="313" y="3101"/>
                    <a:pt x="853" y="3413"/>
                  </a:cubicBezTo>
                  <a:cubicBezTo>
                    <a:pt x="796" y="2503"/>
                    <a:pt x="370" y="1565"/>
                    <a:pt x="683" y="655"/>
                  </a:cubicBezTo>
                  <a:cubicBezTo>
                    <a:pt x="626" y="427"/>
                    <a:pt x="569" y="228"/>
                    <a:pt x="540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20;p21"/>
            <p:cNvSpPr/>
            <p:nvPr/>
          </p:nvSpPr>
          <p:spPr>
            <a:xfrm>
              <a:off x="5062275" y="2590300"/>
              <a:ext cx="1057150" cy="771600"/>
            </a:xfrm>
            <a:custGeom>
              <a:avLst/>
              <a:gdLst/>
              <a:ahLst/>
              <a:cxnLst/>
              <a:rect l="l" t="t" r="r" b="b"/>
              <a:pathLst>
                <a:path w="42286" h="30864" extrusionOk="0">
                  <a:moveTo>
                    <a:pt x="9555" y="4588"/>
                  </a:moveTo>
                  <a:cubicBezTo>
                    <a:pt x="7678" y="6010"/>
                    <a:pt x="6057" y="7489"/>
                    <a:pt x="4521" y="9081"/>
                  </a:cubicBezTo>
                  <a:cubicBezTo>
                    <a:pt x="4920" y="7773"/>
                    <a:pt x="7962" y="5072"/>
                    <a:pt x="9555" y="4588"/>
                  </a:cubicBezTo>
                  <a:close/>
                  <a:moveTo>
                    <a:pt x="10578" y="3138"/>
                  </a:moveTo>
                  <a:lnTo>
                    <a:pt x="10578" y="3138"/>
                  </a:lnTo>
                  <a:cubicBezTo>
                    <a:pt x="9782" y="3593"/>
                    <a:pt x="9043" y="4076"/>
                    <a:pt x="8304" y="4617"/>
                  </a:cubicBezTo>
                  <a:cubicBezTo>
                    <a:pt x="6398" y="5953"/>
                    <a:pt x="4777" y="7631"/>
                    <a:pt x="3270" y="9394"/>
                  </a:cubicBezTo>
                  <a:cubicBezTo>
                    <a:pt x="3100" y="9565"/>
                    <a:pt x="2929" y="9735"/>
                    <a:pt x="2758" y="9906"/>
                  </a:cubicBezTo>
                  <a:cubicBezTo>
                    <a:pt x="4123" y="7091"/>
                    <a:pt x="6427" y="5100"/>
                    <a:pt x="9213" y="3735"/>
                  </a:cubicBezTo>
                  <a:cubicBezTo>
                    <a:pt x="9668" y="3536"/>
                    <a:pt x="10123" y="3337"/>
                    <a:pt x="10578" y="3138"/>
                  </a:cubicBezTo>
                  <a:close/>
                  <a:moveTo>
                    <a:pt x="4095" y="9593"/>
                  </a:moveTo>
                  <a:cubicBezTo>
                    <a:pt x="4095" y="9787"/>
                    <a:pt x="3971" y="9981"/>
                    <a:pt x="3846" y="9981"/>
                  </a:cubicBezTo>
                  <a:cubicBezTo>
                    <a:pt x="3825" y="9981"/>
                    <a:pt x="3803" y="9975"/>
                    <a:pt x="3782" y="9963"/>
                  </a:cubicBezTo>
                  <a:cubicBezTo>
                    <a:pt x="3583" y="9849"/>
                    <a:pt x="3839" y="9735"/>
                    <a:pt x="3924" y="9622"/>
                  </a:cubicBezTo>
                  <a:cubicBezTo>
                    <a:pt x="3953" y="9593"/>
                    <a:pt x="4038" y="9593"/>
                    <a:pt x="4095" y="9593"/>
                  </a:cubicBezTo>
                  <a:close/>
                  <a:moveTo>
                    <a:pt x="2218" y="11214"/>
                  </a:moveTo>
                  <a:cubicBezTo>
                    <a:pt x="2218" y="11299"/>
                    <a:pt x="2218" y="11385"/>
                    <a:pt x="2247" y="11470"/>
                  </a:cubicBezTo>
                  <a:cubicBezTo>
                    <a:pt x="2275" y="11555"/>
                    <a:pt x="2133" y="11698"/>
                    <a:pt x="2076" y="11811"/>
                  </a:cubicBezTo>
                  <a:cubicBezTo>
                    <a:pt x="1991" y="11982"/>
                    <a:pt x="1905" y="12181"/>
                    <a:pt x="1820" y="12380"/>
                  </a:cubicBezTo>
                  <a:cubicBezTo>
                    <a:pt x="1934" y="11982"/>
                    <a:pt x="2076" y="11612"/>
                    <a:pt x="2218" y="11214"/>
                  </a:cubicBezTo>
                  <a:close/>
                  <a:moveTo>
                    <a:pt x="24361" y="414"/>
                  </a:moveTo>
                  <a:cubicBezTo>
                    <a:pt x="25043" y="414"/>
                    <a:pt x="25716" y="465"/>
                    <a:pt x="26361" y="607"/>
                  </a:cubicBezTo>
                  <a:cubicBezTo>
                    <a:pt x="26399" y="588"/>
                    <a:pt x="26441" y="580"/>
                    <a:pt x="26483" y="580"/>
                  </a:cubicBezTo>
                  <a:cubicBezTo>
                    <a:pt x="26628" y="580"/>
                    <a:pt x="26785" y="670"/>
                    <a:pt x="26873" y="693"/>
                  </a:cubicBezTo>
                  <a:cubicBezTo>
                    <a:pt x="29915" y="1176"/>
                    <a:pt x="32844" y="1915"/>
                    <a:pt x="35375" y="3764"/>
                  </a:cubicBezTo>
                  <a:cubicBezTo>
                    <a:pt x="38133" y="5783"/>
                    <a:pt x="40010" y="8370"/>
                    <a:pt x="41148" y="11527"/>
                  </a:cubicBezTo>
                  <a:cubicBezTo>
                    <a:pt x="41318" y="11953"/>
                    <a:pt x="41432" y="12437"/>
                    <a:pt x="41432" y="12920"/>
                  </a:cubicBezTo>
                  <a:cubicBezTo>
                    <a:pt x="41432" y="13887"/>
                    <a:pt x="41347" y="14854"/>
                    <a:pt x="41261" y="15792"/>
                  </a:cubicBezTo>
                  <a:cubicBezTo>
                    <a:pt x="41233" y="15906"/>
                    <a:pt x="41233" y="15991"/>
                    <a:pt x="41205" y="16105"/>
                  </a:cubicBezTo>
                  <a:cubicBezTo>
                    <a:pt x="41261" y="16219"/>
                    <a:pt x="41261" y="16390"/>
                    <a:pt x="41176" y="16532"/>
                  </a:cubicBezTo>
                  <a:cubicBezTo>
                    <a:pt x="40892" y="16958"/>
                    <a:pt x="40607" y="17499"/>
                    <a:pt x="40295" y="18067"/>
                  </a:cubicBezTo>
                  <a:cubicBezTo>
                    <a:pt x="40323" y="17925"/>
                    <a:pt x="40380" y="17811"/>
                    <a:pt x="40437" y="17669"/>
                  </a:cubicBezTo>
                  <a:cubicBezTo>
                    <a:pt x="42285" y="12465"/>
                    <a:pt x="38987" y="7375"/>
                    <a:pt x="34550" y="4759"/>
                  </a:cubicBezTo>
                  <a:cubicBezTo>
                    <a:pt x="30322" y="2255"/>
                    <a:pt x="25250" y="1003"/>
                    <a:pt x="20213" y="1003"/>
                  </a:cubicBezTo>
                  <a:cubicBezTo>
                    <a:pt x="20101" y="1003"/>
                    <a:pt x="19989" y="1004"/>
                    <a:pt x="19877" y="1005"/>
                  </a:cubicBezTo>
                  <a:cubicBezTo>
                    <a:pt x="19934" y="835"/>
                    <a:pt x="20076" y="693"/>
                    <a:pt x="20304" y="693"/>
                  </a:cubicBezTo>
                  <a:cubicBezTo>
                    <a:pt x="21593" y="617"/>
                    <a:pt x="22996" y="414"/>
                    <a:pt x="24361" y="414"/>
                  </a:cubicBezTo>
                  <a:close/>
                  <a:moveTo>
                    <a:pt x="19696" y="1500"/>
                  </a:moveTo>
                  <a:cubicBezTo>
                    <a:pt x="22937" y="1500"/>
                    <a:pt x="26187" y="2041"/>
                    <a:pt x="29204" y="2996"/>
                  </a:cubicBezTo>
                  <a:cubicBezTo>
                    <a:pt x="34835" y="4759"/>
                    <a:pt x="40977" y="9024"/>
                    <a:pt x="40323" y="15679"/>
                  </a:cubicBezTo>
                  <a:cubicBezTo>
                    <a:pt x="40124" y="17811"/>
                    <a:pt x="39100" y="19745"/>
                    <a:pt x="37764" y="21423"/>
                  </a:cubicBezTo>
                  <a:cubicBezTo>
                    <a:pt x="36911" y="22134"/>
                    <a:pt x="36114" y="22845"/>
                    <a:pt x="35176" y="23413"/>
                  </a:cubicBezTo>
                  <a:cubicBezTo>
                    <a:pt x="34920" y="23584"/>
                    <a:pt x="34664" y="23783"/>
                    <a:pt x="34607" y="24124"/>
                  </a:cubicBezTo>
                  <a:cubicBezTo>
                    <a:pt x="35204" y="23925"/>
                    <a:pt x="35716" y="23527"/>
                    <a:pt x="36200" y="23129"/>
                  </a:cubicBezTo>
                  <a:lnTo>
                    <a:pt x="36200" y="23129"/>
                  </a:lnTo>
                  <a:cubicBezTo>
                    <a:pt x="35859" y="23442"/>
                    <a:pt x="35546" y="23755"/>
                    <a:pt x="35204" y="24067"/>
                  </a:cubicBezTo>
                  <a:cubicBezTo>
                    <a:pt x="32901" y="26086"/>
                    <a:pt x="30114" y="27565"/>
                    <a:pt x="27214" y="28617"/>
                  </a:cubicBezTo>
                  <a:cubicBezTo>
                    <a:pt x="24550" y="29607"/>
                    <a:pt x="21690" y="30189"/>
                    <a:pt x="18848" y="30189"/>
                  </a:cubicBezTo>
                  <a:cubicBezTo>
                    <a:pt x="16382" y="30189"/>
                    <a:pt x="13930" y="29750"/>
                    <a:pt x="11631" y="28760"/>
                  </a:cubicBezTo>
                  <a:cubicBezTo>
                    <a:pt x="10977" y="28504"/>
                    <a:pt x="10351" y="28191"/>
                    <a:pt x="9754" y="27821"/>
                  </a:cubicBezTo>
                  <a:cubicBezTo>
                    <a:pt x="8986" y="27537"/>
                    <a:pt x="8247" y="27196"/>
                    <a:pt x="7621" y="26769"/>
                  </a:cubicBezTo>
                  <a:lnTo>
                    <a:pt x="7593" y="26769"/>
                  </a:lnTo>
                  <a:cubicBezTo>
                    <a:pt x="7678" y="26940"/>
                    <a:pt x="7678" y="27110"/>
                    <a:pt x="7649" y="27252"/>
                  </a:cubicBezTo>
                  <a:cubicBezTo>
                    <a:pt x="7877" y="27423"/>
                    <a:pt x="8133" y="27594"/>
                    <a:pt x="8360" y="27764"/>
                  </a:cubicBezTo>
                  <a:cubicBezTo>
                    <a:pt x="7792" y="27537"/>
                    <a:pt x="7223" y="27338"/>
                    <a:pt x="6654" y="27053"/>
                  </a:cubicBezTo>
                  <a:cubicBezTo>
                    <a:pt x="5517" y="26485"/>
                    <a:pt x="4465" y="25631"/>
                    <a:pt x="3583" y="24693"/>
                  </a:cubicBezTo>
                  <a:cubicBezTo>
                    <a:pt x="1706" y="22703"/>
                    <a:pt x="910" y="20200"/>
                    <a:pt x="796" y="17555"/>
                  </a:cubicBezTo>
                  <a:cubicBezTo>
                    <a:pt x="853" y="17129"/>
                    <a:pt x="910" y="16731"/>
                    <a:pt x="967" y="16333"/>
                  </a:cubicBezTo>
                  <a:cubicBezTo>
                    <a:pt x="1052" y="16162"/>
                    <a:pt x="1109" y="16020"/>
                    <a:pt x="1194" y="15849"/>
                  </a:cubicBezTo>
                  <a:cubicBezTo>
                    <a:pt x="1223" y="16390"/>
                    <a:pt x="1251" y="16930"/>
                    <a:pt x="1308" y="17470"/>
                  </a:cubicBezTo>
                  <a:cubicBezTo>
                    <a:pt x="1308" y="16873"/>
                    <a:pt x="1422" y="16276"/>
                    <a:pt x="1592" y="15707"/>
                  </a:cubicBezTo>
                  <a:cubicBezTo>
                    <a:pt x="1621" y="15309"/>
                    <a:pt x="1678" y="14939"/>
                    <a:pt x="1706" y="14570"/>
                  </a:cubicBezTo>
                  <a:cubicBezTo>
                    <a:pt x="1763" y="13830"/>
                    <a:pt x="2076" y="13176"/>
                    <a:pt x="2502" y="12551"/>
                  </a:cubicBezTo>
                  <a:lnTo>
                    <a:pt x="2531" y="12522"/>
                  </a:lnTo>
                  <a:cubicBezTo>
                    <a:pt x="3100" y="11186"/>
                    <a:pt x="3924" y="9963"/>
                    <a:pt x="5005" y="8825"/>
                  </a:cubicBezTo>
                  <a:cubicBezTo>
                    <a:pt x="5915" y="7830"/>
                    <a:pt x="7109" y="6778"/>
                    <a:pt x="8417" y="6067"/>
                  </a:cubicBezTo>
                  <a:cubicBezTo>
                    <a:pt x="9697" y="5043"/>
                    <a:pt x="11062" y="4133"/>
                    <a:pt x="12512" y="3337"/>
                  </a:cubicBezTo>
                  <a:cubicBezTo>
                    <a:pt x="13849" y="2598"/>
                    <a:pt x="15242" y="2029"/>
                    <a:pt x="16692" y="1659"/>
                  </a:cubicBezTo>
                  <a:cubicBezTo>
                    <a:pt x="17688" y="1552"/>
                    <a:pt x="18691" y="1500"/>
                    <a:pt x="19696" y="1500"/>
                  </a:cubicBezTo>
                  <a:close/>
                  <a:moveTo>
                    <a:pt x="23270" y="0"/>
                  </a:moveTo>
                  <a:cubicBezTo>
                    <a:pt x="22474" y="0"/>
                    <a:pt x="21675" y="33"/>
                    <a:pt x="20872" y="95"/>
                  </a:cubicBezTo>
                  <a:cubicBezTo>
                    <a:pt x="19820" y="181"/>
                    <a:pt x="18740" y="238"/>
                    <a:pt x="17773" y="693"/>
                  </a:cubicBezTo>
                  <a:cubicBezTo>
                    <a:pt x="17866" y="661"/>
                    <a:pt x="17969" y="639"/>
                    <a:pt x="18079" y="639"/>
                  </a:cubicBezTo>
                  <a:cubicBezTo>
                    <a:pt x="18170" y="639"/>
                    <a:pt x="18267" y="654"/>
                    <a:pt x="18370" y="693"/>
                  </a:cubicBezTo>
                  <a:cubicBezTo>
                    <a:pt x="18181" y="861"/>
                    <a:pt x="17976" y="904"/>
                    <a:pt x="17768" y="904"/>
                  </a:cubicBezTo>
                  <a:cubicBezTo>
                    <a:pt x="17694" y="904"/>
                    <a:pt x="17620" y="899"/>
                    <a:pt x="17545" y="892"/>
                  </a:cubicBezTo>
                  <a:lnTo>
                    <a:pt x="17489" y="863"/>
                  </a:lnTo>
                  <a:lnTo>
                    <a:pt x="17517" y="778"/>
                  </a:lnTo>
                  <a:lnTo>
                    <a:pt x="17517" y="778"/>
                  </a:lnTo>
                  <a:cubicBezTo>
                    <a:pt x="16948" y="920"/>
                    <a:pt x="16180" y="607"/>
                    <a:pt x="15811" y="1347"/>
                  </a:cubicBezTo>
                  <a:cubicBezTo>
                    <a:pt x="15270" y="1432"/>
                    <a:pt x="14730" y="1517"/>
                    <a:pt x="14161" y="1631"/>
                  </a:cubicBezTo>
                  <a:cubicBezTo>
                    <a:pt x="14112" y="1618"/>
                    <a:pt x="14062" y="1613"/>
                    <a:pt x="14012" y="1613"/>
                  </a:cubicBezTo>
                  <a:cubicBezTo>
                    <a:pt x="13833" y="1613"/>
                    <a:pt x="13650" y="1684"/>
                    <a:pt x="13451" y="1773"/>
                  </a:cubicBezTo>
                  <a:cubicBezTo>
                    <a:pt x="13394" y="1802"/>
                    <a:pt x="13308" y="1830"/>
                    <a:pt x="13251" y="1858"/>
                  </a:cubicBezTo>
                  <a:cubicBezTo>
                    <a:pt x="12569" y="2029"/>
                    <a:pt x="11887" y="2228"/>
                    <a:pt x="11232" y="2456"/>
                  </a:cubicBezTo>
                  <a:cubicBezTo>
                    <a:pt x="7792" y="3593"/>
                    <a:pt x="4777" y="5640"/>
                    <a:pt x="2901" y="8797"/>
                  </a:cubicBezTo>
                  <a:cubicBezTo>
                    <a:pt x="1422" y="11243"/>
                    <a:pt x="711" y="14171"/>
                    <a:pt x="455" y="17015"/>
                  </a:cubicBezTo>
                  <a:cubicBezTo>
                    <a:pt x="512" y="17157"/>
                    <a:pt x="569" y="17271"/>
                    <a:pt x="626" y="17385"/>
                  </a:cubicBezTo>
                  <a:cubicBezTo>
                    <a:pt x="0" y="19887"/>
                    <a:pt x="1194" y="22617"/>
                    <a:pt x="2673" y="24551"/>
                  </a:cubicBezTo>
                  <a:cubicBezTo>
                    <a:pt x="4408" y="26854"/>
                    <a:pt x="7450" y="28560"/>
                    <a:pt x="10266" y="29015"/>
                  </a:cubicBezTo>
                  <a:cubicBezTo>
                    <a:pt x="10323" y="29015"/>
                    <a:pt x="10379" y="28987"/>
                    <a:pt x="10408" y="28959"/>
                  </a:cubicBezTo>
                  <a:cubicBezTo>
                    <a:pt x="10891" y="29215"/>
                    <a:pt x="11403" y="29442"/>
                    <a:pt x="11887" y="29641"/>
                  </a:cubicBezTo>
                  <a:cubicBezTo>
                    <a:pt x="14011" y="30498"/>
                    <a:pt x="16256" y="30864"/>
                    <a:pt x="18514" y="30864"/>
                  </a:cubicBezTo>
                  <a:cubicBezTo>
                    <a:pt x="21877" y="30864"/>
                    <a:pt x="25272" y="30053"/>
                    <a:pt x="28351" y="28845"/>
                  </a:cubicBezTo>
                  <a:cubicBezTo>
                    <a:pt x="32162" y="27309"/>
                    <a:pt x="36029" y="24750"/>
                    <a:pt x="38503" y="21309"/>
                  </a:cubicBezTo>
                  <a:lnTo>
                    <a:pt x="38617" y="21224"/>
                  </a:lnTo>
                  <a:lnTo>
                    <a:pt x="38617" y="21224"/>
                  </a:lnTo>
                  <a:cubicBezTo>
                    <a:pt x="38532" y="21679"/>
                    <a:pt x="38304" y="22020"/>
                    <a:pt x="38020" y="22304"/>
                  </a:cubicBezTo>
                  <a:cubicBezTo>
                    <a:pt x="37622" y="22731"/>
                    <a:pt x="37223" y="23186"/>
                    <a:pt x="36825" y="23641"/>
                  </a:cubicBezTo>
                  <a:cubicBezTo>
                    <a:pt x="37565" y="23072"/>
                    <a:pt x="38247" y="22447"/>
                    <a:pt x="38788" y="21679"/>
                  </a:cubicBezTo>
                  <a:cubicBezTo>
                    <a:pt x="39783" y="20257"/>
                    <a:pt x="40607" y="18721"/>
                    <a:pt x="41404" y="17157"/>
                  </a:cubicBezTo>
                  <a:cubicBezTo>
                    <a:pt x="41489" y="16987"/>
                    <a:pt x="41489" y="16788"/>
                    <a:pt x="41773" y="16788"/>
                  </a:cubicBezTo>
                  <a:cubicBezTo>
                    <a:pt x="41944" y="17129"/>
                    <a:pt x="41859" y="17470"/>
                    <a:pt x="41859" y="17811"/>
                  </a:cubicBezTo>
                  <a:cubicBezTo>
                    <a:pt x="41830" y="18181"/>
                    <a:pt x="41859" y="18579"/>
                    <a:pt x="41716" y="18949"/>
                  </a:cubicBezTo>
                  <a:cubicBezTo>
                    <a:pt x="41603" y="19233"/>
                    <a:pt x="41546" y="19518"/>
                    <a:pt x="41489" y="19830"/>
                  </a:cubicBezTo>
                  <a:cubicBezTo>
                    <a:pt x="41546" y="19830"/>
                    <a:pt x="41603" y="19830"/>
                    <a:pt x="41688" y="19859"/>
                  </a:cubicBezTo>
                  <a:cubicBezTo>
                    <a:pt x="42058" y="18977"/>
                    <a:pt x="42285" y="18067"/>
                    <a:pt x="42115" y="17100"/>
                  </a:cubicBezTo>
                  <a:cubicBezTo>
                    <a:pt x="41944" y="16077"/>
                    <a:pt x="41916" y="15081"/>
                    <a:pt x="41972" y="14058"/>
                  </a:cubicBezTo>
                  <a:cubicBezTo>
                    <a:pt x="42058" y="12835"/>
                    <a:pt x="41802" y="11669"/>
                    <a:pt x="41318" y="10532"/>
                  </a:cubicBezTo>
                  <a:cubicBezTo>
                    <a:pt x="40863" y="9508"/>
                    <a:pt x="40323" y="8569"/>
                    <a:pt x="39697" y="7631"/>
                  </a:cubicBezTo>
                  <a:cubicBezTo>
                    <a:pt x="37849" y="5043"/>
                    <a:pt x="35489" y="3110"/>
                    <a:pt x="32617" y="1858"/>
                  </a:cubicBezTo>
                  <a:cubicBezTo>
                    <a:pt x="29632" y="537"/>
                    <a:pt x="26482" y="0"/>
                    <a:pt x="23270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4" name="Google Shape;321;p21"/>
          <p:cNvSpPr txBox="1">
            <a:spLocks/>
          </p:cNvSpPr>
          <p:nvPr/>
        </p:nvSpPr>
        <p:spPr>
          <a:xfrm>
            <a:off x="250350" y="1048068"/>
            <a:ext cx="2389356" cy="3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400" dirty="0" smtClean="0">
                <a:solidFill>
                  <a:srgbClr val="B13053"/>
                </a:solidFill>
              </a:rPr>
              <a:t>Oralidad</a:t>
            </a:r>
            <a:endParaRPr lang="es-MX" sz="1400" dirty="0">
              <a:solidFill>
                <a:srgbClr val="B13053"/>
              </a:solidFill>
            </a:endParaRPr>
          </a:p>
        </p:txBody>
      </p:sp>
      <p:sp>
        <p:nvSpPr>
          <p:cNvPr id="237" name="CuadroTexto 236"/>
          <p:cNvSpPr txBox="1"/>
          <p:nvPr/>
        </p:nvSpPr>
        <p:spPr>
          <a:xfrm>
            <a:off x="103524" y="3028119"/>
            <a:ext cx="1794806" cy="577081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El ambiente debe propiciar situaciones comunicativas significativas.</a:t>
            </a:r>
            <a:endParaRPr lang="es-MX" sz="1050" dirty="0"/>
          </a:p>
        </p:txBody>
      </p:sp>
      <p:sp>
        <p:nvSpPr>
          <p:cNvPr id="238" name="CuadroTexto 237"/>
          <p:cNvSpPr txBox="1"/>
          <p:nvPr/>
        </p:nvSpPr>
        <p:spPr>
          <a:xfrm>
            <a:off x="3037010" y="1024554"/>
            <a:ext cx="1668468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/>
              <a:t>E</a:t>
            </a:r>
            <a:r>
              <a:rPr lang="es-MX" sz="1050" dirty="0" smtClean="0"/>
              <a:t>xperiencias para desarrollar con los niños:</a:t>
            </a:r>
            <a:endParaRPr lang="es-MX" sz="1050" dirty="0"/>
          </a:p>
        </p:txBody>
      </p:sp>
      <p:sp>
        <p:nvSpPr>
          <p:cNvPr id="239" name="CuadroTexto 238"/>
          <p:cNvSpPr txBox="1"/>
          <p:nvPr/>
        </p:nvSpPr>
        <p:spPr>
          <a:xfrm>
            <a:off x="2214292" y="2004336"/>
            <a:ext cx="1202116" cy="430887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Dialogar y conversar</a:t>
            </a:r>
            <a:endParaRPr lang="es-MX" sz="1050" dirty="0"/>
          </a:p>
        </p:txBody>
      </p:sp>
      <p:sp>
        <p:nvSpPr>
          <p:cNvPr id="240" name="CuadroTexto 239"/>
          <p:cNvSpPr txBox="1"/>
          <p:nvPr/>
        </p:nvSpPr>
        <p:spPr>
          <a:xfrm>
            <a:off x="5171144" y="1587069"/>
            <a:ext cx="989195" cy="430887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Describir y explicar </a:t>
            </a:r>
            <a:endParaRPr lang="es-MX" sz="1100" dirty="0"/>
          </a:p>
        </p:txBody>
      </p:sp>
      <p:sp>
        <p:nvSpPr>
          <p:cNvPr id="241" name="CuadroTexto 240"/>
          <p:cNvSpPr txBox="1"/>
          <p:nvPr/>
        </p:nvSpPr>
        <p:spPr>
          <a:xfrm>
            <a:off x="3695184" y="2136501"/>
            <a:ext cx="1264852" cy="6001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Narrar con coherencia y secuencia lógica.</a:t>
            </a:r>
            <a:endParaRPr lang="es-MX" sz="1100" dirty="0"/>
          </a:p>
        </p:txBody>
      </p:sp>
      <p:sp>
        <p:nvSpPr>
          <p:cNvPr id="242" name="CuadroTexto 241"/>
          <p:cNvSpPr txBox="1"/>
          <p:nvPr/>
        </p:nvSpPr>
        <p:spPr>
          <a:xfrm>
            <a:off x="97142" y="2024201"/>
            <a:ext cx="1620175" cy="430887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Aspectos a considerar al desarrollarla:</a:t>
            </a:r>
            <a:endParaRPr lang="es-MX" sz="1050" dirty="0"/>
          </a:p>
        </p:txBody>
      </p:sp>
      <p:sp>
        <p:nvSpPr>
          <p:cNvPr id="243" name="CuadroTexto 242"/>
          <p:cNvSpPr txBox="1"/>
          <p:nvPr/>
        </p:nvSpPr>
        <p:spPr>
          <a:xfrm>
            <a:off x="103524" y="3701243"/>
            <a:ext cx="1564436" cy="577081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Características y necesidades de cada alumno.</a:t>
            </a:r>
            <a:endParaRPr lang="es-MX" sz="1050" dirty="0"/>
          </a:p>
        </p:txBody>
      </p:sp>
      <p:grpSp>
        <p:nvGrpSpPr>
          <p:cNvPr id="244" name="Google Shape;610;p21"/>
          <p:cNvGrpSpPr/>
          <p:nvPr/>
        </p:nvGrpSpPr>
        <p:grpSpPr>
          <a:xfrm rot="6622163">
            <a:off x="2444091" y="979059"/>
            <a:ext cx="234900" cy="435667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245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3" name="Google Shape;647;p21"/>
          <p:cNvGrpSpPr/>
          <p:nvPr/>
        </p:nvGrpSpPr>
        <p:grpSpPr>
          <a:xfrm rot="11907474" flipH="1">
            <a:off x="678035" y="1444333"/>
            <a:ext cx="288859" cy="476417"/>
            <a:chOff x="4799925" y="4472525"/>
            <a:chExt cx="195525" cy="452700"/>
          </a:xfrm>
        </p:grpSpPr>
        <p:sp>
          <p:nvSpPr>
            <p:cNvPr id="254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647;p21"/>
          <p:cNvGrpSpPr/>
          <p:nvPr/>
        </p:nvGrpSpPr>
        <p:grpSpPr>
          <a:xfrm rot="10166211" flipH="1">
            <a:off x="431696" y="2541577"/>
            <a:ext cx="279453" cy="368003"/>
            <a:chOff x="4799925" y="4472525"/>
            <a:chExt cx="195525" cy="452700"/>
          </a:xfrm>
        </p:grpSpPr>
        <p:sp>
          <p:nvSpPr>
            <p:cNvPr id="263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" name="Google Shape;647;p21"/>
          <p:cNvGrpSpPr/>
          <p:nvPr/>
        </p:nvGrpSpPr>
        <p:grpSpPr>
          <a:xfrm rot="11176285" flipH="1">
            <a:off x="2685208" y="1611411"/>
            <a:ext cx="224875" cy="306471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272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" name="Google Shape;647;p21"/>
          <p:cNvGrpSpPr/>
          <p:nvPr/>
        </p:nvGrpSpPr>
        <p:grpSpPr>
          <a:xfrm rot="10069850" flipH="1">
            <a:off x="4189919" y="1698893"/>
            <a:ext cx="212054" cy="365374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281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647;p21"/>
          <p:cNvGrpSpPr/>
          <p:nvPr/>
        </p:nvGrpSpPr>
        <p:grpSpPr>
          <a:xfrm rot="10249866" flipH="1">
            <a:off x="2527464" y="2496530"/>
            <a:ext cx="219098" cy="287260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290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8" name="CuadroTexto 297"/>
          <p:cNvSpPr txBox="1"/>
          <p:nvPr/>
        </p:nvSpPr>
        <p:spPr>
          <a:xfrm>
            <a:off x="7918314" y="480800"/>
            <a:ext cx="1050793" cy="26161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Jugar </a:t>
            </a:r>
            <a:endParaRPr lang="es-MX" sz="1100" dirty="0"/>
          </a:p>
        </p:txBody>
      </p:sp>
      <p:sp>
        <p:nvSpPr>
          <p:cNvPr id="299" name="CuadroTexto 298"/>
          <p:cNvSpPr txBox="1"/>
          <p:nvPr/>
        </p:nvSpPr>
        <p:spPr>
          <a:xfrm>
            <a:off x="6549754" y="1158508"/>
            <a:ext cx="1213111" cy="60016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Recibir, dar, consultar y relacionar</a:t>
            </a:r>
            <a:endParaRPr lang="es-MX" sz="1100" dirty="0"/>
          </a:p>
        </p:txBody>
      </p:sp>
      <p:grpSp>
        <p:nvGrpSpPr>
          <p:cNvPr id="300" name="Google Shape;610;p21"/>
          <p:cNvGrpSpPr/>
          <p:nvPr/>
        </p:nvGrpSpPr>
        <p:grpSpPr>
          <a:xfrm rot="7961999">
            <a:off x="4969124" y="1140213"/>
            <a:ext cx="234900" cy="435667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01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" name="Google Shape;610;p21"/>
          <p:cNvGrpSpPr/>
          <p:nvPr/>
        </p:nvGrpSpPr>
        <p:grpSpPr>
          <a:xfrm rot="6226150">
            <a:off x="5452891" y="375396"/>
            <a:ext cx="396416" cy="1469027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10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" name="Google Shape;610;p21"/>
          <p:cNvGrpSpPr/>
          <p:nvPr/>
        </p:nvGrpSpPr>
        <p:grpSpPr>
          <a:xfrm rot="5204662">
            <a:off x="6594948" y="-67395"/>
            <a:ext cx="396416" cy="1469027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19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CuadroTexto 326"/>
          <p:cNvSpPr txBox="1"/>
          <p:nvPr/>
        </p:nvSpPr>
        <p:spPr>
          <a:xfrm>
            <a:off x="2076709" y="2899757"/>
            <a:ext cx="1452659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Ponerse de acuerdo y solucionar conflictos.</a:t>
            </a:r>
            <a:endParaRPr lang="es-MX" sz="1050" dirty="0"/>
          </a:p>
        </p:txBody>
      </p:sp>
      <p:sp>
        <p:nvSpPr>
          <p:cNvPr id="328" name="CuadroTexto 327"/>
          <p:cNvSpPr txBox="1"/>
          <p:nvPr/>
        </p:nvSpPr>
        <p:spPr>
          <a:xfrm>
            <a:off x="2089020" y="3568067"/>
            <a:ext cx="1452659" cy="90024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Experiencias para hablar, indagar, consultar, organizar y comunicar información.</a:t>
            </a:r>
            <a:endParaRPr lang="es-MX" sz="1050" dirty="0"/>
          </a:p>
        </p:txBody>
      </p:sp>
      <p:sp>
        <p:nvSpPr>
          <p:cNvPr id="329" name="CuadroTexto 328"/>
          <p:cNvSpPr txBox="1"/>
          <p:nvPr/>
        </p:nvSpPr>
        <p:spPr>
          <a:xfrm>
            <a:off x="3695184" y="3045664"/>
            <a:ext cx="1306469" cy="90024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Se debe pensar, ordenar ideas, describir, poner atención, elegir el estilo de lenguaje.</a:t>
            </a:r>
            <a:endParaRPr lang="es-MX" sz="1050" dirty="0"/>
          </a:p>
        </p:txBody>
      </p:sp>
      <p:grpSp>
        <p:nvGrpSpPr>
          <p:cNvPr id="330" name="Google Shape;647;p21"/>
          <p:cNvGrpSpPr/>
          <p:nvPr/>
        </p:nvGrpSpPr>
        <p:grpSpPr>
          <a:xfrm rot="9871921" flipH="1">
            <a:off x="4177238" y="2775910"/>
            <a:ext cx="154405" cy="219171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31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CuadroTexto 338"/>
          <p:cNvSpPr txBox="1"/>
          <p:nvPr/>
        </p:nvSpPr>
        <p:spPr>
          <a:xfrm>
            <a:off x="3657852" y="4018190"/>
            <a:ext cx="1492209" cy="90024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La educadora modela las narraciones con preguntas o comentarios para orientarlos.</a:t>
            </a:r>
            <a:endParaRPr lang="es-MX" sz="1050" dirty="0"/>
          </a:p>
        </p:txBody>
      </p:sp>
      <p:sp>
        <p:nvSpPr>
          <p:cNvPr id="340" name="CuadroTexto 339"/>
          <p:cNvSpPr txBox="1"/>
          <p:nvPr/>
        </p:nvSpPr>
        <p:spPr>
          <a:xfrm>
            <a:off x="5213262" y="2426739"/>
            <a:ext cx="1452659" cy="122341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Algunos motivos que se pueden utilizar para explicar son: ¿Cómo es?, ¿Cómo ocurrió?, ¿Cómo funciona? Y ¿Cómo se usa?</a:t>
            </a:r>
            <a:endParaRPr lang="es-MX" sz="1050" dirty="0"/>
          </a:p>
        </p:txBody>
      </p:sp>
      <p:grpSp>
        <p:nvGrpSpPr>
          <p:cNvPr id="341" name="Google Shape;647;p21"/>
          <p:cNvGrpSpPr/>
          <p:nvPr/>
        </p:nvGrpSpPr>
        <p:grpSpPr>
          <a:xfrm rot="10249866" flipH="1">
            <a:off x="5568201" y="2076149"/>
            <a:ext cx="219098" cy="287260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42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" name="CuadroTexto 349"/>
          <p:cNvSpPr txBox="1"/>
          <p:nvPr/>
        </p:nvSpPr>
        <p:spPr>
          <a:xfrm>
            <a:off x="5279120" y="3759299"/>
            <a:ext cx="1386802" cy="122341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Para dar instrucciones es necesario tener previamente las ideas claras de lo que se pretende comunicar</a:t>
            </a:r>
            <a:endParaRPr lang="es-MX" sz="1050" dirty="0"/>
          </a:p>
        </p:txBody>
      </p:sp>
      <p:sp>
        <p:nvSpPr>
          <p:cNvPr id="351" name="CuadroTexto 350"/>
          <p:cNvSpPr txBox="1"/>
          <p:nvPr/>
        </p:nvSpPr>
        <p:spPr>
          <a:xfrm>
            <a:off x="7958401" y="1102023"/>
            <a:ext cx="1014964" cy="1869743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Se utilizan poemas, cantos, rimas y adivinanzas, a los alumnos les divierte cambiar palabras, así como decir trabalenguas.</a:t>
            </a:r>
            <a:endParaRPr lang="es-MX" sz="1050" dirty="0"/>
          </a:p>
        </p:txBody>
      </p:sp>
      <p:sp>
        <p:nvSpPr>
          <p:cNvPr id="352" name="CuadroTexto 351"/>
          <p:cNvSpPr txBox="1"/>
          <p:nvPr/>
        </p:nvSpPr>
        <p:spPr>
          <a:xfrm>
            <a:off x="6798578" y="2098395"/>
            <a:ext cx="1052740" cy="2516073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Los niños afrontan situaciones en las que deben mantenerse en un tema, expresarse de manera clara, ajustar el lenguaje, aclarar y organizar ideas, responder preguntas.</a:t>
            </a:r>
            <a:endParaRPr lang="es-MX" sz="1050" dirty="0"/>
          </a:p>
        </p:txBody>
      </p:sp>
      <p:grpSp>
        <p:nvGrpSpPr>
          <p:cNvPr id="353" name="Google Shape;647;p21"/>
          <p:cNvGrpSpPr/>
          <p:nvPr/>
        </p:nvGrpSpPr>
        <p:grpSpPr>
          <a:xfrm rot="9871921" flipH="1">
            <a:off x="7096620" y="1819662"/>
            <a:ext cx="154405" cy="219171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54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647;p21"/>
          <p:cNvGrpSpPr/>
          <p:nvPr/>
        </p:nvGrpSpPr>
        <p:grpSpPr>
          <a:xfrm rot="9871921" flipH="1">
            <a:off x="8385729" y="814291"/>
            <a:ext cx="154405" cy="219171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363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944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542" y="86896"/>
            <a:ext cx="896190" cy="475529"/>
          </a:xfrm>
          <a:prstGeom prst="rect">
            <a:avLst/>
          </a:prstGeom>
        </p:spPr>
      </p:pic>
      <p:sp>
        <p:nvSpPr>
          <p:cNvPr id="4" name="Google Shape;321;p21"/>
          <p:cNvSpPr txBox="1">
            <a:spLocks/>
          </p:cNvSpPr>
          <p:nvPr/>
        </p:nvSpPr>
        <p:spPr>
          <a:xfrm>
            <a:off x="6558293" y="778490"/>
            <a:ext cx="2389356" cy="3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400" dirty="0" smtClean="0">
                <a:solidFill>
                  <a:srgbClr val="B13053"/>
                </a:solidFill>
              </a:rPr>
              <a:t>Comprensión de textos</a:t>
            </a:r>
            <a:endParaRPr lang="es-MX" sz="1400" dirty="0">
              <a:solidFill>
                <a:srgbClr val="B13053"/>
              </a:solidFill>
            </a:endParaRPr>
          </a:p>
        </p:txBody>
      </p:sp>
      <p:grpSp>
        <p:nvGrpSpPr>
          <p:cNvPr id="5" name="Google Shape;314;p21"/>
          <p:cNvGrpSpPr/>
          <p:nvPr/>
        </p:nvGrpSpPr>
        <p:grpSpPr>
          <a:xfrm>
            <a:off x="6640833" y="675398"/>
            <a:ext cx="2178503" cy="516559"/>
            <a:chOff x="5036675" y="2590300"/>
            <a:chExt cx="1082750" cy="771600"/>
          </a:xfrm>
        </p:grpSpPr>
        <p:sp>
          <p:nvSpPr>
            <p:cNvPr id="6" name="Google Shape;315;p21"/>
            <p:cNvSpPr/>
            <p:nvPr/>
          </p:nvSpPr>
          <p:spPr>
            <a:xfrm>
              <a:off x="5695700" y="2629175"/>
              <a:ext cx="23475" cy="1900"/>
            </a:xfrm>
            <a:custGeom>
              <a:avLst/>
              <a:gdLst/>
              <a:ahLst/>
              <a:cxnLst/>
              <a:rect l="l" t="t" r="r" b="b"/>
              <a:pathLst>
                <a:path w="939" h="76" extrusionOk="0">
                  <a:moveTo>
                    <a:pt x="502" y="1"/>
                  </a:moveTo>
                  <a:cubicBezTo>
                    <a:pt x="335" y="1"/>
                    <a:pt x="167" y="30"/>
                    <a:pt x="0" y="76"/>
                  </a:cubicBezTo>
                  <a:lnTo>
                    <a:pt x="938" y="76"/>
                  </a:lnTo>
                  <a:cubicBezTo>
                    <a:pt x="793" y="23"/>
                    <a:pt x="648" y="1"/>
                    <a:pt x="502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16;p21"/>
            <p:cNvSpPr/>
            <p:nvPr/>
          </p:nvSpPr>
          <p:spPr>
            <a:xfrm>
              <a:off x="5103500" y="3144350"/>
              <a:ext cx="20625" cy="47650"/>
            </a:xfrm>
            <a:custGeom>
              <a:avLst/>
              <a:gdLst/>
              <a:ahLst/>
              <a:cxnLst/>
              <a:rect l="l" t="t" r="r" b="b"/>
              <a:pathLst>
                <a:path w="825" h="1906" extrusionOk="0">
                  <a:moveTo>
                    <a:pt x="57" y="0"/>
                  </a:moveTo>
                  <a:cubicBezTo>
                    <a:pt x="0" y="740"/>
                    <a:pt x="512" y="1280"/>
                    <a:pt x="825" y="1905"/>
                  </a:cubicBezTo>
                  <a:cubicBezTo>
                    <a:pt x="512" y="1280"/>
                    <a:pt x="797" y="427"/>
                    <a:pt x="57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17;p21"/>
            <p:cNvSpPr/>
            <p:nvPr/>
          </p:nvSpPr>
          <p:spPr>
            <a:xfrm>
              <a:off x="5036675" y="2593325"/>
              <a:ext cx="1082750" cy="643450"/>
            </a:xfrm>
            <a:custGeom>
              <a:avLst/>
              <a:gdLst/>
              <a:ahLst/>
              <a:cxnLst/>
              <a:rect l="l" t="t" r="r" b="b"/>
              <a:pathLst>
                <a:path w="43310" h="25738" extrusionOk="0">
                  <a:moveTo>
                    <a:pt x="797" y="19766"/>
                  </a:moveTo>
                  <a:lnTo>
                    <a:pt x="797" y="20392"/>
                  </a:lnTo>
                  <a:lnTo>
                    <a:pt x="853" y="20392"/>
                  </a:lnTo>
                  <a:cubicBezTo>
                    <a:pt x="853" y="20193"/>
                    <a:pt x="825" y="19965"/>
                    <a:pt x="797" y="19766"/>
                  </a:cubicBezTo>
                  <a:close/>
                  <a:moveTo>
                    <a:pt x="23699" y="1"/>
                  </a:moveTo>
                  <a:cubicBezTo>
                    <a:pt x="22353" y="1"/>
                    <a:pt x="21004" y="98"/>
                    <a:pt x="19650" y="287"/>
                  </a:cubicBezTo>
                  <a:cubicBezTo>
                    <a:pt x="18854" y="401"/>
                    <a:pt x="18001" y="401"/>
                    <a:pt x="17290" y="913"/>
                  </a:cubicBezTo>
                  <a:cubicBezTo>
                    <a:pt x="17170" y="880"/>
                    <a:pt x="17055" y="866"/>
                    <a:pt x="16942" y="866"/>
                  </a:cubicBezTo>
                  <a:cubicBezTo>
                    <a:pt x="16464" y="866"/>
                    <a:pt x="16033" y="1116"/>
                    <a:pt x="15527" y="1254"/>
                  </a:cubicBezTo>
                  <a:cubicBezTo>
                    <a:pt x="15579" y="1285"/>
                    <a:pt x="15630" y="1296"/>
                    <a:pt x="15680" y="1296"/>
                  </a:cubicBezTo>
                  <a:cubicBezTo>
                    <a:pt x="15810" y="1296"/>
                    <a:pt x="15936" y="1220"/>
                    <a:pt x="16059" y="1220"/>
                  </a:cubicBezTo>
                  <a:cubicBezTo>
                    <a:pt x="16148" y="1220"/>
                    <a:pt x="16235" y="1260"/>
                    <a:pt x="16323" y="1396"/>
                  </a:cubicBezTo>
                  <a:cubicBezTo>
                    <a:pt x="15953" y="1558"/>
                    <a:pt x="15528" y="1776"/>
                    <a:pt x="15213" y="1776"/>
                  </a:cubicBezTo>
                  <a:cubicBezTo>
                    <a:pt x="15140" y="1776"/>
                    <a:pt x="15074" y="1764"/>
                    <a:pt x="15015" y="1737"/>
                  </a:cubicBezTo>
                  <a:cubicBezTo>
                    <a:pt x="14824" y="1642"/>
                    <a:pt x="14649" y="1605"/>
                    <a:pt x="14484" y="1605"/>
                  </a:cubicBezTo>
                  <a:cubicBezTo>
                    <a:pt x="14109" y="1605"/>
                    <a:pt x="13787" y="1798"/>
                    <a:pt x="13451" y="1936"/>
                  </a:cubicBezTo>
                  <a:cubicBezTo>
                    <a:pt x="12057" y="2448"/>
                    <a:pt x="10778" y="3159"/>
                    <a:pt x="9527" y="3955"/>
                  </a:cubicBezTo>
                  <a:cubicBezTo>
                    <a:pt x="6569" y="5918"/>
                    <a:pt x="4067" y="8335"/>
                    <a:pt x="2048" y="11235"/>
                  </a:cubicBezTo>
                  <a:cubicBezTo>
                    <a:pt x="1962" y="11349"/>
                    <a:pt x="1820" y="11548"/>
                    <a:pt x="1877" y="11548"/>
                  </a:cubicBezTo>
                  <a:cubicBezTo>
                    <a:pt x="2673" y="11662"/>
                    <a:pt x="2019" y="12060"/>
                    <a:pt x="1962" y="12202"/>
                  </a:cubicBezTo>
                  <a:cubicBezTo>
                    <a:pt x="1337" y="13567"/>
                    <a:pt x="882" y="15017"/>
                    <a:pt x="569" y="16496"/>
                  </a:cubicBezTo>
                  <a:cubicBezTo>
                    <a:pt x="370" y="17605"/>
                    <a:pt x="0" y="18714"/>
                    <a:pt x="256" y="19937"/>
                  </a:cubicBezTo>
                  <a:cubicBezTo>
                    <a:pt x="280" y="19652"/>
                    <a:pt x="343" y="19565"/>
                    <a:pt x="424" y="19565"/>
                  </a:cubicBezTo>
                  <a:cubicBezTo>
                    <a:pt x="536" y="19565"/>
                    <a:pt x="681" y="19733"/>
                    <a:pt x="797" y="19766"/>
                  </a:cubicBezTo>
                  <a:cubicBezTo>
                    <a:pt x="569" y="18657"/>
                    <a:pt x="541" y="17548"/>
                    <a:pt x="1052" y="16496"/>
                  </a:cubicBezTo>
                  <a:cubicBezTo>
                    <a:pt x="1166" y="17036"/>
                    <a:pt x="1195" y="17605"/>
                    <a:pt x="1166" y="18145"/>
                  </a:cubicBezTo>
                  <a:cubicBezTo>
                    <a:pt x="1109" y="18942"/>
                    <a:pt x="1308" y="19653"/>
                    <a:pt x="1877" y="20221"/>
                  </a:cubicBezTo>
                  <a:lnTo>
                    <a:pt x="1877" y="20563"/>
                  </a:lnTo>
                  <a:cubicBezTo>
                    <a:pt x="2190" y="21017"/>
                    <a:pt x="2190" y="21672"/>
                    <a:pt x="2730" y="21984"/>
                  </a:cubicBezTo>
                  <a:cubicBezTo>
                    <a:pt x="2673" y="21074"/>
                    <a:pt x="2247" y="20136"/>
                    <a:pt x="2560" y="19226"/>
                  </a:cubicBezTo>
                  <a:cubicBezTo>
                    <a:pt x="2133" y="17776"/>
                    <a:pt x="2304" y="16325"/>
                    <a:pt x="2816" y="14932"/>
                  </a:cubicBezTo>
                  <a:cubicBezTo>
                    <a:pt x="3185" y="12629"/>
                    <a:pt x="4294" y="10524"/>
                    <a:pt x="6029" y="8704"/>
                  </a:cubicBezTo>
                  <a:cubicBezTo>
                    <a:pt x="6114" y="8591"/>
                    <a:pt x="6199" y="8505"/>
                    <a:pt x="6313" y="8392"/>
                  </a:cubicBezTo>
                  <a:cubicBezTo>
                    <a:pt x="7280" y="7339"/>
                    <a:pt x="8389" y="6344"/>
                    <a:pt x="9527" y="5434"/>
                  </a:cubicBezTo>
                  <a:cubicBezTo>
                    <a:pt x="10493" y="4610"/>
                    <a:pt x="11688" y="4012"/>
                    <a:pt x="12825" y="3387"/>
                  </a:cubicBezTo>
                  <a:cubicBezTo>
                    <a:pt x="15413" y="1993"/>
                    <a:pt x="18200" y="1169"/>
                    <a:pt x="21186" y="1140"/>
                  </a:cubicBezTo>
                  <a:cubicBezTo>
                    <a:pt x="21659" y="1140"/>
                    <a:pt x="22132" y="1134"/>
                    <a:pt x="22604" y="1134"/>
                  </a:cubicBezTo>
                  <a:cubicBezTo>
                    <a:pt x="23862" y="1134"/>
                    <a:pt x="25112" y="1179"/>
                    <a:pt x="26333" y="1510"/>
                  </a:cubicBezTo>
                  <a:cubicBezTo>
                    <a:pt x="26304" y="1254"/>
                    <a:pt x="26105" y="1226"/>
                    <a:pt x="25906" y="1197"/>
                  </a:cubicBezTo>
                  <a:cubicBezTo>
                    <a:pt x="25252" y="1112"/>
                    <a:pt x="24598" y="1026"/>
                    <a:pt x="23915" y="913"/>
                  </a:cubicBezTo>
                  <a:cubicBezTo>
                    <a:pt x="24379" y="859"/>
                    <a:pt x="24832" y="783"/>
                    <a:pt x="25280" y="783"/>
                  </a:cubicBezTo>
                  <a:cubicBezTo>
                    <a:pt x="25547" y="783"/>
                    <a:pt x="25812" y="810"/>
                    <a:pt x="26077" y="884"/>
                  </a:cubicBezTo>
                  <a:cubicBezTo>
                    <a:pt x="26217" y="919"/>
                    <a:pt x="26400" y="987"/>
                    <a:pt x="26560" y="987"/>
                  </a:cubicBezTo>
                  <a:cubicBezTo>
                    <a:pt x="26660" y="987"/>
                    <a:pt x="26751" y="961"/>
                    <a:pt x="26816" y="884"/>
                  </a:cubicBezTo>
                  <a:cubicBezTo>
                    <a:pt x="26978" y="693"/>
                    <a:pt x="27139" y="639"/>
                    <a:pt x="27305" y="639"/>
                  </a:cubicBezTo>
                  <a:cubicBezTo>
                    <a:pt x="27460" y="639"/>
                    <a:pt x="27618" y="686"/>
                    <a:pt x="27783" y="714"/>
                  </a:cubicBezTo>
                  <a:cubicBezTo>
                    <a:pt x="28949" y="884"/>
                    <a:pt x="30086" y="1197"/>
                    <a:pt x="31224" y="1481"/>
                  </a:cubicBezTo>
                  <a:cubicBezTo>
                    <a:pt x="33527" y="2022"/>
                    <a:pt x="35489" y="3159"/>
                    <a:pt x="37281" y="4610"/>
                  </a:cubicBezTo>
                  <a:cubicBezTo>
                    <a:pt x="38731" y="5747"/>
                    <a:pt x="39840" y="7197"/>
                    <a:pt x="40807" y="8790"/>
                  </a:cubicBezTo>
                  <a:cubicBezTo>
                    <a:pt x="41717" y="10212"/>
                    <a:pt x="42314" y="11690"/>
                    <a:pt x="42598" y="13311"/>
                  </a:cubicBezTo>
                  <a:cubicBezTo>
                    <a:pt x="42655" y="13652"/>
                    <a:pt x="42769" y="14050"/>
                    <a:pt x="42570" y="14278"/>
                  </a:cubicBezTo>
                  <a:cubicBezTo>
                    <a:pt x="42257" y="14562"/>
                    <a:pt x="42428" y="14790"/>
                    <a:pt x="42456" y="15046"/>
                  </a:cubicBezTo>
                  <a:cubicBezTo>
                    <a:pt x="42598" y="15927"/>
                    <a:pt x="42428" y="16496"/>
                    <a:pt x="41802" y="17122"/>
                  </a:cubicBezTo>
                  <a:lnTo>
                    <a:pt x="41802" y="15558"/>
                  </a:lnTo>
                  <a:cubicBezTo>
                    <a:pt x="41660" y="17065"/>
                    <a:pt x="41660" y="18600"/>
                    <a:pt x="40380" y="19709"/>
                  </a:cubicBezTo>
                  <a:cubicBezTo>
                    <a:pt x="40323" y="19766"/>
                    <a:pt x="40266" y="19965"/>
                    <a:pt x="40323" y="19965"/>
                  </a:cubicBezTo>
                  <a:cubicBezTo>
                    <a:pt x="40921" y="19965"/>
                    <a:pt x="40579" y="20250"/>
                    <a:pt x="40437" y="20392"/>
                  </a:cubicBezTo>
                  <a:cubicBezTo>
                    <a:pt x="40096" y="20790"/>
                    <a:pt x="39783" y="21188"/>
                    <a:pt x="39385" y="21529"/>
                  </a:cubicBezTo>
                  <a:cubicBezTo>
                    <a:pt x="37793" y="22894"/>
                    <a:pt x="36172" y="24231"/>
                    <a:pt x="34352" y="25283"/>
                  </a:cubicBezTo>
                  <a:cubicBezTo>
                    <a:pt x="34210" y="25368"/>
                    <a:pt x="33954" y="25425"/>
                    <a:pt x="34096" y="25738"/>
                  </a:cubicBezTo>
                  <a:cubicBezTo>
                    <a:pt x="36143" y="24771"/>
                    <a:pt x="37821" y="23292"/>
                    <a:pt x="39612" y="21927"/>
                  </a:cubicBezTo>
                  <a:lnTo>
                    <a:pt x="39612" y="21927"/>
                  </a:lnTo>
                  <a:cubicBezTo>
                    <a:pt x="39698" y="22269"/>
                    <a:pt x="39385" y="22382"/>
                    <a:pt x="39556" y="22752"/>
                  </a:cubicBezTo>
                  <a:cubicBezTo>
                    <a:pt x="40807" y="20961"/>
                    <a:pt x="41774" y="19084"/>
                    <a:pt x="42883" y="17235"/>
                  </a:cubicBezTo>
                  <a:lnTo>
                    <a:pt x="42883" y="17235"/>
                  </a:lnTo>
                  <a:cubicBezTo>
                    <a:pt x="43167" y="18401"/>
                    <a:pt x="42826" y="19482"/>
                    <a:pt x="42513" y="20648"/>
                  </a:cubicBezTo>
                  <a:cubicBezTo>
                    <a:pt x="42996" y="20051"/>
                    <a:pt x="43309" y="19397"/>
                    <a:pt x="43252" y="18629"/>
                  </a:cubicBezTo>
                  <a:cubicBezTo>
                    <a:pt x="43167" y="16866"/>
                    <a:pt x="43195" y="15103"/>
                    <a:pt x="43053" y="13340"/>
                  </a:cubicBezTo>
                  <a:cubicBezTo>
                    <a:pt x="42883" y="10866"/>
                    <a:pt x="41631" y="8818"/>
                    <a:pt x="40096" y="6941"/>
                  </a:cubicBezTo>
                  <a:cubicBezTo>
                    <a:pt x="37451" y="3728"/>
                    <a:pt x="34039" y="1709"/>
                    <a:pt x="29972" y="742"/>
                  </a:cubicBezTo>
                  <a:cubicBezTo>
                    <a:pt x="27892" y="239"/>
                    <a:pt x="25801" y="1"/>
                    <a:pt x="2369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18;p21"/>
            <p:cNvSpPr/>
            <p:nvPr/>
          </p:nvSpPr>
          <p:spPr>
            <a:xfrm>
              <a:off x="5059425" y="2593325"/>
              <a:ext cx="1060000" cy="643450"/>
            </a:xfrm>
            <a:custGeom>
              <a:avLst/>
              <a:gdLst/>
              <a:ahLst/>
              <a:cxnLst/>
              <a:rect l="l" t="t" r="r" b="b"/>
              <a:pathLst>
                <a:path w="42400" h="25738" extrusionOk="0">
                  <a:moveTo>
                    <a:pt x="16918" y="845"/>
                  </a:moveTo>
                  <a:cubicBezTo>
                    <a:pt x="16984" y="845"/>
                    <a:pt x="17051" y="848"/>
                    <a:pt x="17119" y="856"/>
                  </a:cubicBezTo>
                  <a:cubicBezTo>
                    <a:pt x="17038" y="916"/>
                    <a:pt x="16954" y="934"/>
                    <a:pt x="16869" y="934"/>
                  </a:cubicBezTo>
                  <a:cubicBezTo>
                    <a:pt x="16751" y="934"/>
                    <a:pt x="16631" y="901"/>
                    <a:pt x="16516" y="901"/>
                  </a:cubicBezTo>
                  <a:cubicBezTo>
                    <a:pt x="16479" y="901"/>
                    <a:pt x="16443" y="904"/>
                    <a:pt x="16408" y="913"/>
                  </a:cubicBezTo>
                  <a:lnTo>
                    <a:pt x="16380" y="913"/>
                  </a:lnTo>
                  <a:cubicBezTo>
                    <a:pt x="16567" y="871"/>
                    <a:pt x="16739" y="845"/>
                    <a:pt x="16918" y="845"/>
                  </a:cubicBezTo>
                  <a:close/>
                  <a:moveTo>
                    <a:pt x="8133" y="5036"/>
                  </a:moveTo>
                  <a:lnTo>
                    <a:pt x="8133" y="5036"/>
                  </a:lnTo>
                  <a:cubicBezTo>
                    <a:pt x="6427" y="6629"/>
                    <a:pt x="4692" y="8136"/>
                    <a:pt x="3157" y="9870"/>
                  </a:cubicBezTo>
                  <a:cubicBezTo>
                    <a:pt x="4180" y="7595"/>
                    <a:pt x="6171" y="6316"/>
                    <a:pt x="8133" y="5036"/>
                  </a:cubicBezTo>
                  <a:close/>
                  <a:moveTo>
                    <a:pt x="22789" y="1"/>
                  </a:moveTo>
                  <a:cubicBezTo>
                    <a:pt x="21443" y="1"/>
                    <a:pt x="20094" y="98"/>
                    <a:pt x="18740" y="287"/>
                  </a:cubicBezTo>
                  <a:cubicBezTo>
                    <a:pt x="17944" y="401"/>
                    <a:pt x="17091" y="401"/>
                    <a:pt x="16380" y="913"/>
                  </a:cubicBezTo>
                  <a:cubicBezTo>
                    <a:pt x="16260" y="880"/>
                    <a:pt x="16145" y="866"/>
                    <a:pt x="16032" y="866"/>
                  </a:cubicBezTo>
                  <a:cubicBezTo>
                    <a:pt x="15554" y="866"/>
                    <a:pt x="15123" y="1116"/>
                    <a:pt x="14617" y="1254"/>
                  </a:cubicBezTo>
                  <a:cubicBezTo>
                    <a:pt x="14669" y="1285"/>
                    <a:pt x="14720" y="1296"/>
                    <a:pt x="14770" y="1296"/>
                  </a:cubicBezTo>
                  <a:cubicBezTo>
                    <a:pt x="14900" y="1296"/>
                    <a:pt x="15026" y="1220"/>
                    <a:pt x="15149" y="1220"/>
                  </a:cubicBezTo>
                  <a:cubicBezTo>
                    <a:pt x="15238" y="1220"/>
                    <a:pt x="15325" y="1260"/>
                    <a:pt x="15413" y="1396"/>
                  </a:cubicBezTo>
                  <a:cubicBezTo>
                    <a:pt x="15043" y="1558"/>
                    <a:pt x="14618" y="1776"/>
                    <a:pt x="14303" y="1776"/>
                  </a:cubicBezTo>
                  <a:cubicBezTo>
                    <a:pt x="14230" y="1776"/>
                    <a:pt x="14164" y="1764"/>
                    <a:pt x="14105" y="1737"/>
                  </a:cubicBezTo>
                  <a:cubicBezTo>
                    <a:pt x="13914" y="1642"/>
                    <a:pt x="13739" y="1605"/>
                    <a:pt x="13574" y="1605"/>
                  </a:cubicBezTo>
                  <a:cubicBezTo>
                    <a:pt x="13199" y="1605"/>
                    <a:pt x="12877" y="1798"/>
                    <a:pt x="12541" y="1936"/>
                  </a:cubicBezTo>
                  <a:cubicBezTo>
                    <a:pt x="11147" y="2448"/>
                    <a:pt x="9868" y="3159"/>
                    <a:pt x="8617" y="3955"/>
                  </a:cubicBezTo>
                  <a:cubicBezTo>
                    <a:pt x="5659" y="5918"/>
                    <a:pt x="3157" y="8335"/>
                    <a:pt x="1138" y="11235"/>
                  </a:cubicBezTo>
                  <a:cubicBezTo>
                    <a:pt x="1052" y="11349"/>
                    <a:pt x="910" y="11548"/>
                    <a:pt x="967" y="11548"/>
                  </a:cubicBezTo>
                  <a:cubicBezTo>
                    <a:pt x="1763" y="11662"/>
                    <a:pt x="1109" y="12060"/>
                    <a:pt x="1052" y="12202"/>
                  </a:cubicBezTo>
                  <a:cubicBezTo>
                    <a:pt x="654" y="13055"/>
                    <a:pt x="342" y="13937"/>
                    <a:pt x="57" y="14847"/>
                  </a:cubicBezTo>
                  <a:cubicBezTo>
                    <a:pt x="29" y="15501"/>
                    <a:pt x="0" y="16183"/>
                    <a:pt x="0" y="16837"/>
                  </a:cubicBezTo>
                  <a:cubicBezTo>
                    <a:pt x="57" y="16724"/>
                    <a:pt x="86" y="16610"/>
                    <a:pt x="142" y="16496"/>
                  </a:cubicBezTo>
                  <a:cubicBezTo>
                    <a:pt x="256" y="17036"/>
                    <a:pt x="285" y="17605"/>
                    <a:pt x="256" y="18145"/>
                  </a:cubicBezTo>
                  <a:cubicBezTo>
                    <a:pt x="199" y="18942"/>
                    <a:pt x="398" y="19653"/>
                    <a:pt x="967" y="20221"/>
                  </a:cubicBezTo>
                  <a:cubicBezTo>
                    <a:pt x="512" y="19226"/>
                    <a:pt x="285" y="18202"/>
                    <a:pt x="484" y="17093"/>
                  </a:cubicBezTo>
                  <a:cubicBezTo>
                    <a:pt x="626" y="16382"/>
                    <a:pt x="683" y="15671"/>
                    <a:pt x="740" y="14960"/>
                  </a:cubicBezTo>
                  <a:cubicBezTo>
                    <a:pt x="768" y="14562"/>
                    <a:pt x="853" y="14164"/>
                    <a:pt x="1024" y="13823"/>
                  </a:cubicBezTo>
                  <a:cubicBezTo>
                    <a:pt x="1394" y="13055"/>
                    <a:pt x="1820" y="12316"/>
                    <a:pt x="2218" y="11577"/>
                  </a:cubicBezTo>
                  <a:cubicBezTo>
                    <a:pt x="2332" y="11377"/>
                    <a:pt x="2446" y="11150"/>
                    <a:pt x="2702" y="11150"/>
                  </a:cubicBezTo>
                  <a:cubicBezTo>
                    <a:pt x="2816" y="11235"/>
                    <a:pt x="2844" y="11321"/>
                    <a:pt x="2787" y="11434"/>
                  </a:cubicBezTo>
                  <a:cubicBezTo>
                    <a:pt x="2218" y="12714"/>
                    <a:pt x="1906" y="14050"/>
                    <a:pt x="1763" y="15415"/>
                  </a:cubicBezTo>
                  <a:cubicBezTo>
                    <a:pt x="1792" y="15245"/>
                    <a:pt x="1849" y="15103"/>
                    <a:pt x="1906" y="14932"/>
                  </a:cubicBezTo>
                  <a:cubicBezTo>
                    <a:pt x="2275" y="12629"/>
                    <a:pt x="3384" y="10524"/>
                    <a:pt x="5119" y="8704"/>
                  </a:cubicBezTo>
                  <a:cubicBezTo>
                    <a:pt x="5204" y="8591"/>
                    <a:pt x="5289" y="8505"/>
                    <a:pt x="5403" y="8392"/>
                  </a:cubicBezTo>
                  <a:cubicBezTo>
                    <a:pt x="6370" y="7339"/>
                    <a:pt x="7479" y="6344"/>
                    <a:pt x="8617" y="5434"/>
                  </a:cubicBezTo>
                  <a:cubicBezTo>
                    <a:pt x="9583" y="4610"/>
                    <a:pt x="10778" y="4012"/>
                    <a:pt x="11915" y="3387"/>
                  </a:cubicBezTo>
                  <a:cubicBezTo>
                    <a:pt x="14503" y="1993"/>
                    <a:pt x="17290" y="1169"/>
                    <a:pt x="20276" y="1140"/>
                  </a:cubicBezTo>
                  <a:cubicBezTo>
                    <a:pt x="20749" y="1140"/>
                    <a:pt x="21222" y="1134"/>
                    <a:pt x="21694" y="1134"/>
                  </a:cubicBezTo>
                  <a:cubicBezTo>
                    <a:pt x="22952" y="1134"/>
                    <a:pt x="24202" y="1179"/>
                    <a:pt x="25423" y="1510"/>
                  </a:cubicBezTo>
                  <a:cubicBezTo>
                    <a:pt x="25394" y="1254"/>
                    <a:pt x="25195" y="1226"/>
                    <a:pt x="24996" y="1197"/>
                  </a:cubicBezTo>
                  <a:cubicBezTo>
                    <a:pt x="24342" y="1112"/>
                    <a:pt x="23688" y="1026"/>
                    <a:pt x="23005" y="913"/>
                  </a:cubicBezTo>
                  <a:cubicBezTo>
                    <a:pt x="23469" y="859"/>
                    <a:pt x="23922" y="783"/>
                    <a:pt x="24370" y="783"/>
                  </a:cubicBezTo>
                  <a:cubicBezTo>
                    <a:pt x="24637" y="783"/>
                    <a:pt x="24902" y="810"/>
                    <a:pt x="25167" y="884"/>
                  </a:cubicBezTo>
                  <a:cubicBezTo>
                    <a:pt x="25307" y="919"/>
                    <a:pt x="25490" y="987"/>
                    <a:pt x="25650" y="987"/>
                  </a:cubicBezTo>
                  <a:cubicBezTo>
                    <a:pt x="25750" y="987"/>
                    <a:pt x="25841" y="961"/>
                    <a:pt x="25906" y="884"/>
                  </a:cubicBezTo>
                  <a:cubicBezTo>
                    <a:pt x="26068" y="693"/>
                    <a:pt x="26229" y="639"/>
                    <a:pt x="26395" y="639"/>
                  </a:cubicBezTo>
                  <a:cubicBezTo>
                    <a:pt x="26550" y="639"/>
                    <a:pt x="26708" y="686"/>
                    <a:pt x="26873" y="714"/>
                  </a:cubicBezTo>
                  <a:cubicBezTo>
                    <a:pt x="28039" y="884"/>
                    <a:pt x="29176" y="1197"/>
                    <a:pt x="30314" y="1481"/>
                  </a:cubicBezTo>
                  <a:cubicBezTo>
                    <a:pt x="32617" y="2022"/>
                    <a:pt x="34579" y="3159"/>
                    <a:pt x="36371" y="4610"/>
                  </a:cubicBezTo>
                  <a:cubicBezTo>
                    <a:pt x="37821" y="5747"/>
                    <a:pt x="38930" y="7197"/>
                    <a:pt x="39897" y="8790"/>
                  </a:cubicBezTo>
                  <a:cubicBezTo>
                    <a:pt x="40807" y="10212"/>
                    <a:pt x="41404" y="11690"/>
                    <a:pt x="41688" y="13311"/>
                  </a:cubicBezTo>
                  <a:cubicBezTo>
                    <a:pt x="41745" y="13652"/>
                    <a:pt x="41859" y="14050"/>
                    <a:pt x="41660" y="14278"/>
                  </a:cubicBezTo>
                  <a:cubicBezTo>
                    <a:pt x="41347" y="14562"/>
                    <a:pt x="41518" y="14790"/>
                    <a:pt x="41546" y="15046"/>
                  </a:cubicBezTo>
                  <a:cubicBezTo>
                    <a:pt x="41688" y="15927"/>
                    <a:pt x="41518" y="16496"/>
                    <a:pt x="40892" y="17122"/>
                  </a:cubicBezTo>
                  <a:lnTo>
                    <a:pt x="40892" y="15558"/>
                  </a:lnTo>
                  <a:cubicBezTo>
                    <a:pt x="40750" y="17065"/>
                    <a:pt x="40750" y="18600"/>
                    <a:pt x="39470" y="19709"/>
                  </a:cubicBezTo>
                  <a:cubicBezTo>
                    <a:pt x="39413" y="19766"/>
                    <a:pt x="39356" y="19965"/>
                    <a:pt x="39413" y="19965"/>
                  </a:cubicBezTo>
                  <a:cubicBezTo>
                    <a:pt x="40011" y="19965"/>
                    <a:pt x="39669" y="20250"/>
                    <a:pt x="39527" y="20392"/>
                  </a:cubicBezTo>
                  <a:cubicBezTo>
                    <a:pt x="39186" y="20790"/>
                    <a:pt x="38873" y="21188"/>
                    <a:pt x="38475" y="21529"/>
                  </a:cubicBezTo>
                  <a:cubicBezTo>
                    <a:pt x="36883" y="22894"/>
                    <a:pt x="35262" y="24231"/>
                    <a:pt x="33442" y="25283"/>
                  </a:cubicBezTo>
                  <a:cubicBezTo>
                    <a:pt x="33300" y="25368"/>
                    <a:pt x="33044" y="25425"/>
                    <a:pt x="33186" y="25738"/>
                  </a:cubicBezTo>
                  <a:cubicBezTo>
                    <a:pt x="35233" y="24771"/>
                    <a:pt x="36911" y="23292"/>
                    <a:pt x="38702" y="21927"/>
                  </a:cubicBezTo>
                  <a:lnTo>
                    <a:pt x="38702" y="21927"/>
                  </a:lnTo>
                  <a:cubicBezTo>
                    <a:pt x="38788" y="22269"/>
                    <a:pt x="38475" y="22382"/>
                    <a:pt x="38646" y="22752"/>
                  </a:cubicBezTo>
                  <a:cubicBezTo>
                    <a:pt x="39897" y="20961"/>
                    <a:pt x="40864" y="19084"/>
                    <a:pt x="41973" y="17235"/>
                  </a:cubicBezTo>
                  <a:lnTo>
                    <a:pt x="41973" y="17235"/>
                  </a:lnTo>
                  <a:cubicBezTo>
                    <a:pt x="42257" y="18401"/>
                    <a:pt x="41916" y="19482"/>
                    <a:pt x="41603" y="20648"/>
                  </a:cubicBezTo>
                  <a:cubicBezTo>
                    <a:pt x="42086" y="20051"/>
                    <a:pt x="42399" y="19397"/>
                    <a:pt x="42342" y="18629"/>
                  </a:cubicBezTo>
                  <a:cubicBezTo>
                    <a:pt x="42257" y="16866"/>
                    <a:pt x="42285" y="15103"/>
                    <a:pt x="42143" y="13340"/>
                  </a:cubicBezTo>
                  <a:cubicBezTo>
                    <a:pt x="41973" y="10866"/>
                    <a:pt x="40721" y="8818"/>
                    <a:pt x="39186" y="6941"/>
                  </a:cubicBezTo>
                  <a:cubicBezTo>
                    <a:pt x="36541" y="3728"/>
                    <a:pt x="33129" y="1709"/>
                    <a:pt x="29062" y="742"/>
                  </a:cubicBezTo>
                  <a:cubicBezTo>
                    <a:pt x="26982" y="239"/>
                    <a:pt x="24891" y="1"/>
                    <a:pt x="2278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19;p21"/>
            <p:cNvSpPr/>
            <p:nvPr/>
          </p:nvSpPr>
          <p:spPr>
            <a:xfrm>
              <a:off x="5083600" y="3057600"/>
              <a:ext cx="21350" cy="85350"/>
            </a:xfrm>
            <a:custGeom>
              <a:avLst/>
              <a:gdLst/>
              <a:ahLst/>
              <a:cxnLst/>
              <a:rect l="l" t="t" r="r" b="b"/>
              <a:pathLst>
                <a:path w="854" h="3414" extrusionOk="0">
                  <a:moveTo>
                    <a:pt x="540" y="1"/>
                  </a:moveTo>
                  <a:cubicBezTo>
                    <a:pt x="484" y="570"/>
                    <a:pt x="427" y="1110"/>
                    <a:pt x="427" y="1650"/>
                  </a:cubicBezTo>
                  <a:cubicBezTo>
                    <a:pt x="427" y="1868"/>
                    <a:pt x="410" y="2086"/>
                    <a:pt x="223" y="2086"/>
                  </a:cubicBezTo>
                  <a:cubicBezTo>
                    <a:pt x="166" y="2086"/>
                    <a:pt x="93" y="2066"/>
                    <a:pt x="0" y="2020"/>
                  </a:cubicBezTo>
                  <a:lnTo>
                    <a:pt x="0" y="2020"/>
                  </a:lnTo>
                  <a:cubicBezTo>
                    <a:pt x="313" y="2446"/>
                    <a:pt x="313" y="3101"/>
                    <a:pt x="853" y="3413"/>
                  </a:cubicBezTo>
                  <a:cubicBezTo>
                    <a:pt x="796" y="2503"/>
                    <a:pt x="370" y="1565"/>
                    <a:pt x="683" y="655"/>
                  </a:cubicBezTo>
                  <a:cubicBezTo>
                    <a:pt x="626" y="427"/>
                    <a:pt x="569" y="228"/>
                    <a:pt x="540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20;p21"/>
            <p:cNvSpPr/>
            <p:nvPr/>
          </p:nvSpPr>
          <p:spPr>
            <a:xfrm>
              <a:off x="5062275" y="2590300"/>
              <a:ext cx="1057150" cy="771600"/>
            </a:xfrm>
            <a:custGeom>
              <a:avLst/>
              <a:gdLst/>
              <a:ahLst/>
              <a:cxnLst/>
              <a:rect l="l" t="t" r="r" b="b"/>
              <a:pathLst>
                <a:path w="42286" h="30864" extrusionOk="0">
                  <a:moveTo>
                    <a:pt x="9555" y="4588"/>
                  </a:moveTo>
                  <a:cubicBezTo>
                    <a:pt x="7678" y="6010"/>
                    <a:pt x="6057" y="7489"/>
                    <a:pt x="4521" y="9081"/>
                  </a:cubicBezTo>
                  <a:cubicBezTo>
                    <a:pt x="4920" y="7773"/>
                    <a:pt x="7962" y="5072"/>
                    <a:pt x="9555" y="4588"/>
                  </a:cubicBezTo>
                  <a:close/>
                  <a:moveTo>
                    <a:pt x="10578" y="3138"/>
                  </a:moveTo>
                  <a:lnTo>
                    <a:pt x="10578" y="3138"/>
                  </a:lnTo>
                  <a:cubicBezTo>
                    <a:pt x="9782" y="3593"/>
                    <a:pt x="9043" y="4076"/>
                    <a:pt x="8304" y="4617"/>
                  </a:cubicBezTo>
                  <a:cubicBezTo>
                    <a:pt x="6398" y="5953"/>
                    <a:pt x="4777" y="7631"/>
                    <a:pt x="3270" y="9394"/>
                  </a:cubicBezTo>
                  <a:cubicBezTo>
                    <a:pt x="3100" y="9565"/>
                    <a:pt x="2929" y="9735"/>
                    <a:pt x="2758" y="9906"/>
                  </a:cubicBezTo>
                  <a:cubicBezTo>
                    <a:pt x="4123" y="7091"/>
                    <a:pt x="6427" y="5100"/>
                    <a:pt x="9213" y="3735"/>
                  </a:cubicBezTo>
                  <a:cubicBezTo>
                    <a:pt x="9668" y="3536"/>
                    <a:pt x="10123" y="3337"/>
                    <a:pt x="10578" y="3138"/>
                  </a:cubicBezTo>
                  <a:close/>
                  <a:moveTo>
                    <a:pt x="4095" y="9593"/>
                  </a:moveTo>
                  <a:cubicBezTo>
                    <a:pt x="4095" y="9787"/>
                    <a:pt x="3971" y="9981"/>
                    <a:pt x="3846" y="9981"/>
                  </a:cubicBezTo>
                  <a:cubicBezTo>
                    <a:pt x="3825" y="9981"/>
                    <a:pt x="3803" y="9975"/>
                    <a:pt x="3782" y="9963"/>
                  </a:cubicBezTo>
                  <a:cubicBezTo>
                    <a:pt x="3583" y="9849"/>
                    <a:pt x="3839" y="9735"/>
                    <a:pt x="3924" y="9622"/>
                  </a:cubicBezTo>
                  <a:cubicBezTo>
                    <a:pt x="3953" y="9593"/>
                    <a:pt x="4038" y="9593"/>
                    <a:pt x="4095" y="9593"/>
                  </a:cubicBezTo>
                  <a:close/>
                  <a:moveTo>
                    <a:pt x="2218" y="11214"/>
                  </a:moveTo>
                  <a:cubicBezTo>
                    <a:pt x="2218" y="11299"/>
                    <a:pt x="2218" y="11385"/>
                    <a:pt x="2247" y="11470"/>
                  </a:cubicBezTo>
                  <a:cubicBezTo>
                    <a:pt x="2275" y="11555"/>
                    <a:pt x="2133" y="11698"/>
                    <a:pt x="2076" y="11811"/>
                  </a:cubicBezTo>
                  <a:cubicBezTo>
                    <a:pt x="1991" y="11982"/>
                    <a:pt x="1905" y="12181"/>
                    <a:pt x="1820" y="12380"/>
                  </a:cubicBezTo>
                  <a:cubicBezTo>
                    <a:pt x="1934" y="11982"/>
                    <a:pt x="2076" y="11612"/>
                    <a:pt x="2218" y="11214"/>
                  </a:cubicBezTo>
                  <a:close/>
                  <a:moveTo>
                    <a:pt x="24361" y="414"/>
                  </a:moveTo>
                  <a:cubicBezTo>
                    <a:pt x="25043" y="414"/>
                    <a:pt x="25716" y="465"/>
                    <a:pt x="26361" y="607"/>
                  </a:cubicBezTo>
                  <a:cubicBezTo>
                    <a:pt x="26399" y="588"/>
                    <a:pt x="26441" y="580"/>
                    <a:pt x="26483" y="580"/>
                  </a:cubicBezTo>
                  <a:cubicBezTo>
                    <a:pt x="26628" y="580"/>
                    <a:pt x="26785" y="670"/>
                    <a:pt x="26873" y="693"/>
                  </a:cubicBezTo>
                  <a:cubicBezTo>
                    <a:pt x="29915" y="1176"/>
                    <a:pt x="32844" y="1915"/>
                    <a:pt x="35375" y="3764"/>
                  </a:cubicBezTo>
                  <a:cubicBezTo>
                    <a:pt x="38133" y="5783"/>
                    <a:pt x="40010" y="8370"/>
                    <a:pt x="41148" y="11527"/>
                  </a:cubicBezTo>
                  <a:cubicBezTo>
                    <a:pt x="41318" y="11953"/>
                    <a:pt x="41432" y="12437"/>
                    <a:pt x="41432" y="12920"/>
                  </a:cubicBezTo>
                  <a:cubicBezTo>
                    <a:pt x="41432" y="13887"/>
                    <a:pt x="41347" y="14854"/>
                    <a:pt x="41261" y="15792"/>
                  </a:cubicBezTo>
                  <a:cubicBezTo>
                    <a:pt x="41233" y="15906"/>
                    <a:pt x="41233" y="15991"/>
                    <a:pt x="41205" y="16105"/>
                  </a:cubicBezTo>
                  <a:cubicBezTo>
                    <a:pt x="41261" y="16219"/>
                    <a:pt x="41261" y="16390"/>
                    <a:pt x="41176" y="16532"/>
                  </a:cubicBezTo>
                  <a:cubicBezTo>
                    <a:pt x="40892" y="16958"/>
                    <a:pt x="40607" y="17499"/>
                    <a:pt x="40295" y="18067"/>
                  </a:cubicBezTo>
                  <a:cubicBezTo>
                    <a:pt x="40323" y="17925"/>
                    <a:pt x="40380" y="17811"/>
                    <a:pt x="40437" y="17669"/>
                  </a:cubicBezTo>
                  <a:cubicBezTo>
                    <a:pt x="42285" y="12465"/>
                    <a:pt x="38987" y="7375"/>
                    <a:pt x="34550" y="4759"/>
                  </a:cubicBezTo>
                  <a:cubicBezTo>
                    <a:pt x="30322" y="2255"/>
                    <a:pt x="25250" y="1003"/>
                    <a:pt x="20213" y="1003"/>
                  </a:cubicBezTo>
                  <a:cubicBezTo>
                    <a:pt x="20101" y="1003"/>
                    <a:pt x="19989" y="1004"/>
                    <a:pt x="19877" y="1005"/>
                  </a:cubicBezTo>
                  <a:cubicBezTo>
                    <a:pt x="19934" y="835"/>
                    <a:pt x="20076" y="693"/>
                    <a:pt x="20304" y="693"/>
                  </a:cubicBezTo>
                  <a:cubicBezTo>
                    <a:pt x="21593" y="617"/>
                    <a:pt x="22996" y="414"/>
                    <a:pt x="24361" y="414"/>
                  </a:cubicBezTo>
                  <a:close/>
                  <a:moveTo>
                    <a:pt x="19696" y="1500"/>
                  </a:moveTo>
                  <a:cubicBezTo>
                    <a:pt x="22937" y="1500"/>
                    <a:pt x="26187" y="2041"/>
                    <a:pt x="29204" y="2996"/>
                  </a:cubicBezTo>
                  <a:cubicBezTo>
                    <a:pt x="34835" y="4759"/>
                    <a:pt x="40977" y="9024"/>
                    <a:pt x="40323" y="15679"/>
                  </a:cubicBezTo>
                  <a:cubicBezTo>
                    <a:pt x="40124" y="17811"/>
                    <a:pt x="39100" y="19745"/>
                    <a:pt x="37764" y="21423"/>
                  </a:cubicBezTo>
                  <a:cubicBezTo>
                    <a:pt x="36911" y="22134"/>
                    <a:pt x="36114" y="22845"/>
                    <a:pt x="35176" y="23413"/>
                  </a:cubicBezTo>
                  <a:cubicBezTo>
                    <a:pt x="34920" y="23584"/>
                    <a:pt x="34664" y="23783"/>
                    <a:pt x="34607" y="24124"/>
                  </a:cubicBezTo>
                  <a:cubicBezTo>
                    <a:pt x="35204" y="23925"/>
                    <a:pt x="35716" y="23527"/>
                    <a:pt x="36200" y="23129"/>
                  </a:cubicBezTo>
                  <a:lnTo>
                    <a:pt x="36200" y="23129"/>
                  </a:lnTo>
                  <a:cubicBezTo>
                    <a:pt x="35859" y="23442"/>
                    <a:pt x="35546" y="23755"/>
                    <a:pt x="35204" y="24067"/>
                  </a:cubicBezTo>
                  <a:cubicBezTo>
                    <a:pt x="32901" y="26086"/>
                    <a:pt x="30114" y="27565"/>
                    <a:pt x="27214" y="28617"/>
                  </a:cubicBezTo>
                  <a:cubicBezTo>
                    <a:pt x="24550" y="29607"/>
                    <a:pt x="21690" y="30189"/>
                    <a:pt x="18848" y="30189"/>
                  </a:cubicBezTo>
                  <a:cubicBezTo>
                    <a:pt x="16382" y="30189"/>
                    <a:pt x="13930" y="29750"/>
                    <a:pt x="11631" y="28760"/>
                  </a:cubicBezTo>
                  <a:cubicBezTo>
                    <a:pt x="10977" y="28504"/>
                    <a:pt x="10351" y="28191"/>
                    <a:pt x="9754" y="27821"/>
                  </a:cubicBezTo>
                  <a:cubicBezTo>
                    <a:pt x="8986" y="27537"/>
                    <a:pt x="8247" y="27196"/>
                    <a:pt x="7621" y="26769"/>
                  </a:cubicBezTo>
                  <a:lnTo>
                    <a:pt x="7593" y="26769"/>
                  </a:lnTo>
                  <a:cubicBezTo>
                    <a:pt x="7678" y="26940"/>
                    <a:pt x="7678" y="27110"/>
                    <a:pt x="7649" y="27252"/>
                  </a:cubicBezTo>
                  <a:cubicBezTo>
                    <a:pt x="7877" y="27423"/>
                    <a:pt x="8133" y="27594"/>
                    <a:pt x="8360" y="27764"/>
                  </a:cubicBezTo>
                  <a:cubicBezTo>
                    <a:pt x="7792" y="27537"/>
                    <a:pt x="7223" y="27338"/>
                    <a:pt x="6654" y="27053"/>
                  </a:cubicBezTo>
                  <a:cubicBezTo>
                    <a:pt x="5517" y="26485"/>
                    <a:pt x="4465" y="25631"/>
                    <a:pt x="3583" y="24693"/>
                  </a:cubicBezTo>
                  <a:cubicBezTo>
                    <a:pt x="1706" y="22703"/>
                    <a:pt x="910" y="20200"/>
                    <a:pt x="796" y="17555"/>
                  </a:cubicBezTo>
                  <a:cubicBezTo>
                    <a:pt x="853" y="17129"/>
                    <a:pt x="910" y="16731"/>
                    <a:pt x="967" y="16333"/>
                  </a:cubicBezTo>
                  <a:cubicBezTo>
                    <a:pt x="1052" y="16162"/>
                    <a:pt x="1109" y="16020"/>
                    <a:pt x="1194" y="15849"/>
                  </a:cubicBezTo>
                  <a:cubicBezTo>
                    <a:pt x="1223" y="16390"/>
                    <a:pt x="1251" y="16930"/>
                    <a:pt x="1308" y="17470"/>
                  </a:cubicBezTo>
                  <a:cubicBezTo>
                    <a:pt x="1308" y="16873"/>
                    <a:pt x="1422" y="16276"/>
                    <a:pt x="1592" y="15707"/>
                  </a:cubicBezTo>
                  <a:cubicBezTo>
                    <a:pt x="1621" y="15309"/>
                    <a:pt x="1678" y="14939"/>
                    <a:pt x="1706" y="14570"/>
                  </a:cubicBezTo>
                  <a:cubicBezTo>
                    <a:pt x="1763" y="13830"/>
                    <a:pt x="2076" y="13176"/>
                    <a:pt x="2502" y="12551"/>
                  </a:cubicBezTo>
                  <a:lnTo>
                    <a:pt x="2531" y="12522"/>
                  </a:lnTo>
                  <a:cubicBezTo>
                    <a:pt x="3100" y="11186"/>
                    <a:pt x="3924" y="9963"/>
                    <a:pt x="5005" y="8825"/>
                  </a:cubicBezTo>
                  <a:cubicBezTo>
                    <a:pt x="5915" y="7830"/>
                    <a:pt x="7109" y="6778"/>
                    <a:pt x="8417" y="6067"/>
                  </a:cubicBezTo>
                  <a:cubicBezTo>
                    <a:pt x="9697" y="5043"/>
                    <a:pt x="11062" y="4133"/>
                    <a:pt x="12512" y="3337"/>
                  </a:cubicBezTo>
                  <a:cubicBezTo>
                    <a:pt x="13849" y="2598"/>
                    <a:pt x="15242" y="2029"/>
                    <a:pt x="16692" y="1659"/>
                  </a:cubicBezTo>
                  <a:cubicBezTo>
                    <a:pt x="17688" y="1552"/>
                    <a:pt x="18691" y="1500"/>
                    <a:pt x="19696" y="1500"/>
                  </a:cubicBezTo>
                  <a:close/>
                  <a:moveTo>
                    <a:pt x="23270" y="0"/>
                  </a:moveTo>
                  <a:cubicBezTo>
                    <a:pt x="22474" y="0"/>
                    <a:pt x="21675" y="33"/>
                    <a:pt x="20872" y="95"/>
                  </a:cubicBezTo>
                  <a:cubicBezTo>
                    <a:pt x="19820" y="181"/>
                    <a:pt x="18740" y="238"/>
                    <a:pt x="17773" y="693"/>
                  </a:cubicBezTo>
                  <a:cubicBezTo>
                    <a:pt x="17866" y="661"/>
                    <a:pt x="17969" y="639"/>
                    <a:pt x="18079" y="639"/>
                  </a:cubicBezTo>
                  <a:cubicBezTo>
                    <a:pt x="18170" y="639"/>
                    <a:pt x="18267" y="654"/>
                    <a:pt x="18370" y="693"/>
                  </a:cubicBezTo>
                  <a:cubicBezTo>
                    <a:pt x="18181" y="861"/>
                    <a:pt x="17976" y="904"/>
                    <a:pt x="17768" y="904"/>
                  </a:cubicBezTo>
                  <a:cubicBezTo>
                    <a:pt x="17694" y="904"/>
                    <a:pt x="17620" y="899"/>
                    <a:pt x="17545" y="892"/>
                  </a:cubicBezTo>
                  <a:lnTo>
                    <a:pt x="17489" y="863"/>
                  </a:lnTo>
                  <a:lnTo>
                    <a:pt x="17517" y="778"/>
                  </a:lnTo>
                  <a:lnTo>
                    <a:pt x="17517" y="778"/>
                  </a:lnTo>
                  <a:cubicBezTo>
                    <a:pt x="16948" y="920"/>
                    <a:pt x="16180" y="607"/>
                    <a:pt x="15811" y="1347"/>
                  </a:cubicBezTo>
                  <a:cubicBezTo>
                    <a:pt x="15270" y="1432"/>
                    <a:pt x="14730" y="1517"/>
                    <a:pt x="14161" y="1631"/>
                  </a:cubicBezTo>
                  <a:cubicBezTo>
                    <a:pt x="14112" y="1618"/>
                    <a:pt x="14062" y="1613"/>
                    <a:pt x="14012" y="1613"/>
                  </a:cubicBezTo>
                  <a:cubicBezTo>
                    <a:pt x="13833" y="1613"/>
                    <a:pt x="13650" y="1684"/>
                    <a:pt x="13451" y="1773"/>
                  </a:cubicBezTo>
                  <a:cubicBezTo>
                    <a:pt x="13394" y="1802"/>
                    <a:pt x="13308" y="1830"/>
                    <a:pt x="13251" y="1858"/>
                  </a:cubicBezTo>
                  <a:cubicBezTo>
                    <a:pt x="12569" y="2029"/>
                    <a:pt x="11887" y="2228"/>
                    <a:pt x="11232" y="2456"/>
                  </a:cubicBezTo>
                  <a:cubicBezTo>
                    <a:pt x="7792" y="3593"/>
                    <a:pt x="4777" y="5640"/>
                    <a:pt x="2901" y="8797"/>
                  </a:cubicBezTo>
                  <a:cubicBezTo>
                    <a:pt x="1422" y="11243"/>
                    <a:pt x="711" y="14171"/>
                    <a:pt x="455" y="17015"/>
                  </a:cubicBezTo>
                  <a:cubicBezTo>
                    <a:pt x="512" y="17157"/>
                    <a:pt x="569" y="17271"/>
                    <a:pt x="626" y="17385"/>
                  </a:cubicBezTo>
                  <a:cubicBezTo>
                    <a:pt x="0" y="19887"/>
                    <a:pt x="1194" y="22617"/>
                    <a:pt x="2673" y="24551"/>
                  </a:cubicBezTo>
                  <a:cubicBezTo>
                    <a:pt x="4408" y="26854"/>
                    <a:pt x="7450" y="28560"/>
                    <a:pt x="10266" y="29015"/>
                  </a:cubicBezTo>
                  <a:cubicBezTo>
                    <a:pt x="10323" y="29015"/>
                    <a:pt x="10379" y="28987"/>
                    <a:pt x="10408" y="28959"/>
                  </a:cubicBezTo>
                  <a:cubicBezTo>
                    <a:pt x="10891" y="29215"/>
                    <a:pt x="11403" y="29442"/>
                    <a:pt x="11887" y="29641"/>
                  </a:cubicBezTo>
                  <a:cubicBezTo>
                    <a:pt x="14011" y="30498"/>
                    <a:pt x="16256" y="30864"/>
                    <a:pt x="18514" y="30864"/>
                  </a:cubicBezTo>
                  <a:cubicBezTo>
                    <a:pt x="21877" y="30864"/>
                    <a:pt x="25272" y="30053"/>
                    <a:pt x="28351" y="28845"/>
                  </a:cubicBezTo>
                  <a:cubicBezTo>
                    <a:pt x="32162" y="27309"/>
                    <a:pt x="36029" y="24750"/>
                    <a:pt x="38503" y="21309"/>
                  </a:cubicBezTo>
                  <a:lnTo>
                    <a:pt x="38617" y="21224"/>
                  </a:lnTo>
                  <a:lnTo>
                    <a:pt x="38617" y="21224"/>
                  </a:lnTo>
                  <a:cubicBezTo>
                    <a:pt x="38532" y="21679"/>
                    <a:pt x="38304" y="22020"/>
                    <a:pt x="38020" y="22304"/>
                  </a:cubicBezTo>
                  <a:cubicBezTo>
                    <a:pt x="37622" y="22731"/>
                    <a:pt x="37223" y="23186"/>
                    <a:pt x="36825" y="23641"/>
                  </a:cubicBezTo>
                  <a:cubicBezTo>
                    <a:pt x="37565" y="23072"/>
                    <a:pt x="38247" y="22447"/>
                    <a:pt x="38788" y="21679"/>
                  </a:cubicBezTo>
                  <a:cubicBezTo>
                    <a:pt x="39783" y="20257"/>
                    <a:pt x="40607" y="18721"/>
                    <a:pt x="41404" y="17157"/>
                  </a:cubicBezTo>
                  <a:cubicBezTo>
                    <a:pt x="41489" y="16987"/>
                    <a:pt x="41489" y="16788"/>
                    <a:pt x="41773" y="16788"/>
                  </a:cubicBezTo>
                  <a:cubicBezTo>
                    <a:pt x="41944" y="17129"/>
                    <a:pt x="41859" y="17470"/>
                    <a:pt x="41859" y="17811"/>
                  </a:cubicBezTo>
                  <a:cubicBezTo>
                    <a:pt x="41830" y="18181"/>
                    <a:pt x="41859" y="18579"/>
                    <a:pt x="41716" y="18949"/>
                  </a:cubicBezTo>
                  <a:cubicBezTo>
                    <a:pt x="41603" y="19233"/>
                    <a:pt x="41546" y="19518"/>
                    <a:pt x="41489" y="19830"/>
                  </a:cubicBezTo>
                  <a:cubicBezTo>
                    <a:pt x="41546" y="19830"/>
                    <a:pt x="41603" y="19830"/>
                    <a:pt x="41688" y="19859"/>
                  </a:cubicBezTo>
                  <a:cubicBezTo>
                    <a:pt x="42058" y="18977"/>
                    <a:pt x="42285" y="18067"/>
                    <a:pt x="42115" y="17100"/>
                  </a:cubicBezTo>
                  <a:cubicBezTo>
                    <a:pt x="41944" y="16077"/>
                    <a:pt x="41916" y="15081"/>
                    <a:pt x="41972" y="14058"/>
                  </a:cubicBezTo>
                  <a:cubicBezTo>
                    <a:pt x="42058" y="12835"/>
                    <a:pt x="41802" y="11669"/>
                    <a:pt x="41318" y="10532"/>
                  </a:cubicBezTo>
                  <a:cubicBezTo>
                    <a:pt x="40863" y="9508"/>
                    <a:pt x="40323" y="8569"/>
                    <a:pt x="39697" y="7631"/>
                  </a:cubicBezTo>
                  <a:cubicBezTo>
                    <a:pt x="37849" y="5043"/>
                    <a:pt x="35489" y="3110"/>
                    <a:pt x="32617" y="1858"/>
                  </a:cubicBezTo>
                  <a:cubicBezTo>
                    <a:pt x="29632" y="537"/>
                    <a:pt x="26482" y="0"/>
                    <a:pt x="23270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647;p21"/>
          <p:cNvGrpSpPr/>
          <p:nvPr/>
        </p:nvGrpSpPr>
        <p:grpSpPr>
          <a:xfrm rot="15232533" flipH="1">
            <a:off x="5988526" y="461124"/>
            <a:ext cx="447690" cy="676246"/>
            <a:chOff x="4799925" y="4472525"/>
            <a:chExt cx="195525" cy="452700"/>
          </a:xfrm>
          <a:solidFill>
            <a:schemeClr val="accent4">
              <a:lumMod val="75000"/>
            </a:schemeClr>
          </a:solidFill>
        </p:grpSpPr>
        <p:sp>
          <p:nvSpPr>
            <p:cNvPr id="13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610;p21"/>
          <p:cNvGrpSpPr/>
          <p:nvPr/>
        </p:nvGrpSpPr>
        <p:grpSpPr>
          <a:xfrm rot="10990012">
            <a:off x="5522219" y="1185754"/>
            <a:ext cx="292975" cy="372202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22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CuadroTexto 29"/>
          <p:cNvSpPr txBox="1"/>
          <p:nvPr/>
        </p:nvSpPr>
        <p:spPr>
          <a:xfrm>
            <a:off x="1190789" y="1602895"/>
            <a:ext cx="1095603" cy="253916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Lectura </a:t>
            </a:r>
            <a:endParaRPr lang="es-MX" sz="105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5101982" y="1614215"/>
            <a:ext cx="1202116" cy="25391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Escritura </a:t>
            </a:r>
            <a:endParaRPr lang="es-MX" sz="1050" dirty="0"/>
          </a:p>
        </p:txBody>
      </p:sp>
      <p:grpSp>
        <p:nvGrpSpPr>
          <p:cNvPr id="32" name="Google Shape;647;p21"/>
          <p:cNvGrpSpPr/>
          <p:nvPr/>
        </p:nvGrpSpPr>
        <p:grpSpPr>
          <a:xfrm rot="11738990" flipH="1">
            <a:off x="1710658" y="1098312"/>
            <a:ext cx="306663" cy="464421"/>
            <a:chOff x="4799925" y="4472525"/>
            <a:chExt cx="195525" cy="452700"/>
          </a:xfrm>
        </p:grpSpPr>
        <p:sp>
          <p:nvSpPr>
            <p:cNvPr id="33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CuadroTexto 40"/>
          <p:cNvSpPr txBox="1"/>
          <p:nvPr/>
        </p:nvSpPr>
        <p:spPr>
          <a:xfrm>
            <a:off x="1653702" y="319486"/>
            <a:ext cx="4171550" cy="738664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Los propósitos de leer y escribir son:</a:t>
            </a:r>
          </a:p>
          <a:p>
            <a:pPr algn="ctr"/>
            <a:r>
              <a:rPr lang="es-MX" sz="1050" dirty="0" smtClean="0"/>
              <a:t>Recordar, seguir o dar instrucciones; disfrutar, obtener, dar u organizar información, aprender sobre temas específicos, ordenar objetos, mantener la comunicación. </a:t>
            </a:r>
            <a:endParaRPr lang="es-MX" sz="105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4469928" y="2269061"/>
            <a:ext cx="3056790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Compartirles a los alumnos diversos textos, tanto narrativos como informativos, de temas que sean de su interés.</a:t>
            </a:r>
            <a:endParaRPr lang="es-MX" sz="105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11289" y="2215880"/>
            <a:ext cx="3056790" cy="738664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Leer textos y comentarlos, con el tiempo hará que los alumnos comiencen a inferir el significado de palabras nuevas y reconocerán nuevas formas de emplear el lenguaje.</a:t>
            </a:r>
            <a:endParaRPr lang="es-MX" sz="1050" dirty="0"/>
          </a:p>
        </p:txBody>
      </p:sp>
      <p:grpSp>
        <p:nvGrpSpPr>
          <p:cNvPr id="45" name="Google Shape;647;p21"/>
          <p:cNvGrpSpPr/>
          <p:nvPr/>
        </p:nvGrpSpPr>
        <p:grpSpPr>
          <a:xfrm rot="10607618" flipH="1">
            <a:off x="1621973" y="1881641"/>
            <a:ext cx="212237" cy="290766"/>
            <a:chOff x="4799925" y="4472525"/>
            <a:chExt cx="195525" cy="452700"/>
          </a:xfrm>
        </p:grpSpPr>
        <p:sp>
          <p:nvSpPr>
            <p:cNvPr id="46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610;p21"/>
          <p:cNvGrpSpPr/>
          <p:nvPr/>
        </p:nvGrpSpPr>
        <p:grpSpPr>
          <a:xfrm rot="11266775">
            <a:off x="5757821" y="1874982"/>
            <a:ext cx="196693" cy="291160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55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" name="CuadroTexto 62"/>
          <p:cNvSpPr txBox="1"/>
          <p:nvPr/>
        </p:nvSpPr>
        <p:spPr>
          <a:xfrm>
            <a:off x="1285915" y="3838117"/>
            <a:ext cx="5485259" cy="577081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Conocer información de diversas fuentes y valorar su pertinencia respecto a sus indagaciones; organizar ideas, sintetizarlas y elaborar explicaciones, todo esto se relaciona con la comprensión de textos.</a:t>
            </a:r>
            <a:endParaRPr lang="es-MX" sz="1050" dirty="0"/>
          </a:p>
        </p:txBody>
      </p:sp>
      <p:grpSp>
        <p:nvGrpSpPr>
          <p:cNvPr id="73" name="Google Shape;647;p21"/>
          <p:cNvGrpSpPr/>
          <p:nvPr/>
        </p:nvGrpSpPr>
        <p:grpSpPr>
          <a:xfrm rot="8390833" flipH="1">
            <a:off x="2062547" y="3079196"/>
            <a:ext cx="447690" cy="676246"/>
            <a:chOff x="4799925" y="4472525"/>
            <a:chExt cx="195525" cy="452700"/>
          </a:xfrm>
          <a:solidFill>
            <a:schemeClr val="accent4">
              <a:lumMod val="75000"/>
            </a:schemeClr>
          </a:solidFill>
        </p:grpSpPr>
        <p:sp>
          <p:nvSpPr>
            <p:cNvPr id="74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610;p21"/>
          <p:cNvGrpSpPr/>
          <p:nvPr/>
        </p:nvGrpSpPr>
        <p:grpSpPr>
          <a:xfrm rot="12871730">
            <a:off x="5045858" y="3011169"/>
            <a:ext cx="416978" cy="681071"/>
            <a:chOff x="4799925" y="4472525"/>
            <a:chExt cx="195525" cy="452700"/>
          </a:xfrm>
          <a:solidFill>
            <a:schemeClr val="accent4">
              <a:lumMod val="75000"/>
            </a:schemeClr>
          </a:solidFill>
        </p:grpSpPr>
        <p:sp>
          <p:nvSpPr>
            <p:cNvPr id="83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254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361;p21"/>
          <p:cNvGrpSpPr/>
          <p:nvPr/>
        </p:nvGrpSpPr>
        <p:grpSpPr>
          <a:xfrm rot="20261094" flipH="1">
            <a:off x="1198065" y="181540"/>
            <a:ext cx="1039192" cy="420592"/>
            <a:chOff x="4164075" y="1960675"/>
            <a:chExt cx="768125" cy="411625"/>
          </a:xfrm>
        </p:grpSpPr>
        <p:sp>
          <p:nvSpPr>
            <p:cNvPr id="4" name="Google Shape;362;p21"/>
            <p:cNvSpPr/>
            <p:nvPr/>
          </p:nvSpPr>
          <p:spPr>
            <a:xfrm>
              <a:off x="4390450" y="1969900"/>
              <a:ext cx="99550" cy="30600"/>
            </a:xfrm>
            <a:custGeom>
              <a:avLst/>
              <a:gdLst/>
              <a:ahLst/>
              <a:cxnLst/>
              <a:rect l="l" t="t" r="r" b="b"/>
              <a:pathLst>
                <a:path w="3982" h="1224" extrusionOk="0">
                  <a:moveTo>
                    <a:pt x="3072" y="939"/>
                  </a:moveTo>
                  <a:cubicBezTo>
                    <a:pt x="2787" y="513"/>
                    <a:pt x="2361" y="513"/>
                    <a:pt x="1934" y="598"/>
                  </a:cubicBezTo>
                  <a:cubicBezTo>
                    <a:pt x="1365" y="1"/>
                    <a:pt x="655" y="200"/>
                    <a:pt x="0" y="200"/>
                  </a:cubicBezTo>
                  <a:cubicBezTo>
                    <a:pt x="655" y="285"/>
                    <a:pt x="1309" y="399"/>
                    <a:pt x="1963" y="570"/>
                  </a:cubicBezTo>
                  <a:cubicBezTo>
                    <a:pt x="2332" y="683"/>
                    <a:pt x="2702" y="797"/>
                    <a:pt x="3100" y="911"/>
                  </a:cubicBezTo>
                  <a:cubicBezTo>
                    <a:pt x="3328" y="1081"/>
                    <a:pt x="3555" y="1195"/>
                    <a:pt x="3982" y="1224"/>
                  </a:cubicBezTo>
                  <a:cubicBezTo>
                    <a:pt x="3640" y="939"/>
                    <a:pt x="3356" y="854"/>
                    <a:pt x="3072" y="93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363;p21"/>
            <p:cNvSpPr/>
            <p:nvPr/>
          </p:nvSpPr>
          <p:spPr>
            <a:xfrm>
              <a:off x="4374100" y="2016125"/>
              <a:ext cx="558100" cy="343400"/>
            </a:xfrm>
            <a:custGeom>
              <a:avLst/>
              <a:gdLst/>
              <a:ahLst/>
              <a:cxnLst/>
              <a:rect l="l" t="t" r="r" b="b"/>
              <a:pathLst>
                <a:path w="22324" h="13736" extrusionOk="0">
                  <a:moveTo>
                    <a:pt x="455" y="4237"/>
                  </a:moveTo>
                  <a:cubicBezTo>
                    <a:pt x="171" y="4266"/>
                    <a:pt x="86" y="4465"/>
                    <a:pt x="0" y="4863"/>
                  </a:cubicBezTo>
                  <a:cubicBezTo>
                    <a:pt x="285" y="4607"/>
                    <a:pt x="484" y="4493"/>
                    <a:pt x="427" y="4209"/>
                  </a:cubicBezTo>
                  <a:cubicBezTo>
                    <a:pt x="854" y="3896"/>
                    <a:pt x="1280" y="3583"/>
                    <a:pt x="1564" y="3100"/>
                  </a:cubicBezTo>
                  <a:cubicBezTo>
                    <a:pt x="1991" y="2929"/>
                    <a:pt x="2418" y="2901"/>
                    <a:pt x="2816" y="2645"/>
                  </a:cubicBezTo>
                  <a:cubicBezTo>
                    <a:pt x="3896" y="1849"/>
                    <a:pt x="5119" y="1564"/>
                    <a:pt x="6427" y="1422"/>
                  </a:cubicBezTo>
                  <a:cubicBezTo>
                    <a:pt x="6825" y="1365"/>
                    <a:pt x="6882" y="1621"/>
                    <a:pt x="6854" y="1905"/>
                  </a:cubicBezTo>
                  <a:cubicBezTo>
                    <a:pt x="6569" y="1820"/>
                    <a:pt x="6313" y="1792"/>
                    <a:pt x="6114" y="2133"/>
                  </a:cubicBezTo>
                  <a:cubicBezTo>
                    <a:pt x="6370" y="2048"/>
                    <a:pt x="6626" y="1991"/>
                    <a:pt x="6854" y="1905"/>
                  </a:cubicBezTo>
                  <a:cubicBezTo>
                    <a:pt x="7337" y="1621"/>
                    <a:pt x="7707" y="1792"/>
                    <a:pt x="7991" y="2247"/>
                  </a:cubicBezTo>
                  <a:cubicBezTo>
                    <a:pt x="8190" y="2531"/>
                    <a:pt x="8275" y="2901"/>
                    <a:pt x="8617" y="3071"/>
                  </a:cubicBezTo>
                  <a:cubicBezTo>
                    <a:pt x="8531" y="3413"/>
                    <a:pt x="8702" y="3669"/>
                    <a:pt x="8787" y="3981"/>
                  </a:cubicBezTo>
                  <a:cubicBezTo>
                    <a:pt x="9015" y="4806"/>
                    <a:pt x="9214" y="5631"/>
                    <a:pt x="9470" y="6455"/>
                  </a:cubicBezTo>
                  <a:cubicBezTo>
                    <a:pt x="9868" y="7820"/>
                    <a:pt x="9555" y="9157"/>
                    <a:pt x="9242" y="10465"/>
                  </a:cubicBezTo>
                  <a:cubicBezTo>
                    <a:pt x="8986" y="11574"/>
                    <a:pt x="8162" y="12342"/>
                    <a:pt x="7110" y="12854"/>
                  </a:cubicBezTo>
                  <a:cubicBezTo>
                    <a:pt x="6711" y="13024"/>
                    <a:pt x="6256" y="13024"/>
                    <a:pt x="5972" y="13394"/>
                  </a:cubicBezTo>
                  <a:cubicBezTo>
                    <a:pt x="5119" y="13280"/>
                    <a:pt x="4266" y="13337"/>
                    <a:pt x="3413" y="13365"/>
                  </a:cubicBezTo>
                  <a:cubicBezTo>
                    <a:pt x="4266" y="13508"/>
                    <a:pt x="5119" y="13422"/>
                    <a:pt x="5972" y="13394"/>
                  </a:cubicBezTo>
                  <a:cubicBezTo>
                    <a:pt x="6057" y="13365"/>
                    <a:pt x="6200" y="13280"/>
                    <a:pt x="6200" y="13309"/>
                  </a:cubicBezTo>
                  <a:cubicBezTo>
                    <a:pt x="6484" y="13735"/>
                    <a:pt x="6768" y="13508"/>
                    <a:pt x="7053" y="13337"/>
                  </a:cubicBezTo>
                  <a:cubicBezTo>
                    <a:pt x="8958" y="12256"/>
                    <a:pt x="9839" y="10493"/>
                    <a:pt x="10209" y="8417"/>
                  </a:cubicBezTo>
                  <a:cubicBezTo>
                    <a:pt x="10266" y="8190"/>
                    <a:pt x="10181" y="8076"/>
                    <a:pt x="9925" y="8076"/>
                  </a:cubicBezTo>
                  <a:cubicBezTo>
                    <a:pt x="9925" y="7877"/>
                    <a:pt x="9925" y="7650"/>
                    <a:pt x="9896" y="7451"/>
                  </a:cubicBezTo>
                  <a:cubicBezTo>
                    <a:pt x="9726" y="5915"/>
                    <a:pt x="9470" y="4408"/>
                    <a:pt x="8617" y="3100"/>
                  </a:cubicBezTo>
                  <a:cubicBezTo>
                    <a:pt x="8617" y="2759"/>
                    <a:pt x="8446" y="2446"/>
                    <a:pt x="8332" y="2133"/>
                  </a:cubicBezTo>
                  <a:cubicBezTo>
                    <a:pt x="8219" y="1706"/>
                    <a:pt x="8304" y="1507"/>
                    <a:pt x="8730" y="1536"/>
                  </a:cubicBezTo>
                  <a:cubicBezTo>
                    <a:pt x="9384" y="1593"/>
                    <a:pt x="10039" y="1422"/>
                    <a:pt x="10693" y="1678"/>
                  </a:cubicBezTo>
                  <a:cubicBezTo>
                    <a:pt x="10209" y="1564"/>
                    <a:pt x="9896" y="1081"/>
                    <a:pt x="9384" y="1081"/>
                  </a:cubicBezTo>
                  <a:cubicBezTo>
                    <a:pt x="9242" y="1081"/>
                    <a:pt x="9129" y="1024"/>
                    <a:pt x="9129" y="882"/>
                  </a:cubicBezTo>
                  <a:cubicBezTo>
                    <a:pt x="9129" y="711"/>
                    <a:pt x="9242" y="654"/>
                    <a:pt x="9384" y="654"/>
                  </a:cubicBezTo>
                  <a:cubicBezTo>
                    <a:pt x="10124" y="626"/>
                    <a:pt x="10892" y="597"/>
                    <a:pt x="11858" y="796"/>
                  </a:cubicBezTo>
                  <a:cubicBezTo>
                    <a:pt x="11546" y="882"/>
                    <a:pt x="11403" y="882"/>
                    <a:pt x="11375" y="939"/>
                  </a:cubicBezTo>
                  <a:cubicBezTo>
                    <a:pt x="11261" y="1138"/>
                    <a:pt x="11517" y="967"/>
                    <a:pt x="11546" y="1052"/>
                  </a:cubicBezTo>
                  <a:lnTo>
                    <a:pt x="11631" y="1052"/>
                  </a:lnTo>
                  <a:cubicBezTo>
                    <a:pt x="13223" y="1024"/>
                    <a:pt x="14816" y="1280"/>
                    <a:pt x="16351" y="1650"/>
                  </a:cubicBezTo>
                  <a:cubicBezTo>
                    <a:pt x="16863" y="2048"/>
                    <a:pt x="17375" y="2474"/>
                    <a:pt x="17972" y="2759"/>
                  </a:cubicBezTo>
                  <a:cubicBezTo>
                    <a:pt x="18115" y="2901"/>
                    <a:pt x="18257" y="3043"/>
                    <a:pt x="18399" y="3185"/>
                  </a:cubicBezTo>
                  <a:cubicBezTo>
                    <a:pt x="18484" y="3697"/>
                    <a:pt x="18911" y="3953"/>
                    <a:pt x="19167" y="4323"/>
                  </a:cubicBezTo>
                  <a:cubicBezTo>
                    <a:pt x="19167" y="4379"/>
                    <a:pt x="19167" y="4436"/>
                    <a:pt x="19167" y="4493"/>
                  </a:cubicBezTo>
                  <a:cubicBezTo>
                    <a:pt x="19337" y="4806"/>
                    <a:pt x="19735" y="5090"/>
                    <a:pt x="19423" y="5460"/>
                  </a:cubicBezTo>
                  <a:cubicBezTo>
                    <a:pt x="19195" y="5773"/>
                    <a:pt x="18797" y="5744"/>
                    <a:pt x="18399" y="5659"/>
                  </a:cubicBezTo>
                  <a:cubicBezTo>
                    <a:pt x="17915" y="5545"/>
                    <a:pt x="17347" y="5545"/>
                    <a:pt x="16892" y="5261"/>
                  </a:cubicBezTo>
                  <a:cubicBezTo>
                    <a:pt x="16266" y="4834"/>
                    <a:pt x="15641" y="4806"/>
                    <a:pt x="14844" y="5090"/>
                  </a:cubicBezTo>
                  <a:cubicBezTo>
                    <a:pt x="15186" y="5204"/>
                    <a:pt x="15413" y="5289"/>
                    <a:pt x="15641" y="5346"/>
                  </a:cubicBezTo>
                  <a:cubicBezTo>
                    <a:pt x="16522" y="5517"/>
                    <a:pt x="17347" y="5830"/>
                    <a:pt x="18228" y="5972"/>
                  </a:cubicBezTo>
                  <a:cubicBezTo>
                    <a:pt x="19081" y="6114"/>
                    <a:pt x="19707" y="6654"/>
                    <a:pt x="20503" y="6853"/>
                  </a:cubicBezTo>
                  <a:cubicBezTo>
                    <a:pt x="20560" y="6882"/>
                    <a:pt x="20674" y="7024"/>
                    <a:pt x="20645" y="7052"/>
                  </a:cubicBezTo>
                  <a:cubicBezTo>
                    <a:pt x="20503" y="7280"/>
                    <a:pt x="20475" y="7394"/>
                    <a:pt x="20844" y="7394"/>
                  </a:cubicBezTo>
                  <a:cubicBezTo>
                    <a:pt x="21584" y="7394"/>
                    <a:pt x="21641" y="7451"/>
                    <a:pt x="21868" y="8389"/>
                  </a:cubicBezTo>
                  <a:cubicBezTo>
                    <a:pt x="20873" y="8218"/>
                    <a:pt x="19991" y="7820"/>
                    <a:pt x="18996" y="7707"/>
                  </a:cubicBezTo>
                  <a:cubicBezTo>
                    <a:pt x="17716" y="7138"/>
                    <a:pt x="16067" y="6768"/>
                    <a:pt x="14930" y="6797"/>
                  </a:cubicBezTo>
                  <a:cubicBezTo>
                    <a:pt x="15413" y="7081"/>
                    <a:pt x="15925" y="7166"/>
                    <a:pt x="16437" y="7252"/>
                  </a:cubicBezTo>
                  <a:cubicBezTo>
                    <a:pt x="17318" y="7365"/>
                    <a:pt x="18115" y="7763"/>
                    <a:pt x="19024" y="7678"/>
                  </a:cubicBezTo>
                  <a:cubicBezTo>
                    <a:pt x="19053" y="7735"/>
                    <a:pt x="19081" y="7820"/>
                    <a:pt x="19110" y="7849"/>
                  </a:cubicBezTo>
                  <a:cubicBezTo>
                    <a:pt x="20134" y="8247"/>
                    <a:pt x="21214" y="8503"/>
                    <a:pt x="22266" y="9015"/>
                  </a:cubicBezTo>
                  <a:cubicBezTo>
                    <a:pt x="22295" y="8531"/>
                    <a:pt x="21925" y="8247"/>
                    <a:pt x="22067" y="7934"/>
                  </a:cubicBezTo>
                  <a:cubicBezTo>
                    <a:pt x="22323" y="7337"/>
                    <a:pt x="22067" y="6853"/>
                    <a:pt x="21897" y="6342"/>
                  </a:cubicBezTo>
                  <a:cubicBezTo>
                    <a:pt x="21669" y="5659"/>
                    <a:pt x="21584" y="4977"/>
                    <a:pt x="21641" y="4266"/>
                  </a:cubicBezTo>
                  <a:cubicBezTo>
                    <a:pt x="21726" y="3413"/>
                    <a:pt x="21669" y="2559"/>
                    <a:pt x="21669" y="1706"/>
                  </a:cubicBezTo>
                  <a:cubicBezTo>
                    <a:pt x="21498" y="2275"/>
                    <a:pt x="21555" y="2901"/>
                    <a:pt x="21243" y="3469"/>
                  </a:cubicBezTo>
                  <a:cubicBezTo>
                    <a:pt x="21157" y="2616"/>
                    <a:pt x="21072" y="1792"/>
                    <a:pt x="21157" y="967"/>
                  </a:cubicBezTo>
                  <a:cubicBezTo>
                    <a:pt x="21214" y="455"/>
                    <a:pt x="20844" y="626"/>
                    <a:pt x="20645" y="569"/>
                  </a:cubicBezTo>
                  <a:cubicBezTo>
                    <a:pt x="20446" y="512"/>
                    <a:pt x="20418" y="540"/>
                    <a:pt x="20389" y="910"/>
                  </a:cubicBezTo>
                  <a:cubicBezTo>
                    <a:pt x="20333" y="1251"/>
                    <a:pt x="20446" y="1593"/>
                    <a:pt x="20532" y="1934"/>
                  </a:cubicBezTo>
                  <a:cubicBezTo>
                    <a:pt x="20702" y="2559"/>
                    <a:pt x="20759" y="3299"/>
                    <a:pt x="20475" y="4010"/>
                  </a:cubicBezTo>
                  <a:cubicBezTo>
                    <a:pt x="20219" y="3839"/>
                    <a:pt x="20134" y="3669"/>
                    <a:pt x="20077" y="3441"/>
                  </a:cubicBezTo>
                  <a:cubicBezTo>
                    <a:pt x="20048" y="3356"/>
                    <a:pt x="20134" y="3157"/>
                    <a:pt x="19906" y="3214"/>
                  </a:cubicBezTo>
                  <a:cubicBezTo>
                    <a:pt x="19536" y="3299"/>
                    <a:pt x="19366" y="3014"/>
                    <a:pt x="19195" y="2787"/>
                  </a:cubicBezTo>
                  <a:cubicBezTo>
                    <a:pt x="18882" y="2360"/>
                    <a:pt x="18513" y="2190"/>
                    <a:pt x="18029" y="2332"/>
                  </a:cubicBezTo>
                  <a:lnTo>
                    <a:pt x="18058" y="2389"/>
                  </a:lnTo>
                  <a:cubicBezTo>
                    <a:pt x="17546" y="2019"/>
                    <a:pt x="17034" y="1621"/>
                    <a:pt x="16351" y="1678"/>
                  </a:cubicBezTo>
                  <a:cubicBezTo>
                    <a:pt x="15584" y="1109"/>
                    <a:pt x="14844" y="626"/>
                    <a:pt x="13792" y="740"/>
                  </a:cubicBezTo>
                  <a:cubicBezTo>
                    <a:pt x="12598" y="853"/>
                    <a:pt x="11432" y="398"/>
                    <a:pt x="10238" y="569"/>
                  </a:cubicBezTo>
                  <a:cubicBezTo>
                    <a:pt x="9726" y="654"/>
                    <a:pt x="9185" y="597"/>
                    <a:pt x="8674" y="484"/>
                  </a:cubicBezTo>
                  <a:cubicBezTo>
                    <a:pt x="8304" y="398"/>
                    <a:pt x="7877" y="484"/>
                    <a:pt x="7508" y="626"/>
                  </a:cubicBezTo>
                  <a:cubicBezTo>
                    <a:pt x="7138" y="768"/>
                    <a:pt x="6825" y="740"/>
                    <a:pt x="6626" y="455"/>
                  </a:cubicBezTo>
                  <a:cubicBezTo>
                    <a:pt x="6399" y="142"/>
                    <a:pt x="6114" y="29"/>
                    <a:pt x="5773" y="0"/>
                  </a:cubicBezTo>
                  <a:cubicBezTo>
                    <a:pt x="5716" y="256"/>
                    <a:pt x="5858" y="484"/>
                    <a:pt x="5716" y="654"/>
                  </a:cubicBezTo>
                  <a:cubicBezTo>
                    <a:pt x="5546" y="683"/>
                    <a:pt x="5403" y="683"/>
                    <a:pt x="5233" y="711"/>
                  </a:cubicBezTo>
                  <a:cubicBezTo>
                    <a:pt x="4323" y="1422"/>
                    <a:pt x="3299" y="1905"/>
                    <a:pt x="2332" y="2503"/>
                  </a:cubicBezTo>
                  <a:cubicBezTo>
                    <a:pt x="2048" y="2673"/>
                    <a:pt x="1707" y="2759"/>
                    <a:pt x="1593" y="3128"/>
                  </a:cubicBezTo>
                  <a:cubicBezTo>
                    <a:pt x="1053" y="3327"/>
                    <a:pt x="683" y="3725"/>
                    <a:pt x="455" y="4237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64;p21"/>
            <p:cNvSpPr/>
            <p:nvPr/>
          </p:nvSpPr>
          <p:spPr>
            <a:xfrm>
              <a:off x="4170775" y="1974175"/>
              <a:ext cx="134400" cy="145050"/>
            </a:xfrm>
            <a:custGeom>
              <a:avLst/>
              <a:gdLst/>
              <a:ahLst/>
              <a:cxnLst/>
              <a:rect l="l" t="t" r="r" b="b"/>
              <a:pathLst>
                <a:path w="5376" h="5802" extrusionOk="0">
                  <a:moveTo>
                    <a:pt x="4835" y="0"/>
                  </a:moveTo>
                  <a:cubicBezTo>
                    <a:pt x="4522" y="86"/>
                    <a:pt x="4238" y="171"/>
                    <a:pt x="3953" y="285"/>
                  </a:cubicBezTo>
                  <a:cubicBezTo>
                    <a:pt x="3811" y="370"/>
                    <a:pt x="3669" y="455"/>
                    <a:pt x="3527" y="512"/>
                  </a:cubicBezTo>
                  <a:cubicBezTo>
                    <a:pt x="3407" y="584"/>
                    <a:pt x="3267" y="696"/>
                    <a:pt x="3125" y="696"/>
                  </a:cubicBezTo>
                  <a:cubicBezTo>
                    <a:pt x="3098" y="696"/>
                    <a:pt x="3070" y="692"/>
                    <a:pt x="3043" y="683"/>
                  </a:cubicBezTo>
                  <a:cubicBezTo>
                    <a:pt x="2133" y="1138"/>
                    <a:pt x="1309" y="1707"/>
                    <a:pt x="456" y="2361"/>
                  </a:cubicBezTo>
                  <a:cubicBezTo>
                    <a:pt x="285" y="2673"/>
                    <a:pt x="256" y="3043"/>
                    <a:pt x="313" y="3583"/>
                  </a:cubicBezTo>
                  <a:cubicBezTo>
                    <a:pt x="370" y="4152"/>
                    <a:pt x="256" y="4692"/>
                    <a:pt x="171" y="5233"/>
                  </a:cubicBezTo>
                  <a:cubicBezTo>
                    <a:pt x="143" y="5432"/>
                    <a:pt x="1" y="5631"/>
                    <a:pt x="200" y="5801"/>
                  </a:cubicBezTo>
                  <a:lnTo>
                    <a:pt x="285" y="5801"/>
                  </a:lnTo>
                  <a:cubicBezTo>
                    <a:pt x="342" y="5745"/>
                    <a:pt x="370" y="5688"/>
                    <a:pt x="399" y="5659"/>
                  </a:cubicBezTo>
                  <a:cubicBezTo>
                    <a:pt x="456" y="4266"/>
                    <a:pt x="1166" y="3214"/>
                    <a:pt x="2190" y="2389"/>
                  </a:cubicBezTo>
                  <a:cubicBezTo>
                    <a:pt x="2389" y="2218"/>
                    <a:pt x="2560" y="2048"/>
                    <a:pt x="2645" y="1792"/>
                  </a:cubicBezTo>
                  <a:cubicBezTo>
                    <a:pt x="2901" y="1024"/>
                    <a:pt x="3555" y="654"/>
                    <a:pt x="4323" y="626"/>
                  </a:cubicBezTo>
                  <a:cubicBezTo>
                    <a:pt x="4749" y="598"/>
                    <a:pt x="5119" y="484"/>
                    <a:pt x="5375" y="143"/>
                  </a:cubicBezTo>
                  <a:cubicBezTo>
                    <a:pt x="5352" y="139"/>
                    <a:pt x="5326" y="138"/>
                    <a:pt x="5299" y="138"/>
                  </a:cubicBezTo>
                  <a:cubicBezTo>
                    <a:pt x="5179" y="138"/>
                    <a:pt x="5034" y="166"/>
                    <a:pt x="4939" y="166"/>
                  </a:cubicBezTo>
                  <a:cubicBezTo>
                    <a:pt x="4876" y="166"/>
                    <a:pt x="4835" y="154"/>
                    <a:pt x="4835" y="114"/>
                  </a:cubicBezTo>
                  <a:cubicBezTo>
                    <a:pt x="4835" y="57"/>
                    <a:pt x="4835" y="29"/>
                    <a:pt x="483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65;p21"/>
            <p:cNvSpPr/>
            <p:nvPr/>
          </p:nvSpPr>
          <p:spPr>
            <a:xfrm>
              <a:off x="4306550" y="1967650"/>
              <a:ext cx="38425" cy="10650"/>
            </a:xfrm>
            <a:custGeom>
              <a:avLst/>
              <a:gdLst/>
              <a:ahLst/>
              <a:cxnLst/>
              <a:rect l="l" t="t" r="r" b="b"/>
              <a:pathLst>
                <a:path w="1537" h="426" extrusionOk="0">
                  <a:moveTo>
                    <a:pt x="918" y="1"/>
                  </a:moveTo>
                  <a:cubicBezTo>
                    <a:pt x="578" y="1"/>
                    <a:pt x="296" y="238"/>
                    <a:pt x="1" y="404"/>
                  </a:cubicBezTo>
                  <a:cubicBezTo>
                    <a:pt x="126" y="418"/>
                    <a:pt x="251" y="425"/>
                    <a:pt x="377" y="425"/>
                  </a:cubicBezTo>
                  <a:cubicBezTo>
                    <a:pt x="740" y="425"/>
                    <a:pt x="1115" y="367"/>
                    <a:pt x="1537" y="261"/>
                  </a:cubicBezTo>
                  <a:cubicBezTo>
                    <a:pt x="1306" y="71"/>
                    <a:pt x="1104" y="1"/>
                    <a:pt x="918" y="1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66;p21"/>
            <p:cNvSpPr/>
            <p:nvPr/>
          </p:nvSpPr>
          <p:spPr>
            <a:xfrm>
              <a:off x="4355625" y="2176775"/>
              <a:ext cx="83900" cy="177050"/>
            </a:xfrm>
            <a:custGeom>
              <a:avLst/>
              <a:gdLst/>
              <a:ahLst/>
              <a:cxnLst/>
              <a:rect l="l" t="t" r="r" b="b"/>
              <a:pathLst>
                <a:path w="3356" h="7082" extrusionOk="0">
                  <a:moveTo>
                    <a:pt x="1735" y="5404"/>
                  </a:moveTo>
                  <a:cubicBezTo>
                    <a:pt x="1792" y="5290"/>
                    <a:pt x="1962" y="5063"/>
                    <a:pt x="1934" y="5063"/>
                  </a:cubicBezTo>
                  <a:cubicBezTo>
                    <a:pt x="1251" y="4579"/>
                    <a:pt x="1365" y="3811"/>
                    <a:pt x="1251" y="3157"/>
                  </a:cubicBezTo>
                  <a:cubicBezTo>
                    <a:pt x="1138" y="2361"/>
                    <a:pt x="1081" y="1536"/>
                    <a:pt x="1507" y="826"/>
                  </a:cubicBezTo>
                  <a:cubicBezTo>
                    <a:pt x="1763" y="456"/>
                    <a:pt x="1479" y="285"/>
                    <a:pt x="1223" y="1"/>
                  </a:cubicBezTo>
                  <a:cubicBezTo>
                    <a:pt x="1251" y="1053"/>
                    <a:pt x="711" y="1878"/>
                    <a:pt x="654" y="2816"/>
                  </a:cubicBezTo>
                  <a:cubicBezTo>
                    <a:pt x="284" y="3157"/>
                    <a:pt x="0" y="3499"/>
                    <a:pt x="398" y="3982"/>
                  </a:cubicBezTo>
                  <a:cubicBezTo>
                    <a:pt x="483" y="4096"/>
                    <a:pt x="483" y="4295"/>
                    <a:pt x="455" y="4437"/>
                  </a:cubicBezTo>
                  <a:cubicBezTo>
                    <a:pt x="455" y="5233"/>
                    <a:pt x="882" y="5745"/>
                    <a:pt x="1479" y="6172"/>
                  </a:cubicBezTo>
                  <a:cubicBezTo>
                    <a:pt x="1735" y="6371"/>
                    <a:pt x="2048" y="6484"/>
                    <a:pt x="2247" y="6712"/>
                  </a:cubicBezTo>
                  <a:cubicBezTo>
                    <a:pt x="2616" y="7082"/>
                    <a:pt x="2957" y="6996"/>
                    <a:pt x="3356" y="6740"/>
                  </a:cubicBezTo>
                  <a:cubicBezTo>
                    <a:pt x="2417" y="6769"/>
                    <a:pt x="2104" y="6029"/>
                    <a:pt x="1735" y="5404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67;p21"/>
            <p:cNvSpPr/>
            <p:nvPr/>
          </p:nvSpPr>
          <p:spPr>
            <a:xfrm>
              <a:off x="4632150" y="2149775"/>
              <a:ext cx="1450" cy="35575"/>
            </a:xfrm>
            <a:custGeom>
              <a:avLst/>
              <a:gdLst/>
              <a:ahLst/>
              <a:cxnLst/>
              <a:rect l="l" t="t" r="r" b="b"/>
              <a:pathLst>
                <a:path w="58" h="1423" extrusionOk="0">
                  <a:moveTo>
                    <a:pt x="1" y="1422"/>
                  </a:moveTo>
                  <a:lnTo>
                    <a:pt x="58" y="1422"/>
                  </a:lnTo>
                  <a:lnTo>
                    <a:pt x="58" y="0"/>
                  </a:lnTo>
                  <a:lnTo>
                    <a:pt x="1" y="0"/>
                  </a:lnTo>
                  <a:lnTo>
                    <a:pt x="1" y="1422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68;p21"/>
            <p:cNvSpPr/>
            <p:nvPr/>
          </p:nvSpPr>
          <p:spPr>
            <a:xfrm>
              <a:off x="4352050" y="2198825"/>
              <a:ext cx="6425" cy="7850"/>
            </a:xfrm>
            <a:custGeom>
              <a:avLst/>
              <a:gdLst/>
              <a:ahLst/>
              <a:cxnLst/>
              <a:rect l="l" t="t" r="r" b="b"/>
              <a:pathLst>
                <a:path w="257" h="314" extrusionOk="0">
                  <a:moveTo>
                    <a:pt x="115" y="199"/>
                  </a:moveTo>
                  <a:cubicBezTo>
                    <a:pt x="115" y="313"/>
                    <a:pt x="1" y="256"/>
                    <a:pt x="115" y="256"/>
                  </a:cubicBezTo>
                  <a:cubicBezTo>
                    <a:pt x="115" y="256"/>
                    <a:pt x="143" y="171"/>
                    <a:pt x="143" y="143"/>
                  </a:cubicBezTo>
                  <a:cubicBezTo>
                    <a:pt x="143" y="0"/>
                    <a:pt x="257" y="86"/>
                    <a:pt x="143" y="57"/>
                  </a:cubicBezTo>
                  <a:cubicBezTo>
                    <a:pt x="143" y="57"/>
                    <a:pt x="115" y="143"/>
                    <a:pt x="115" y="19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69;p21"/>
            <p:cNvSpPr/>
            <p:nvPr/>
          </p:nvSpPr>
          <p:spPr>
            <a:xfrm>
              <a:off x="4485700" y="2367300"/>
              <a:ext cx="10000" cy="5000"/>
            </a:xfrm>
            <a:custGeom>
              <a:avLst/>
              <a:gdLst/>
              <a:ahLst/>
              <a:cxnLst/>
              <a:rect l="l" t="t" r="r" b="b"/>
              <a:pathLst>
                <a:path w="400" h="200" extrusionOk="0">
                  <a:moveTo>
                    <a:pt x="228" y="172"/>
                  </a:moveTo>
                  <a:cubicBezTo>
                    <a:pt x="285" y="143"/>
                    <a:pt x="342" y="115"/>
                    <a:pt x="399" y="115"/>
                  </a:cubicBezTo>
                  <a:cubicBezTo>
                    <a:pt x="342" y="1"/>
                    <a:pt x="257" y="29"/>
                    <a:pt x="172" y="29"/>
                  </a:cubicBezTo>
                  <a:cubicBezTo>
                    <a:pt x="115" y="29"/>
                    <a:pt x="58" y="58"/>
                    <a:pt x="1" y="86"/>
                  </a:cubicBezTo>
                  <a:cubicBezTo>
                    <a:pt x="58" y="200"/>
                    <a:pt x="143" y="143"/>
                    <a:pt x="228" y="17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70;p21"/>
            <p:cNvSpPr/>
            <p:nvPr/>
          </p:nvSpPr>
          <p:spPr>
            <a:xfrm>
              <a:off x="4745200" y="2027500"/>
              <a:ext cx="187000" cy="214000"/>
            </a:xfrm>
            <a:custGeom>
              <a:avLst/>
              <a:gdLst/>
              <a:ahLst/>
              <a:cxnLst/>
              <a:rect l="l" t="t" r="r" b="b"/>
              <a:pathLst>
                <a:path w="7480" h="8560" extrusionOk="0">
                  <a:moveTo>
                    <a:pt x="6228" y="5289"/>
                  </a:moveTo>
                  <a:cubicBezTo>
                    <a:pt x="6171" y="5688"/>
                    <a:pt x="6114" y="5915"/>
                    <a:pt x="6285" y="6342"/>
                  </a:cubicBezTo>
                  <a:cubicBezTo>
                    <a:pt x="6399" y="5915"/>
                    <a:pt x="6370" y="5688"/>
                    <a:pt x="6228" y="5289"/>
                  </a:cubicBezTo>
                  <a:close/>
                  <a:moveTo>
                    <a:pt x="5204" y="3868"/>
                  </a:moveTo>
                  <a:cubicBezTo>
                    <a:pt x="5005" y="4294"/>
                    <a:pt x="5005" y="4635"/>
                    <a:pt x="5147" y="4948"/>
                  </a:cubicBezTo>
                  <a:cubicBezTo>
                    <a:pt x="5233" y="5147"/>
                    <a:pt x="5403" y="5233"/>
                    <a:pt x="5602" y="5176"/>
                  </a:cubicBezTo>
                  <a:cubicBezTo>
                    <a:pt x="5801" y="5119"/>
                    <a:pt x="5773" y="4948"/>
                    <a:pt x="5773" y="4806"/>
                  </a:cubicBezTo>
                  <a:cubicBezTo>
                    <a:pt x="5716" y="4436"/>
                    <a:pt x="5602" y="4095"/>
                    <a:pt x="5204" y="3868"/>
                  </a:cubicBezTo>
                  <a:close/>
                  <a:moveTo>
                    <a:pt x="4180" y="7252"/>
                  </a:moveTo>
                  <a:cubicBezTo>
                    <a:pt x="5147" y="7365"/>
                    <a:pt x="6029" y="7763"/>
                    <a:pt x="7024" y="7934"/>
                  </a:cubicBezTo>
                  <a:cubicBezTo>
                    <a:pt x="6797" y="6996"/>
                    <a:pt x="6740" y="6939"/>
                    <a:pt x="6000" y="6939"/>
                  </a:cubicBezTo>
                  <a:cubicBezTo>
                    <a:pt x="5631" y="6939"/>
                    <a:pt x="5659" y="6825"/>
                    <a:pt x="5801" y="6597"/>
                  </a:cubicBezTo>
                  <a:cubicBezTo>
                    <a:pt x="5830" y="6569"/>
                    <a:pt x="5716" y="6427"/>
                    <a:pt x="5659" y="6398"/>
                  </a:cubicBezTo>
                  <a:cubicBezTo>
                    <a:pt x="4863" y="6199"/>
                    <a:pt x="4237" y="5659"/>
                    <a:pt x="3384" y="5517"/>
                  </a:cubicBezTo>
                  <a:cubicBezTo>
                    <a:pt x="2503" y="5375"/>
                    <a:pt x="1678" y="5062"/>
                    <a:pt x="797" y="4891"/>
                  </a:cubicBezTo>
                  <a:cubicBezTo>
                    <a:pt x="569" y="4834"/>
                    <a:pt x="342" y="4749"/>
                    <a:pt x="0" y="4635"/>
                  </a:cubicBezTo>
                  <a:cubicBezTo>
                    <a:pt x="797" y="4351"/>
                    <a:pt x="1422" y="4379"/>
                    <a:pt x="2048" y="4806"/>
                  </a:cubicBezTo>
                  <a:cubicBezTo>
                    <a:pt x="2503" y="5090"/>
                    <a:pt x="3071" y="5090"/>
                    <a:pt x="3555" y="5204"/>
                  </a:cubicBezTo>
                  <a:cubicBezTo>
                    <a:pt x="3953" y="5289"/>
                    <a:pt x="4351" y="5318"/>
                    <a:pt x="4579" y="5005"/>
                  </a:cubicBezTo>
                  <a:cubicBezTo>
                    <a:pt x="4891" y="4635"/>
                    <a:pt x="4493" y="4351"/>
                    <a:pt x="4323" y="4038"/>
                  </a:cubicBezTo>
                  <a:cubicBezTo>
                    <a:pt x="4835" y="4209"/>
                    <a:pt x="4977" y="4123"/>
                    <a:pt x="4920" y="3754"/>
                  </a:cubicBezTo>
                  <a:cubicBezTo>
                    <a:pt x="4835" y="3356"/>
                    <a:pt x="4607" y="3043"/>
                    <a:pt x="4294" y="2815"/>
                  </a:cubicBezTo>
                  <a:cubicBezTo>
                    <a:pt x="3896" y="2531"/>
                    <a:pt x="3470" y="2275"/>
                    <a:pt x="3185" y="1877"/>
                  </a:cubicBezTo>
                  <a:cubicBezTo>
                    <a:pt x="3669" y="1735"/>
                    <a:pt x="4038" y="1905"/>
                    <a:pt x="4351" y="2332"/>
                  </a:cubicBezTo>
                  <a:cubicBezTo>
                    <a:pt x="4522" y="2559"/>
                    <a:pt x="4692" y="2844"/>
                    <a:pt x="5062" y="2759"/>
                  </a:cubicBezTo>
                  <a:cubicBezTo>
                    <a:pt x="5290" y="2702"/>
                    <a:pt x="5204" y="2901"/>
                    <a:pt x="5233" y="2986"/>
                  </a:cubicBezTo>
                  <a:cubicBezTo>
                    <a:pt x="5290" y="3214"/>
                    <a:pt x="5375" y="3384"/>
                    <a:pt x="5631" y="3555"/>
                  </a:cubicBezTo>
                  <a:cubicBezTo>
                    <a:pt x="5915" y="2844"/>
                    <a:pt x="5858" y="2104"/>
                    <a:pt x="5688" y="1479"/>
                  </a:cubicBezTo>
                  <a:cubicBezTo>
                    <a:pt x="5602" y="1138"/>
                    <a:pt x="5489" y="796"/>
                    <a:pt x="5545" y="455"/>
                  </a:cubicBezTo>
                  <a:cubicBezTo>
                    <a:pt x="5574" y="85"/>
                    <a:pt x="5602" y="57"/>
                    <a:pt x="5801" y="114"/>
                  </a:cubicBezTo>
                  <a:cubicBezTo>
                    <a:pt x="6000" y="171"/>
                    <a:pt x="6370" y="0"/>
                    <a:pt x="6313" y="512"/>
                  </a:cubicBezTo>
                  <a:cubicBezTo>
                    <a:pt x="6228" y="1337"/>
                    <a:pt x="6313" y="2161"/>
                    <a:pt x="6399" y="3014"/>
                  </a:cubicBezTo>
                  <a:cubicBezTo>
                    <a:pt x="6711" y="2446"/>
                    <a:pt x="6654" y="1820"/>
                    <a:pt x="6825" y="1251"/>
                  </a:cubicBezTo>
                  <a:cubicBezTo>
                    <a:pt x="6825" y="2104"/>
                    <a:pt x="6882" y="2958"/>
                    <a:pt x="6797" y="3811"/>
                  </a:cubicBezTo>
                  <a:cubicBezTo>
                    <a:pt x="6740" y="4522"/>
                    <a:pt x="6825" y="5204"/>
                    <a:pt x="7053" y="5887"/>
                  </a:cubicBezTo>
                  <a:cubicBezTo>
                    <a:pt x="7223" y="6398"/>
                    <a:pt x="7479" y="6882"/>
                    <a:pt x="7223" y="7479"/>
                  </a:cubicBezTo>
                  <a:cubicBezTo>
                    <a:pt x="7081" y="7792"/>
                    <a:pt x="7451" y="8076"/>
                    <a:pt x="7422" y="8560"/>
                  </a:cubicBezTo>
                  <a:cubicBezTo>
                    <a:pt x="6370" y="8048"/>
                    <a:pt x="5290" y="7792"/>
                    <a:pt x="4266" y="7394"/>
                  </a:cubicBezTo>
                  <a:cubicBezTo>
                    <a:pt x="4237" y="7365"/>
                    <a:pt x="4209" y="7280"/>
                    <a:pt x="4180" y="7223"/>
                  </a:cubicBezTo>
                  <a:lnTo>
                    <a:pt x="4180" y="7252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71;p21"/>
            <p:cNvSpPr/>
            <p:nvPr/>
          </p:nvSpPr>
          <p:spPr>
            <a:xfrm>
              <a:off x="4413200" y="2016125"/>
              <a:ext cx="369700" cy="78225"/>
            </a:xfrm>
            <a:custGeom>
              <a:avLst/>
              <a:gdLst/>
              <a:ahLst/>
              <a:cxnLst/>
              <a:rect l="l" t="t" r="r" b="b"/>
              <a:pathLst>
                <a:path w="14788" h="3129" extrusionOk="0">
                  <a:moveTo>
                    <a:pt x="6370" y="939"/>
                  </a:moveTo>
                  <a:cubicBezTo>
                    <a:pt x="6768" y="1166"/>
                    <a:pt x="6768" y="1166"/>
                    <a:pt x="7166" y="939"/>
                  </a:cubicBezTo>
                  <a:cubicBezTo>
                    <a:pt x="6882" y="626"/>
                    <a:pt x="6626" y="740"/>
                    <a:pt x="6370" y="939"/>
                  </a:cubicBezTo>
                  <a:close/>
                  <a:moveTo>
                    <a:pt x="29" y="3128"/>
                  </a:moveTo>
                  <a:cubicBezTo>
                    <a:pt x="143" y="2759"/>
                    <a:pt x="484" y="2673"/>
                    <a:pt x="768" y="2503"/>
                  </a:cubicBezTo>
                  <a:cubicBezTo>
                    <a:pt x="1735" y="1905"/>
                    <a:pt x="2759" y="1422"/>
                    <a:pt x="3669" y="711"/>
                  </a:cubicBezTo>
                  <a:cubicBezTo>
                    <a:pt x="3612" y="967"/>
                    <a:pt x="3612" y="1166"/>
                    <a:pt x="3953" y="1138"/>
                  </a:cubicBezTo>
                  <a:cubicBezTo>
                    <a:pt x="4266" y="1081"/>
                    <a:pt x="4579" y="995"/>
                    <a:pt x="4863" y="796"/>
                  </a:cubicBezTo>
                  <a:cubicBezTo>
                    <a:pt x="4806" y="626"/>
                    <a:pt x="4692" y="540"/>
                    <a:pt x="4579" y="540"/>
                  </a:cubicBezTo>
                  <a:cubicBezTo>
                    <a:pt x="4408" y="512"/>
                    <a:pt x="4266" y="540"/>
                    <a:pt x="4152" y="654"/>
                  </a:cubicBezTo>
                  <a:cubicBezTo>
                    <a:pt x="4294" y="484"/>
                    <a:pt x="4152" y="256"/>
                    <a:pt x="4209" y="0"/>
                  </a:cubicBezTo>
                  <a:cubicBezTo>
                    <a:pt x="4550" y="29"/>
                    <a:pt x="4835" y="142"/>
                    <a:pt x="5062" y="455"/>
                  </a:cubicBezTo>
                  <a:cubicBezTo>
                    <a:pt x="5261" y="740"/>
                    <a:pt x="5574" y="768"/>
                    <a:pt x="5944" y="626"/>
                  </a:cubicBezTo>
                  <a:cubicBezTo>
                    <a:pt x="6313" y="484"/>
                    <a:pt x="6740" y="398"/>
                    <a:pt x="7110" y="484"/>
                  </a:cubicBezTo>
                  <a:cubicBezTo>
                    <a:pt x="7621" y="597"/>
                    <a:pt x="8162" y="654"/>
                    <a:pt x="8674" y="569"/>
                  </a:cubicBezTo>
                  <a:cubicBezTo>
                    <a:pt x="9868" y="398"/>
                    <a:pt x="11034" y="853"/>
                    <a:pt x="12228" y="740"/>
                  </a:cubicBezTo>
                  <a:cubicBezTo>
                    <a:pt x="13280" y="626"/>
                    <a:pt x="14020" y="1109"/>
                    <a:pt x="14787" y="1678"/>
                  </a:cubicBezTo>
                  <a:lnTo>
                    <a:pt x="14787" y="1650"/>
                  </a:lnTo>
                  <a:cubicBezTo>
                    <a:pt x="13252" y="1280"/>
                    <a:pt x="11659" y="1024"/>
                    <a:pt x="10067" y="1052"/>
                  </a:cubicBezTo>
                  <a:lnTo>
                    <a:pt x="9982" y="1052"/>
                  </a:lnTo>
                  <a:cubicBezTo>
                    <a:pt x="9953" y="967"/>
                    <a:pt x="9697" y="1138"/>
                    <a:pt x="9811" y="939"/>
                  </a:cubicBezTo>
                  <a:cubicBezTo>
                    <a:pt x="9839" y="882"/>
                    <a:pt x="9982" y="882"/>
                    <a:pt x="10294" y="796"/>
                  </a:cubicBezTo>
                  <a:cubicBezTo>
                    <a:pt x="9328" y="597"/>
                    <a:pt x="8560" y="626"/>
                    <a:pt x="7820" y="654"/>
                  </a:cubicBezTo>
                  <a:cubicBezTo>
                    <a:pt x="7678" y="654"/>
                    <a:pt x="7565" y="711"/>
                    <a:pt x="7565" y="882"/>
                  </a:cubicBezTo>
                  <a:cubicBezTo>
                    <a:pt x="7565" y="1024"/>
                    <a:pt x="7678" y="1081"/>
                    <a:pt x="7820" y="1081"/>
                  </a:cubicBezTo>
                  <a:cubicBezTo>
                    <a:pt x="8332" y="1081"/>
                    <a:pt x="8645" y="1564"/>
                    <a:pt x="9129" y="1678"/>
                  </a:cubicBezTo>
                  <a:cubicBezTo>
                    <a:pt x="8475" y="1422"/>
                    <a:pt x="7820" y="1593"/>
                    <a:pt x="7166" y="1536"/>
                  </a:cubicBezTo>
                  <a:cubicBezTo>
                    <a:pt x="6740" y="1507"/>
                    <a:pt x="6655" y="1706"/>
                    <a:pt x="6768" y="2133"/>
                  </a:cubicBezTo>
                  <a:cubicBezTo>
                    <a:pt x="6882" y="2446"/>
                    <a:pt x="7053" y="2759"/>
                    <a:pt x="7053" y="3100"/>
                  </a:cubicBezTo>
                  <a:lnTo>
                    <a:pt x="7081" y="3071"/>
                  </a:lnTo>
                  <a:cubicBezTo>
                    <a:pt x="6711" y="2901"/>
                    <a:pt x="6626" y="2531"/>
                    <a:pt x="6427" y="2247"/>
                  </a:cubicBezTo>
                  <a:cubicBezTo>
                    <a:pt x="6143" y="1792"/>
                    <a:pt x="5773" y="1621"/>
                    <a:pt x="5290" y="1905"/>
                  </a:cubicBezTo>
                  <a:lnTo>
                    <a:pt x="5290" y="1905"/>
                  </a:lnTo>
                  <a:cubicBezTo>
                    <a:pt x="5318" y="1621"/>
                    <a:pt x="5261" y="1365"/>
                    <a:pt x="4863" y="1422"/>
                  </a:cubicBezTo>
                  <a:cubicBezTo>
                    <a:pt x="3555" y="1564"/>
                    <a:pt x="2332" y="1849"/>
                    <a:pt x="1252" y="2645"/>
                  </a:cubicBezTo>
                  <a:cubicBezTo>
                    <a:pt x="854" y="2901"/>
                    <a:pt x="427" y="2929"/>
                    <a:pt x="0" y="3100"/>
                  </a:cubicBezTo>
                  <a:lnTo>
                    <a:pt x="29" y="3128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72;p21"/>
            <p:cNvSpPr/>
            <p:nvPr/>
          </p:nvSpPr>
          <p:spPr>
            <a:xfrm>
              <a:off x="4170775" y="1974175"/>
              <a:ext cx="134400" cy="145050"/>
            </a:xfrm>
            <a:custGeom>
              <a:avLst/>
              <a:gdLst/>
              <a:ahLst/>
              <a:cxnLst/>
              <a:rect l="l" t="t" r="r" b="b"/>
              <a:pathLst>
                <a:path w="5376" h="5802" extrusionOk="0">
                  <a:moveTo>
                    <a:pt x="2377" y="1240"/>
                  </a:moveTo>
                  <a:cubicBezTo>
                    <a:pt x="2416" y="1240"/>
                    <a:pt x="2446" y="1267"/>
                    <a:pt x="2446" y="1308"/>
                  </a:cubicBezTo>
                  <a:cubicBezTo>
                    <a:pt x="2475" y="1451"/>
                    <a:pt x="2361" y="1508"/>
                    <a:pt x="2247" y="1593"/>
                  </a:cubicBezTo>
                  <a:cubicBezTo>
                    <a:pt x="2232" y="1600"/>
                    <a:pt x="2217" y="1604"/>
                    <a:pt x="2202" y="1604"/>
                  </a:cubicBezTo>
                  <a:cubicBezTo>
                    <a:pt x="2164" y="1604"/>
                    <a:pt x="2133" y="1578"/>
                    <a:pt x="2133" y="1536"/>
                  </a:cubicBezTo>
                  <a:cubicBezTo>
                    <a:pt x="2133" y="1394"/>
                    <a:pt x="2190" y="1308"/>
                    <a:pt x="2332" y="1252"/>
                  </a:cubicBezTo>
                  <a:cubicBezTo>
                    <a:pt x="2348" y="1244"/>
                    <a:pt x="2363" y="1240"/>
                    <a:pt x="2377" y="1240"/>
                  </a:cubicBezTo>
                  <a:close/>
                  <a:moveTo>
                    <a:pt x="4835" y="0"/>
                  </a:moveTo>
                  <a:cubicBezTo>
                    <a:pt x="4522" y="86"/>
                    <a:pt x="4238" y="171"/>
                    <a:pt x="3953" y="285"/>
                  </a:cubicBezTo>
                  <a:cubicBezTo>
                    <a:pt x="3811" y="370"/>
                    <a:pt x="3669" y="455"/>
                    <a:pt x="3527" y="512"/>
                  </a:cubicBezTo>
                  <a:cubicBezTo>
                    <a:pt x="3407" y="584"/>
                    <a:pt x="3267" y="696"/>
                    <a:pt x="3125" y="696"/>
                  </a:cubicBezTo>
                  <a:cubicBezTo>
                    <a:pt x="3098" y="696"/>
                    <a:pt x="3070" y="692"/>
                    <a:pt x="3043" y="683"/>
                  </a:cubicBezTo>
                  <a:cubicBezTo>
                    <a:pt x="2503" y="939"/>
                    <a:pt x="2020" y="1252"/>
                    <a:pt x="1508" y="1593"/>
                  </a:cubicBezTo>
                  <a:cubicBezTo>
                    <a:pt x="1394" y="2275"/>
                    <a:pt x="1024" y="2844"/>
                    <a:pt x="512" y="3441"/>
                  </a:cubicBezTo>
                  <a:cubicBezTo>
                    <a:pt x="370" y="2503"/>
                    <a:pt x="939" y="2076"/>
                    <a:pt x="1451" y="1621"/>
                  </a:cubicBezTo>
                  <a:lnTo>
                    <a:pt x="1451" y="1621"/>
                  </a:lnTo>
                  <a:cubicBezTo>
                    <a:pt x="1110" y="1877"/>
                    <a:pt x="768" y="2105"/>
                    <a:pt x="456" y="2361"/>
                  </a:cubicBezTo>
                  <a:cubicBezTo>
                    <a:pt x="285" y="2673"/>
                    <a:pt x="256" y="3043"/>
                    <a:pt x="313" y="3583"/>
                  </a:cubicBezTo>
                  <a:cubicBezTo>
                    <a:pt x="370" y="4152"/>
                    <a:pt x="256" y="4692"/>
                    <a:pt x="171" y="5233"/>
                  </a:cubicBezTo>
                  <a:cubicBezTo>
                    <a:pt x="143" y="5432"/>
                    <a:pt x="1" y="5631"/>
                    <a:pt x="200" y="5801"/>
                  </a:cubicBezTo>
                  <a:lnTo>
                    <a:pt x="285" y="5801"/>
                  </a:lnTo>
                  <a:cubicBezTo>
                    <a:pt x="342" y="5745"/>
                    <a:pt x="370" y="5688"/>
                    <a:pt x="399" y="5659"/>
                  </a:cubicBezTo>
                  <a:cubicBezTo>
                    <a:pt x="456" y="4266"/>
                    <a:pt x="1166" y="3214"/>
                    <a:pt x="2190" y="2389"/>
                  </a:cubicBezTo>
                  <a:cubicBezTo>
                    <a:pt x="2389" y="2218"/>
                    <a:pt x="2560" y="2048"/>
                    <a:pt x="2645" y="1792"/>
                  </a:cubicBezTo>
                  <a:cubicBezTo>
                    <a:pt x="2901" y="1024"/>
                    <a:pt x="3555" y="654"/>
                    <a:pt x="4323" y="626"/>
                  </a:cubicBezTo>
                  <a:cubicBezTo>
                    <a:pt x="4749" y="598"/>
                    <a:pt x="5119" y="484"/>
                    <a:pt x="5375" y="143"/>
                  </a:cubicBezTo>
                  <a:cubicBezTo>
                    <a:pt x="5352" y="139"/>
                    <a:pt x="5326" y="138"/>
                    <a:pt x="5299" y="138"/>
                  </a:cubicBezTo>
                  <a:cubicBezTo>
                    <a:pt x="5179" y="138"/>
                    <a:pt x="5034" y="166"/>
                    <a:pt x="4939" y="166"/>
                  </a:cubicBezTo>
                  <a:cubicBezTo>
                    <a:pt x="4876" y="166"/>
                    <a:pt x="4835" y="154"/>
                    <a:pt x="4835" y="114"/>
                  </a:cubicBezTo>
                  <a:cubicBezTo>
                    <a:pt x="4835" y="57"/>
                    <a:pt x="4835" y="29"/>
                    <a:pt x="483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73;p21"/>
            <p:cNvSpPr/>
            <p:nvPr/>
          </p:nvSpPr>
          <p:spPr>
            <a:xfrm>
              <a:off x="4523400" y="2092900"/>
              <a:ext cx="107375" cy="266625"/>
            </a:xfrm>
            <a:custGeom>
              <a:avLst/>
              <a:gdLst/>
              <a:ahLst/>
              <a:cxnLst/>
              <a:rect l="l" t="t" r="r" b="b"/>
              <a:pathLst>
                <a:path w="4295" h="10665" extrusionOk="0">
                  <a:moveTo>
                    <a:pt x="0" y="10323"/>
                  </a:moveTo>
                  <a:cubicBezTo>
                    <a:pt x="284" y="9953"/>
                    <a:pt x="739" y="9953"/>
                    <a:pt x="1138" y="9783"/>
                  </a:cubicBezTo>
                  <a:cubicBezTo>
                    <a:pt x="2190" y="9271"/>
                    <a:pt x="3014" y="8503"/>
                    <a:pt x="3270" y="7394"/>
                  </a:cubicBezTo>
                  <a:cubicBezTo>
                    <a:pt x="3583" y="6086"/>
                    <a:pt x="3896" y="4749"/>
                    <a:pt x="3498" y="3384"/>
                  </a:cubicBezTo>
                  <a:cubicBezTo>
                    <a:pt x="3242" y="2560"/>
                    <a:pt x="3043" y="1735"/>
                    <a:pt x="2815" y="910"/>
                  </a:cubicBezTo>
                  <a:cubicBezTo>
                    <a:pt x="2730" y="598"/>
                    <a:pt x="2559" y="342"/>
                    <a:pt x="2673" y="0"/>
                  </a:cubicBezTo>
                  <a:lnTo>
                    <a:pt x="2645" y="29"/>
                  </a:lnTo>
                  <a:cubicBezTo>
                    <a:pt x="3498" y="1337"/>
                    <a:pt x="3754" y="2844"/>
                    <a:pt x="3924" y="4380"/>
                  </a:cubicBezTo>
                  <a:cubicBezTo>
                    <a:pt x="3953" y="4579"/>
                    <a:pt x="3953" y="4806"/>
                    <a:pt x="3953" y="5005"/>
                  </a:cubicBezTo>
                  <a:cubicBezTo>
                    <a:pt x="4209" y="5005"/>
                    <a:pt x="4294" y="5119"/>
                    <a:pt x="4237" y="5346"/>
                  </a:cubicBezTo>
                  <a:cubicBezTo>
                    <a:pt x="3867" y="7422"/>
                    <a:pt x="2986" y="9185"/>
                    <a:pt x="1081" y="10266"/>
                  </a:cubicBezTo>
                  <a:cubicBezTo>
                    <a:pt x="796" y="10437"/>
                    <a:pt x="512" y="10664"/>
                    <a:pt x="228" y="10238"/>
                  </a:cubicBezTo>
                  <a:cubicBezTo>
                    <a:pt x="228" y="10209"/>
                    <a:pt x="85" y="10294"/>
                    <a:pt x="0" y="10323"/>
                  </a:cubicBezTo>
                  <a:lnTo>
                    <a:pt x="0" y="10323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74;p21"/>
            <p:cNvSpPr/>
            <p:nvPr/>
          </p:nvSpPr>
          <p:spPr>
            <a:xfrm>
              <a:off x="4355625" y="2246450"/>
              <a:ext cx="83900" cy="107375"/>
            </a:xfrm>
            <a:custGeom>
              <a:avLst/>
              <a:gdLst/>
              <a:ahLst/>
              <a:cxnLst/>
              <a:rect l="l" t="t" r="r" b="b"/>
              <a:pathLst>
                <a:path w="3356" h="4295" extrusionOk="0">
                  <a:moveTo>
                    <a:pt x="1735" y="2617"/>
                  </a:moveTo>
                  <a:cubicBezTo>
                    <a:pt x="2104" y="3242"/>
                    <a:pt x="2417" y="3982"/>
                    <a:pt x="3356" y="3953"/>
                  </a:cubicBezTo>
                  <a:cubicBezTo>
                    <a:pt x="2957" y="4209"/>
                    <a:pt x="2616" y="4295"/>
                    <a:pt x="2247" y="3925"/>
                  </a:cubicBezTo>
                  <a:cubicBezTo>
                    <a:pt x="2048" y="3697"/>
                    <a:pt x="1735" y="3584"/>
                    <a:pt x="1479" y="3385"/>
                  </a:cubicBezTo>
                  <a:cubicBezTo>
                    <a:pt x="882" y="2958"/>
                    <a:pt x="455" y="2446"/>
                    <a:pt x="455" y="1650"/>
                  </a:cubicBezTo>
                  <a:cubicBezTo>
                    <a:pt x="483" y="1508"/>
                    <a:pt x="483" y="1309"/>
                    <a:pt x="398" y="1195"/>
                  </a:cubicBezTo>
                  <a:cubicBezTo>
                    <a:pt x="0" y="712"/>
                    <a:pt x="284" y="370"/>
                    <a:pt x="654" y="29"/>
                  </a:cubicBezTo>
                  <a:lnTo>
                    <a:pt x="626" y="1"/>
                  </a:lnTo>
                  <a:cubicBezTo>
                    <a:pt x="654" y="569"/>
                    <a:pt x="512" y="1167"/>
                    <a:pt x="910" y="1650"/>
                  </a:cubicBezTo>
                  <a:cubicBezTo>
                    <a:pt x="796" y="1650"/>
                    <a:pt x="711" y="1678"/>
                    <a:pt x="711" y="1792"/>
                  </a:cubicBezTo>
                  <a:cubicBezTo>
                    <a:pt x="768" y="2418"/>
                    <a:pt x="1024" y="2901"/>
                    <a:pt x="1706" y="3186"/>
                  </a:cubicBezTo>
                  <a:cubicBezTo>
                    <a:pt x="1735" y="2958"/>
                    <a:pt x="1735" y="2787"/>
                    <a:pt x="1763" y="2588"/>
                  </a:cubicBezTo>
                  <a:lnTo>
                    <a:pt x="1735" y="2617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75;p21"/>
            <p:cNvSpPr/>
            <p:nvPr/>
          </p:nvSpPr>
          <p:spPr>
            <a:xfrm>
              <a:off x="4371250" y="2176775"/>
              <a:ext cx="33450" cy="135100"/>
            </a:xfrm>
            <a:custGeom>
              <a:avLst/>
              <a:gdLst/>
              <a:ahLst/>
              <a:cxnLst/>
              <a:rect l="l" t="t" r="r" b="b"/>
              <a:pathLst>
                <a:path w="1338" h="5404" extrusionOk="0">
                  <a:moveTo>
                    <a:pt x="29" y="2816"/>
                  </a:moveTo>
                  <a:cubicBezTo>
                    <a:pt x="86" y="1878"/>
                    <a:pt x="626" y="1053"/>
                    <a:pt x="598" y="1"/>
                  </a:cubicBezTo>
                  <a:cubicBezTo>
                    <a:pt x="854" y="285"/>
                    <a:pt x="1138" y="456"/>
                    <a:pt x="882" y="826"/>
                  </a:cubicBezTo>
                  <a:cubicBezTo>
                    <a:pt x="456" y="1536"/>
                    <a:pt x="513" y="2361"/>
                    <a:pt x="626" y="3157"/>
                  </a:cubicBezTo>
                  <a:cubicBezTo>
                    <a:pt x="740" y="3811"/>
                    <a:pt x="626" y="4579"/>
                    <a:pt x="1309" y="5063"/>
                  </a:cubicBezTo>
                  <a:cubicBezTo>
                    <a:pt x="1337" y="5063"/>
                    <a:pt x="1167" y="5290"/>
                    <a:pt x="1110" y="5404"/>
                  </a:cubicBezTo>
                  <a:lnTo>
                    <a:pt x="1138" y="5375"/>
                  </a:lnTo>
                  <a:cubicBezTo>
                    <a:pt x="797" y="5091"/>
                    <a:pt x="712" y="4608"/>
                    <a:pt x="257" y="4437"/>
                  </a:cubicBezTo>
                  <a:cubicBezTo>
                    <a:pt x="598" y="4352"/>
                    <a:pt x="626" y="4067"/>
                    <a:pt x="569" y="3783"/>
                  </a:cubicBezTo>
                  <a:cubicBezTo>
                    <a:pt x="513" y="3356"/>
                    <a:pt x="427" y="2930"/>
                    <a:pt x="342" y="2446"/>
                  </a:cubicBezTo>
                  <a:cubicBezTo>
                    <a:pt x="200" y="2589"/>
                    <a:pt x="86" y="2702"/>
                    <a:pt x="1" y="2788"/>
                  </a:cubicBezTo>
                  <a:lnTo>
                    <a:pt x="29" y="2816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76;p21"/>
            <p:cNvSpPr/>
            <p:nvPr/>
          </p:nvSpPr>
          <p:spPr>
            <a:xfrm>
              <a:off x="4747325" y="2185325"/>
              <a:ext cx="102400" cy="24900"/>
            </a:xfrm>
            <a:custGeom>
              <a:avLst/>
              <a:gdLst/>
              <a:ahLst/>
              <a:cxnLst/>
              <a:rect l="l" t="t" r="r" b="b"/>
              <a:pathLst>
                <a:path w="4096" h="996" extrusionOk="0">
                  <a:moveTo>
                    <a:pt x="4095" y="910"/>
                  </a:moveTo>
                  <a:cubicBezTo>
                    <a:pt x="3186" y="995"/>
                    <a:pt x="2389" y="597"/>
                    <a:pt x="1508" y="484"/>
                  </a:cubicBezTo>
                  <a:cubicBezTo>
                    <a:pt x="996" y="398"/>
                    <a:pt x="484" y="313"/>
                    <a:pt x="1" y="29"/>
                  </a:cubicBezTo>
                  <a:cubicBezTo>
                    <a:pt x="1138" y="0"/>
                    <a:pt x="2787" y="370"/>
                    <a:pt x="4095" y="939"/>
                  </a:cubicBezTo>
                  <a:lnTo>
                    <a:pt x="4095" y="910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77;p21"/>
            <p:cNvSpPr/>
            <p:nvPr/>
          </p:nvSpPr>
          <p:spPr>
            <a:xfrm>
              <a:off x="4821275" y="2074400"/>
              <a:ext cx="48350" cy="58325"/>
            </a:xfrm>
            <a:custGeom>
              <a:avLst/>
              <a:gdLst/>
              <a:ahLst/>
              <a:cxnLst/>
              <a:rect l="l" t="t" r="r" b="b"/>
              <a:pathLst>
                <a:path w="1934" h="2333" extrusionOk="0">
                  <a:moveTo>
                    <a:pt x="142" y="1"/>
                  </a:moveTo>
                  <a:cubicBezTo>
                    <a:pt x="427" y="399"/>
                    <a:pt x="853" y="655"/>
                    <a:pt x="1251" y="939"/>
                  </a:cubicBezTo>
                  <a:cubicBezTo>
                    <a:pt x="1564" y="1167"/>
                    <a:pt x="1792" y="1480"/>
                    <a:pt x="1877" y="1878"/>
                  </a:cubicBezTo>
                  <a:cubicBezTo>
                    <a:pt x="1934" y="2247"/>
                    <a:pt x="1792" y="2333"/>
                    <a:pt x="1280" y="2162"/>
                  </a:cubicBezTo>
                  <a:cubicBezTo>
                    <a:pt x="1280" y="2105"/>
                    <a:pt x="1280" y="2048"/>
                    <a:pt x="1280" y="1992"/>
                  </a:cubicBezTo>
                  <a:cubicBezTo>
                    <a:pt x="1251" y="1480"/>
                    <a:pt x="768" y="1252"/>
                    <a:pt x="512" y="854"/>
                  </a:cubicBezTo>
                  <a:cubicBezTo>
                    <a:pt x="370" y="712"/>
                    <a:pt x="228" y="570"/>
                    <a:pt x="85" y="428"/>
                  </a:cubicBezTo>
                  <a:cubicBezTo>
                    <a:pt x="0" y="285"/>
                    <a:pt x="114" y="172"/>
                    <a:pt x="171" y="58"/>
                  </a:cubicBezTo>
                  <a:lnTo>
                    <a:pt x="142" y="1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78;p21"/>
            <p:cNvSpPr/>
            <p:nvPr/>
          </p:nvSpPr>
          <p:spPr>
            <a:xfrm>
              <a:off x="4782875" y="2056650"/>
              <a:ext cx="42675" cy="28450"/>
            </a:xfrm>
            <a:custGeom>
              <a:avLst/>
              <a:gdLst/>
              <a:ahLst/>
              <a:cxnLst/>
              <a:rect l="l" t="t" r="r" b="b"/>
              <a:pathLst>
                <a:path w="1707" h="1138" extrusionOk="0">
                  <a:moveTo>
                    <a:pt x="1707" y="768"/>
                  </a:moveTo>
                  <a:cubicBezTo>
                    <a:pt x="1650" y="882"/>
                    <a:pt x="1536" y="995"/>
                    <a:pt x="1621" y="1138"/>
                  </a:cubicBezTo>
                  <a:cubicBezTo>
                    <a:pt x="1024" y="853"/>
                    <a:pt x="512" y="427"/>
                    <a:pt x="0" y="29"/>
                  </a:cubicBezTo>
                  <a:lnTo>
                    <a:pt x="0" y="57"/>
                  </a:lnTo>
                  <a:cubicBezTo>
                    <a:pt x="683" y="0"/>
                    <a:pt x="1195" y="398"/>
                    <a:pt x="1707" y="768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79;p21"/>
            <p:cNvSpPr/>
            <p:nvPr/>
          </p:nvSpPr>
          <p:spPr>
            <a:xfrm>
              <a:off x="4503475" y="2028925"/>
              <a:ext cx="31325" cy="16375"/>
            </a:xfrm>
            <a:custGeom>
              <a:avLst/>
              <a:gdLst/>
              <a:ahLst/>
              <a:cxnLst/>
              <a:rect l="l" t="t" r="r" b="b"/>
              <a:pathLst>
                <a:path w="1253" h="655" extrusionOk="0">
                  <a:moveTo>
                    <a:pt x="541" y="142"/>
                  </a:moveTo>
                  <a:cubicBezTo>
                    <a:pt x="655" y="28"/>
                    <a:pt x="797" y="0"/>
                    <a:pt x="968" y="28"/>
                  </a:cubicBezTo>
                  <a:cubicBezTo>
                    <a:pt x="1081" y="28"/>
                    <a:pt x="1195" y="114"/>
                    <a:pt x="1252" y="284"/>
                  </a:cubicBezTo>
                  <a:cubicBezTo>
                    <a:pt x="968" y="483"/>
                    <a:pt x="655" y="569"/>
                    <a:pt x="342" y="626"/>
                  </a:cubicBezTo>
                  <a:cubicBezTo>
                    <a:pt x="1" y="654"/>
                    <a:pt x="1" y="455"/>
                    <a:pt x="58" y="199"/>
                  </a:cubicBezTo>
                  <a:cubicBezTo>
                    <a:pt x="228" y="171"/>
                    <a:pt x="371" y="171"/>
                    <a:pt x="541" y="142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80;p21"/>
            <p:cNvSpPr/>
            <p:nvPr/>
          </p:nvSpPr>
          <p:spPr>
            <a:xfrm>
              <a:off x="4305850" y="1960675"/>
              <a:ext cx="39125" cy="18500"/>
            </a:xfrm>
            <a:custGeom>
              <a:avLst/>
              <a:gdLst/>
              <a:ahLst/>
              <a:cxnLst/>
              <a:rect l="l" t="t" r="r" b="b"/>
              <a:pathLst>
                <a:path w="1565" h="740" extrusionOk="0">
                  <a:moveTo>
                    <a:pt x="1" y="683"/>
                  </a:moveTo>
                  <a:cubicBezTo>
                    <a:pt x="456" y="455"/>
                    <a:pt x="882" y="0"/>
                    <a:pt x="1565" y="540"/>
                  </a:cubicBezTo>
                  <a:cubicBezTo>
                    <a:pt x="967" y="683"/>
                    <a:pt x="484" y="739"/>
                    <a:pt x="1" y="654"/>
                  </a:cubicBezTo>
                  <a:lnTo>
                    <a:pt x="1" y="683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81;p21"/>
            <p:cNvSpPr/>
            <p:nvPr/>
          </p:nvSpPr>
          <p:spPr>
            <a:xfrm>
              <a:off x="4459400" y="2348125"/>
              <a:ext cx="64025" cy="5700"/>
            </a:xfrm>
            <a:custGeom>
              <a:avLst/>
              <a:gdLst/>
              <a:ahLst/>
              <a:cxnLst/>
              <a:rect l="l" t="t" r="r" b="b"/>
              <a:pathLst>
                <a:path w="2561" h="228" extrusionOk="0">
                  <a:moveTo>
                    <a:pt x="2560" y="114"/>
                  </a:moveTo>
                  <a:cubicBezTo>
                    <a:pt x="1707" y="142"/>
                    <a:pt x="854" y="228"/>
                    <a:pt x="1" y="85"/>
                  </a:cubicBezTo>
                  <a:cubicBezTo>
                    <a:pt x="854" y="57"/>
                    <a:pt x="1707" y="0"/>
                    <a:pt x="2560" y="114"/>
                  </a:cubicBezTo>
                  <a:lnTo>
                    <a:pt x="2560" y="114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82;p21"/>
            <p:cNvSpPr/>
            <p:nvPr/>
          </p:nvSpPr>
          <p:spPr>
            <a:xfrm>
              <a:off x="4390450" y="1969900"/>
              <a:ext cx="49075" cy="14950"/>
            </a:xfrm>
            <a:custGeom>
              <a:avLst/>
              <a:gdLst/>
              <a:ahLst/>
              <a:cxnLst/>
              <a:rect l="l" t="t" r="r" b="b"/>
              <a:pathLst>
                <a:path w="1963" h="598" extrusionOk="0">
                  <a:moveTo>
                    <a:pt x="1963" y="570"/>
                  </a:moveTo>
                  <a:cubicBezTo>
                    <a:pt x="1309" y="399"/>
                    <a:pt x="655" y="285"/>
                    <a:pt x="0" y="200"/>
                  </a:cubicBezTo>
                  <a:cubicBezTo>
                    <a:pt x="655" y="200"/>
                    <a:pt x="1365" y="1"/>
                    <a:pt x="1934" y="598"/>
                  </a:cubicBezTo>
                  <a:lnTo>
                    <a:pt x="1963" y="570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83;p21"/>
            <p:cNvSpPr/>
            <p:nvPr/>
          </p:nvSpPr>
          <p:spPr>
            <a:xfrm>
              <a:off x="4632150" y="2149775"/>
              <a:ext cx="1450" cy="35575"/>
            </a:xfrm>
            <a:custGeom>
              <a:avLst/>
              <a:gdLst/>
              <a:ahLst/>
              <a:cxnLst/>
              <a:rect l="l" t="t" r="r" b="b"/>
              <a:pathLst>
                <a:path w="58" h="1423" extrusionOk="0">
                  <a:moveTo>
                    <a:pt x="1" y="1422"/>
                  </a:moveTo>
                  <a:lnTo>
                    <a:pt x="1" y="0"/>
                  </a:lnTo>
                  <a:lnTo>
                    <a:pt x="58" y="0"/>
                  </a:lnTo>
                  <a:lnTo>
                    <a:pt x="58" y="1422"/>
                  </a:lnTo>
                  <a:lnTo>
                    <a:pt x="1" y="1422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84;p21"/>
            <p:cNvSpPr/>
            <p:nvPr/>
          </p:nvSpPr>
          <p:spPr>
            <a:xfrm>
              <a:off x="4384750" y="2093600"/>
              <a:ext cx="29175" cy="28475"/>
            </a:xfrm>
            <a:custGeom>
              <a:avLst/>
              <a:gdLst/>
              <a:ahLst/>
              <a:cxnLst/>
              <a:rect l="l" t="t" r="r" b="b"/>
              <a:pathLst>
                <a:path w="1167" h="1139" extrusionOk="0">
                  <a:moveTo>
                    <a:pt x="1138" y="1"/>
                  </a:moveTo>
                  <a:cubicBezTo>
                    <a:pt x="854" y="484"/>
                    <a:pt x="428" y="797"/>
                    <a:pt x="1" y="1110"/>
                  </a:cubicBezTo>
                  <a:lnTo>
                    <a:pt x="29" y="1138"/>
                  </a:lnTo>
                  <a:cubicBezTo>
                    <a:pt x="257" y="626"/>
                    <a:pt x="627" y="228"/>
                    <a:pt x="1167" y="29"/>
                  </a:cubicBezTo>
                  <a:lnTo>
                    <a:pt x="1138" y="1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85;p21"/>
            <p:cNvSpPr/>
            <p:nvPr/>
          </p:nvSpPr>
          <p:spPr>
            <a:xfrm>
              <a:off x="4834050" y="2095750"/>
              <a:ext cx="19225" cy="28450"/>
            </a:xfrm>
            <a:custGeom>
              <a:avLst/>
              <a:gdLst/>
              <a:ahLst/>
              <a:cxnLst/>
              <a:rect l="l" t="t" r="r" b="b"/>
              <a:pathLst>
                <a:path w="769" h="1138" extrusionOk="0">
                  <a:moveTo>
                    <a:pt x="1" y="0"/>
                  </a:moveTo>
                  <a:cubicBezTo>
                    <a:pt x="257" y="398"/>
                    <a:pt x="740" y="626"/>
                    <a:pt x="769" y="1138"/>
                  </a:cubicBezTo>
                  <a:cubicBezTo>
                    <a:pt x="513" y="768"/>
                    <a:pt x="86" y="512"/>
                    <a:pt x="1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86;p21"/>
            <p:cNvSpPr/>
            <p:nvPr/>
          </p:nvSpPr>
          <p:spPr>
            <a:xfrm>
              <a:off x="4438800" y="1982700"/>
              <a:ext cx="28450" cy="10700"/>
            </a:xfrm>
            <a:custGeom>
              <a:avLst/>
              <a:gdLst/>
              <a:ahLst/>
              <a:cxnLst/>
              <a:rect l="l" t="t" r="r" b="b"/>
              <a:pathLst>
                <a:path w="1138" h="428" extrusionOk="0">
                  <a:moveTo>
                    <a:pt x="1138" y="427"/>
                  </a:moveTo>
                  <a:cubicBezTo>
                    <a:pt x="768" y="285"/>
                    <a:pt x="398" y="171"/>
                    <a:pt x="29" y="58"/>
                  </a:cubicBezTo>
                  <a:lnTo>
                    <a:pt x="0" y="86"/>
                  </a:lnTo>
                  <a:cubicBezTo>
                    <a:pt x="427" y="1"/>
                    <a:pt x="853" y="1"/>
                    <a:pt x="1138" y="427"/>
                  </a:cubicBezTo>
                  <a:lnTo>
                    <a:pt x="1138" y="427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87;p21"/>
            <p:cNvSpPr/>
            <p:nvPr/>
          </p:nvSpPr>
          <p:spPr>
            <a:xfrm>
              <a:off x="4374100" y="2121325"/>
              <a:ext cx="12100" cy="16375"/>
            </a:xfrm>
            <a:custGeom>
              <a:avLst/>
              <a:gdLst/>
              <a:ahLst/>
              <a:cxnLst/>
              <a:rect l="l" t="t" r="r" b="b"/>
              <a:pathLst>
                <a:path w="484" h="655" extrusionOk="0">
                  <a:moveTo>
                    <a:pt x="427" y="1"/>
                  </a:moveTo>
                  <a:cubicBezTo>
                    <a:pt x="484" y="285"/>
                    <a:pt x="285" y="399"/>
                    <a:pt x="0" y="655"/>
                  </a:cubicBezTo>
                  <a:cubicBezTo>
                    <a:pt x="86" y="257"/>
                    <a:pt x="171" y="58"/>
                    <a:pt x="455" y="29"/>
                  </a:cubicBezTo>
                  <a:lnTo>
                    <a:pt x="427" y="1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88;p21"/>
            <p:cNvSpPr/>
            <p:nvPr/>
          </p:nvSpPr>
          <p:spPr>
            <a:xfrm>
              <a:off x="4467225" y="1991225"/>
              <a:ext cx="22775" cy="9275"/>
            </a:xfrm>
            <a:custGeom>
              <a:avLst/>
              <a:gdLst/>
              <a:ahLst/>
              <a:cxnLst/>
              <a:rect l="l" t="t" r="r" b="b"/>
              <a:pathLst>
                <a:path w="911" h="371" extrusionOk="0">
                  <a:moveTo>
                    <a:pt x="1" y="86"/>
                  </a:moveTo>
                  <a:cubicBezTo>
                    <a:pt x="285" y="1"/>
                    <a:pt x="569" y="86"/>
                    <a:pt x="911" y="371"/>
                  </a:cubicBezTo>
                  <a:cubicBezTo>
                    <a:pt x="484" y="342"/>
                    <a:pt x="257" y="228"/>
                    <a:pt x="29" y="86"/>
                  </a:cubicBezTo>
                  <a:lnTo>
                    <a:pt x="1" y="86"/>
                  </a:ln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89;p21"/>
            <p:cNvSpPr/>
            <p:nvPr/>
          </p:nvSpPr>
          <p:spPr>
            <a:xfrm>
              <a:off x="4526950" y="2060900"/>
              <a:ext cx="18500" cy="8550"/>
            </a:xfrm>
            <a:custGeom>
              <a:avLst/>
              <a:gdLst/>
              <a:ahLst/>
              <a:cxnLst/>
              <a:rect l="l" t="t" r="r" b="b"/>
              <a:pathLst>
                <a:path w="740" h="342" extrusionOk="0">
                  <a:moveTo>
                    <a:pt x="740" y="114"/>
                  </a:moveTo>
                  <a:cubicBezTo>
                    <a:pt x="512" y="200"/>
                    <a:pt x="256" y="257"/>
                    <a:pt x="0" y="342"/>
                  </a:cubicBezTo>
                  <a:cubicBezTo>
                    <a:pt x="199" y="1"/>
                    <a:pt x="455" y="29"/>
                    <a:pt x="740" y="114"/>
                  </a:cubicBezTo>
                  <a:lnTo>
                    <a:pt x="740" y="114"/>
                  </a:ln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90;p21"/>
            <p:cNvSpPr/>
            <p:nvPr/>
          </p:nvSpPr>
          <p:spPr>
            <a:xfrm>
              <a:off x="4352050" y="2198825"/>
              <a:ext cx="6425" cy="7850"/>
            </a:xfrm>
            <a:custGeom>
              <a:avLst/>
              <a:gdLst/>
              <a:ahLst/>
              <a:cxnLst/>
              <a:rect l="l" t="t" r="r" b="b"/>
              <a:pathLst>
                <a:path w="257" h="314" extrusionOk="0">
                  <a:moveTo>
                    <a:pt x="115" y="199"/>
                  </a:moveTo>
                  <a:cubicBezTo>
                    <a:pt x="115" y="143"/>
                    <a:pt x="143" y="57"/>
                    <a:pt x="143" y="57"/>
                  </a:cubicBezTo>
                  <a:cubicBezTo>
                    <a:pt x="257" y="86"/>
                    <a:pt x="143" y="0"/>
                    <a:pt x="143" y="143"/>
                  </a:cubicBezTo>
                  <a:cubicBezTo>
                    <a:pt x="143" y="171"/>
                    <a:pt x="115" y="256"/>
                    <a:pt x="115" y="256"/>
                  </a:cubicBezTo>
                  <a:cubicBezTo>
                    <a:pt x="1" y="256"/>
                    <a:pt x="115" y="313"/>
                    <a:pt x="115" y="199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91;p21"/>
            <p:cNvSpPr/>
            <p:nvPr/>
          </p:nvSpPr>
          <p:spPr>
            <a:xfrm>
              <a:off x="4485700" y="2367300"/>
              <a:ext cx="10000" cy="5000"/>
            </a:xfrm>
            <a:custGeom>
              <a:avLst/>
              <a:gdLst/>
              <a:ahLst/>
              <a:cxnLst/>
              <a:rect l="l" t="t" r="r" b="b"/>
              <a:pathLst>
                <a:path w="400" h="200" extrusionOk="0">
                  <a:moveTo>
                    <a:pt x="228" y="172"/>
                  </a:moveTo>
                  <a:cubicBezTo>
                    <a:pt x="143" y="143"/>
                    <a:pt x="58" y="200"/>
                    <a:pt x="1" y="86"/>
                  </a:cubicBezTo>
                  <a:cubicBezTo>
                    <a:pt x="58" y="58"/>
                    <a:pt x="115" y="29"/>
                    <a:pt x="172" y="29"/>
                  </a:cubicBezTo>
                  <a:cubicBezTo>
                    <a:pt x="257" y="29"/>
                    <a:pt x="342" y="1"/>
                    <a:pt x="399" y="115"/>
                  </a:cubicBezTo>
                  <a:cubicBezTo>
                    <a:pt x="342" y="115"/>
                    <a:pt x="285" y="143"/>
                    <a:pt x="228" y="17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92;p21"/>
            <p:cNvSpPr/>
            <p:nvPr/>
          </p:nvSpPr>
          <p:spPr>
            <a:xfrm>
              <a:off x="4870325" y="2124175"/>
              <a:ext cx="19925" cy="34150"/>
            </a:xfrm>
            <a:custGeom>
              <a:avLst/>
              <a:gdLst/>
              <a:ahLst/>
              <a:cxnLst/>
              <a:rect l="l" t="t" r="r" b="b"/>
              <a:pathLst>
                <a:path w="797" h="1366" extrusionOk="0">
                  <a:moveTo>
                    <a:pt x="199" y="1"/>
                  </a:moveTo>
                  <a:cubicBezTo>
                    <a:pt x="597" y="228"/>
                    <a:pt x="711" y="569"/>
                    <a:pt x="768" y="939"/>
                  </a:cubicBezTo>
                  <a:cubicBezTo>
                    <a:pt x="768" y="1081"/>
                    <a:pt x="796" y="1252"/>
                    <a:pt x="597" y="1309"/>
                  </a:cubicBezTo>
                  <a:cubicBezTo>
                    <a:pt x="398" y="1366"/>
                    <a:pt x="228" y="1280"/>
                    <a:pt x="142" y="1081"/>
                  </a:cubicBezTo>
                  <a:cubicBezTo>
                    <a:pt x="0" y="768"/>
                    <a:pt x="0" y="427"/>
                    <a:pt x="199" y="1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93;p21"/>
            <p:cNvSpPr/>
            <p:nvPr/>
          </p:nvSpPr>
          <p:spPr>
            <a:xfrm>
              <a:off x="4898050" y="2159725"/>
              <a:ext cx="7125" cy="26325"/>
            </a:xfrm>
            <a:custGeom>
              <a:avLst/>
              <a:gdLst/>
              <a:ahLst/>
              <a:cxnLst/>
              <a:rect l="l" t="t" r="r" b="b"/>
              <a:pathLst>
                <a:path w="285" h="1053" extrusionOk="0">
                  <a:moveTo>
                    <a:pt x="114" y="0"/>
                  </a:moveTo>
                  <a:cubicBezTo>
                    <a:pt x="256" y="399"/>
                    <a:pt x="285" y="626"/>
                    <a:pt x="171" y="1053"/>
                  </a:cubicBezTo>
                  <a:cubicBezTo>
                    <a:pt x="0" y="626"/>
                    <a:pt x="57" y="399"/>
                    <a:pt x="114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94;p21"/>
            <p:cNvSpPr/>
            <p:nvPr/>
          </p:nvSpPr>
          <p:spPr>
            <a:xfrm>
              <a:off x="4572450" y="2031750"/>
              <a:ext cx="19925" cy="13550"/>
            </a:xfrm>
            <a:custGeom>
              <a:avLst/>
              <a:gdLst/>
              <a:ahLst/>
              <a:cxnLst/>
              <a:rect l="l" t="t" r="r" b="b"/>
              <a:pathLst>
                <a:path w="797" h="542" extrusionOk="0">
                  <a:moveTo>
                    <a:pt x="0" y="314"/>
                  </a:moveTo>
                  <a:cubicBezTo>
                    <a:pt x="256" y="115"/>
                    <a:pt x="512" y="1"/>
                    <a:pt x="796" y="314"/>
                  </a:cubicBezTo>
                  <a:cubicBezTo>
                    <a:pt x="398" y="541"/>
                    <a:pt x="398" y="541"/>
                    <a:pt x="0" y="314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95;p21"/>
            <p:cNvSpPr/>
            <p:nvPr/>
          </p:nvSpPr>
          <p:spPr>
            <a:xfrm>
              <a:off x="4180025" y="2013975"/>
              <a:ext cx="28450" cy="46250"/>
            </a:xfrm>
            <a:custGeom>
              <a:avLst/>
              <a:gdLst/>
              <a:ahLst/>
              <a:cxnLst/>
              <a:rect l="l" t="t" r="r" b="b"/>
              <a:pathLst>
                <a:path w="1138" h="1850" extrusionOk="0">
                  <a:moveTo>
                    <a:pt x="1138" y="1"/>
                  </a:moveTo>
                  <a:lnTo>
                    <a:pt x="1081" y="29"/>
                  </a:lnTo>
                  <a:cubicBezTo>
                    <a:pt x="569" y="484"/>
                    <a:pt x="0" y="911"/>
                    <a:pt x="142" y="1849"/>
                  </a:cubicBezTo>
                  <a:cubicBezTo>
                    <a:pt x="654" y="1252"/>
                    <a:pt x="1024" y="683"/>
                    <a:pt x="1138" y="1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96;p21"/>
            <p:cNvSpPr/>
            <p:nvPr/>
          </p:nvSpPr>
          <p:spPr>
            <a:xfrm>
              <a:off x="4224100" y="2004750"/>
              <a:ext cx="8550" cy="9975"/>
            </a:xfrm>
            <a:custGeom>
              <a:avLst/>
              <a:gdLst/>
              <a:ahLst/>
              <a:cxnLst/>
              <a:rect l="l" t="t" r="r" b="b"/>
              <a:pathLst>
                <a:path w="342" h="399" extrusionOk="0">
                  <a:moveTo>
                    <a:pt x="313" y="85"/>
                  </a:moveTo>
                  <a:cubicBezTo>
                    <a:pt x="342" y="228"/>
                    <a:pt x="228" y="285"/>
                    <a:pt x="114" y="370"/>
                  </a:cubicBezTo>
                  <a:cubicBezTo>
                    <a:pt x="57" y="398"/>
                    <a:pt x="0" y="370"/>
                    <a:pt x="0" y="313"/>
                  </a:cubicBezTo>
                  <a:cubicBezTo>
                    <a:pt x="0" y="171"/>
                    <a:pt x="57" y="85"/>
                    <a:pt x="199" y="29"/>
                  </a:cubicBezTo>
                  <a:cubicBezTo>
                    <a:pt x="256" y="0"/>
                    <a:pt x="313" y="29"/>
                    <a:pt x="313" y="85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7;p21"/>
            <p:cNvSpPr/>
            <p:nvPr/>
          </p:nvSpPr>
          <p:spPr>
            <a:xfrm>
              <a:off x="4368400" y="2237925"/>
              <a:ext cx="18525" cy="49775"/>
            </a:xfrm>
            <a:custGeom>
              <a:avLst/>
              <a:gdLst/>
              <a:ahLst/>
              <a:cxnLst/>
              <a:rect l="l" t="t" r="r" b="b"/>
              <a:pathLst>
                <a:path w="741" h="1991" extrusionOk="0">
                  <a:moveTo>
                    <a:pt x="115" y="342"/>
                  </a:moveTo>
                  <a:cubicBezTo>
                    <a:pt x="200" y="256"/>
                    <a:pt x="314" y="143"/>
                    <a:pt x="456" y="0"/>
                  </a:cubicBezTo>
                  <a:cubicBezTo>
                    <a:pt x="541" y="484"/>
                    <a:pt x="627" y="910"/>
                    <a:pt x="683" y="1337"/>
                  </a:cubicBezTo>
                  <a:cubicBezTo>
                    <a:pt x="740" y="1621"/>
                    <a:pt x="712" y="1906"/>
                    <a:pt x="371" y="1991"/>
                  </a:cubicBezTo>
                  <a:lnTo>
                    <a:pt x="399" y="1991"/>
                  </a:lnTo>
                  <a:cubicBezTo>
                    <a:pt x="1" y="1508"/>
                    <a:pt x="143" y="910"/>
                    <a:pt x="115" y="342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98;p21"/>
            <p:cNvSpPr/>
            <p:nvPr/>
          </p:nvSpPr>
          <p:spPr>
            <a:xfrm>
              <a:off x="4373375" y="2287675"/>
              <a:ext cx="26350" cy="38425"/>
            </a:xfrm>
            <a:custGeom>
              <a:avLst/>
              <a:gdLst/>
              <a:ahLst/>
              <a:cxnLst/>
              <a:rect l="l" t="t" r="r" b="b"/>
              <a:pathLst>
                <a:path w="1054" h="1537" extrusionOk="0">
                  <a:moveTo>
                    <a:pt x="200" y="1"/>
                  </a:moveTo>
                  <a:lnTo>
                    <a:pt x="172" y="1"/>
                  </a:lnTo>
                  <a:cubicBezTo>
                    <a:pt x="627" y="172"/>
                    <a:pt x="712" y="655"/>
                    <a:pt x="1053" y="939"/>
                  </a:cubicBezTo>
                  <a:cubicBezTo>
                    <a:pt x="1025" y="1138"/>
                    <a:pt x="1025" y="1309"/>
                    <a:pt x="996" y="1537"/>
                  </a:cubicBezTo>
                  <a:cubicBezTo>
                    <a:pt x="314" y="1252"/>
                    <a:pt x="58" y="769"/>
                    <a:pt x="1" y="143"/>
                  </a:cubicBezTo>
                  <a:cubicBezTo>
                    <a:pt x="1" y="29"/>
                    <a:pt x="86" y="1"/>
                    <a:pt x="200" y="1"/>
                  </a:cubicBezTo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99;p21"/>
            <p:cNvSpPr/>
            <p:nvPr/>
          </p:nvSpPr>
          <p:spPr>
            <a:xfrm>
              <a:off x="4164075" y="1971300"/>
              <a:ext cx="758875" cy="400000"/>
            </a:xfrm>
            <a:custGeom>
              <a:avLst/>
              <a:gdLst/>
              <a:ahLst/>
              <a:cxnLst/>
              <a:rect l="l" t="t" r="r" b="b"/>
              <a:pathLst>
                <a:path w="30355" h="16000" extrusionOk="0">
                  <a:moveTo>
                    <a:pt x="14629" y="2760"/>
                  </a:moveTo>
                  <a:cubicBezTo>
                    <a:pt x="16392" y="4011"/>
                    <a:pt x="17700" y="5746"/>
                    <a:pt x="18098" y="7822"/>
                  </a:cubicBezTo>
                  <a:cubicBezTo>
                    <a:pt x="18610" y="10665"/>
                    <a:pt x="16876" y="13651"/>
                    <a:pt x="14345" y="14902"/>
                  </a:cubicBezTo>
                  <a:cubicBezTo>
                    <a:pt x="13774" y="15180"/>
                    <a:pt x="13184" y="15306"/>
                    <a:pt x="12605" y="15306"/>
                  </a:cubicBezTo>
                  <a:cubicBezTo>
                    <a:pt x="10215" y="15306"/>
                    <a:pt x="8003" y="13161"/>
                    <a:pt x="8003" y="10665"/>
                  </a:cubicBezTo>
                  <a:cubicBezTo>
                    <a:pt x="8032" y="7907"/>
                    <a:pt x="10307" y="5319"/>
                    <a:pt x="12439" y="3841"/>
                  </a:cubicBezTo>
                  <a:cubicBezTo>
                    <a:pt x="13122" y="3386"/>
                    <a:pt x="13861" y="3016"/>
                    <a:pt x="14629" y="2760"/>
                  </a:cubicBezTo>
                  <a:close/>
                  <a:moveTo>
                    <a:pt x="7605" y="0"/>
                  </a:moveTo>
                  <a:cubicBezTo>
                    <a:pt x="3982" y="0"/>
                    <a:pt x="594" y="1573"/>
                    <a:pt x="13" y="5661"/>
                  </a:cubicBezTo>
                  <a:cubicBezTo>
                    <a:pt x="1" y="5754"/>
                    <a:pt x="47" y="5790"/>
                    <a:pt x="109" y="5790"/>
                  </a:cubicBezTo>
                  <a:cubicBezTo>
                    <a:pt x="198" y="5790"/>
                    <a:pt x="320" y="5716"/>
                    <a:pt x="354" y="5632"/>
                  </a:cubicBezTo>
                  <a:cubicBezTo>
                    <a:pt x="1315" y="2030"/>
                    <a:pt x="4345" y="497"/>
                    <a:pt x="7640" y="497"/>
                  </a:cubicBezTo>
                  <a:cubicBezTo>
                    <a:pt x="9808" y="497"/>
                    <a:pt x="12091" y="1160"/>
                    <a:pt x="13975" y="2333"/>
                  </a:cubicBezTo>
                  <a:cubicBezTo>
                    <a:pt x="10164" y="3841"/>
                    <a:pt x="6041" y="8618"/>
                    <a:pt x="7662" y="12883"/>
                  </a:cubicBezTo>
                  <a:cubicBezTo>
                    <a:pt x="8409" y="14802"/>
                    <a:pt x="10444" y="16000"/>
                    <a:pt x="12447" y="16000"/>
                  </a:cubicBezTo>
                  <a:cubicBezTo>
                    <a:pt x="12731" y="16000"/>
                    <a:pt x="13014" y="15976"/>
                    <a:pt x="13293" y="15926"/>
                  </a:cubicBezTo>
                  <a:cubicBezTo>
                    <a:pt x="15511" y="15557"/>
                    <a:pt x="17302" y="13594"/>
                    <a:pt x="18212" y="11632"/>
                  </a:cubicBezTo>
                  <a:cubicBezTo>
                    <a:pt x="19804" y="8191"/>
                    <a:pt x="18184" y="4665"/>
                    <a:pt x="15425" y="2504"/>
                  </a:cubicBezTo>
                  <a:cubicBezTo>
                    <a:pt x="16190" y="2321"/>
                    <a:pt x="16976" y="2232"/>
                    <a:pt x="17765" y="2232"/>
                  </a:cubicBezTo>
                  <a:cubicBezTo>
                    <a:pt x="19177" y="2232"/>
                    <a:pt x="20595" y="2515"/>
                    <a:pt x="21909" y="3044"/>
                  </a:cubicBezTo>
                  <a:cubicBezTo>
                    <a:pt x="24497" y="4097"/>
                    <a:pt x="26629" y="6087"/>
                    <a:pt x="28449" y="8135"/>
                  </a:cubicBezTo>
                  <a:cubicBezTo>
                    <a:pt x="28051" y="7964"/>
                    <a:pt x="27653" y="7850"/>
                    <a:pt x="27255" y="7708"/>
                  </a:cubicBezTo>
                  <a:cubicBezTo>
                    <a:pt x="26152" y="7349"/>
                    <a:pt x="24842" y="7013"/>
                    <a:pt x="23636" y="7013"/>
                  </a:cubicBezTo>
                  <a:cubicBezTo>
                    <a:pt x="23504" y="7013"/>
                    <a:pt x="23374" y="7017"/>
                    <a:pt x="23245" y="7026"/>
                  </a:cubicBezTo>
                  <a:cubicBezTo>
                    <a:pt x="23103" y="7026"/>
                    <a:pt x="22847" y="7338"/>
                    <a:pt x="23075" y="7395"/>
                  </a:cubicBezTo>
                  <a:cubicBezTo>
                    <a:pt x="24212" y="7736"/>
                    <a:pt x="25435" y="7822"/>
                    <a:pt x="26601" y="8106"/>
                  </a:cubicBezTo>
                  <a:cubicBezTo>
                    <a:pt x="27880" y="8419"/>
                    <a:pt x="29018" y="9130"/>
                    <a:pt x="30298" y="9471"/>
                  </a:cubicBezTo>
                  <a:lnTo>
                    <a:pt x="30354" y="9386"/>
                  </a:lnTo>
                  <a:cubicBezTo>
                    <a:pt x="30070" y="9016"/>
                    <a:pt x="29672" y="8732"/>
                    <a:pt x="29245" y="8504"/>
                  </a:cubicBezTo>
                  <a:cubicBezTo>
                    <a:pt x="29416" y="8334"/>
                    <a:pt x="29530" y="8049"/>
                    <a:pt x="29359" y="7879"/>
                  </a:cubicBezTo>
                  <a:cubicBezTo>
                    <a:pt x="26298" y="4404"/>
                    <a:pt x="22418" y="1543"/>
                    <a:pt x="17990" y="1543"/>
                  </a:cubicBezTo>
                  <a:cubicBezTo>
                    <a:pt x="16946" y="1543"/>
                    <a:pt x="15872" y="1702"/>
                    <a:pt x="14771" y="2049"/>
                  </a:cubicBezTo>
                  <a:cubicBezTo>
                    <a:pt x="12880" y="796"/>
                    <a:pt x="10183" y="0"/>
                    <a:pt x="7605" y="0"/>
                  </a:cubicBezTo>
                  <a:close/>
                </a:path>
              </a:pathLst>
            </a:custGeom>
            <a:solidFill>
              <a:srgbClr val="B13053"/>
            </a:solidFill>
            <a:ln w="9525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321;p21"/>
          <p:cNvSpPr txBox="1">
            <a:spLocks/>
          </p:cNvSpPr>
          <p:nvPr/>
        </p:nvSpPr>
        <p:spPr>
          <a:xfrm>
            <a:off x="222727" y="799428"/>
            <a:ext cx="2382024" cy="341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400" dirty="0" smtClean="0">
                <a:solidFill>
                  <a:srgbClr val="B13053"/>
                </a:solidFill>
              </a:rPr>
              <a:t>Producción de textos</a:t>
            </a:r>
            <a:endParaRPr lang="es-MX" sz="1400" dirty="0">
              <a:solidFill>
                <a:srgbClr val="B13053"/>
              </a:solidFill>
            </a:endParaRPr>
          </a:p>
        </p:txBody>
      </p:sp>
      <p:grpSp>
        <p:nvGrpSpPr>
          <p:cNvPr id="43" name="Google Shape;314;p21"/>
          <p:cNvGrpSpPr/>
          <p:nvPr/>
        </p:nvGrpSpPr>
        <p:grpSpPr>
          <a:xfrm>
            <a:off x="386283" y="683282"/>
            <a:ext cx="1910611" cy="539230"/>
            <a:chOff x="5036675" y="2590300"/>
            <a:chExt cx="1082750" cy="771600"/>
          </a:xfrm>
        </p:grpSpPr>
        <p:sp>
          <p:nvSpPr>
            <p:cNvPr id="44" name="Google Shape;315;p21"/>
            <p:cNvSpPr/>
            <p:nvPr/>
          </p:nvSpPr>
          <p:spPr>
            <a:xfrm>
              <a:off x="5695700" y="2629175"/>
              <a:ext cx="23475" cy="1900"/>
            </a:xfrm>
            <a:custGeom>
              <a:avLst/>
              <a:gdLst/>
              <a:ahLst/>
              <a:cxnLst/>
              <a:rect l="l" t="t" r="r" b="b"/>
              <a:pathLst>
                <a:path w="939" h="76" extrusionOk="0">
                  <a:moveTo>
                    <a:pt x="502" y="1"/>
                  </a:moveTo>
                  <a:cubicBezTo>
                    <a:pt x="335" y="1"/>
                    <a:pt x="167" y="30"/>
                    <a:pt x="0" y="76"/>
                  </a:cubicBezTo>
                  <a:lnTo>
                    <a:pt x="938" y="76"/>
                  </a:lnTo>
                  <a:cubicBezTo>
                    <a:pt x="793" y="23"/>
                    <a:pt x="648" y="1"/>
                    <a:pt x="502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16;p21"/>
            <p:cNvSpPr/>
            <p:nvPr/>
          </p:nvSpPr>
          <p:spPr>
            <a:xfrm>
              <a:off x="5103500" y="3144350"/>
              <a:ext cx="20625" cy="47650"/>
            </a:xfrm>
            <a:custGeom>
              <a:avLst/>
              <a:gdLst/>
              <a:ahLst/>
              <a:cxnLst/>
              <a:rect l="l" t="t" r="r" b="b"/>
              <a:pathLst>
                <a:path w="825" h="1906" extrusionOk="0">
                  <a:moveTo>
                    <a:pt x="57" y="0"/>
                  </a:moveTo>
                  <a:cubicBezTo>
                    <a:pt x="0" y="740"/>
                    <a:pt x="512" y="1280"/>
                    <a:pt x="825" y="1905"/>
                  </a:cubicBezTo>
                  <a:cubicBezTo>
                    <a:pt x="512" y="1280"/>
                    <a:pt x="797" y="427"/>
                    <a:pt x="57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17;p21"/>
            <p:cNvSpPr/>
            <p:nvPr/>
          </p:nvSpPr>
          <p:spPr>
            <a:xfrm>
              <a:off x="5036675" y="2593325"/>
              <a:ext cx="1082750" cy="643450"/>
            </a:xfrm>
            <a:custGeom>
              <a:avLst/>
              <a:gdLst/>
              <a:ahLst/>
              <a:cxnLst/>
              <a:rect l="l" t="t" r="r" b="b"/>
              <a:pathLst>
                <a:path w="43310" h="25738" extrusionOk="0">
                  <a:moveTo>
                    <a:pt x="797" y="19766"/>
                  </a:moveTo>
                  <a:lnTo>
                    <a:pt x="797" y="20392"/>
                  </a:lnTo>
                  <a:lnTo>
                    <a:pt x="853" y="20392"/>
                  </a:lnTo>
                  <a:cubicBezTo>
                    <a:pt x="853" y="20193"/>
                    <a:pt x="825" y="19965"/>
                    <a:pt x="797" y="19766"/>
                  </a:cubicBezTo>
                  <a:close/>
                  <a:moveTo>
                    <a:pt x="23699" y="1"/>
                  </a:moveTo>
                  <a:cubicBezTo>
                    <a:pt x="22353" y="1"/>
                    <a:pt x="21004" y="98"/>
                    <a:pt x="19650" y="287"/>
                  </a:cubicBezTo>
                  <a:cubicBezTo>
                    <a:pt x="18854" y="401"/>
                    <a:pt x="18001" y="401"/>
                    <a:pt x="17290" y="913"/>
                  </a:cubicBezTo>
                  <a:cubicBezTo>
                    <a:pt x="17170" y="880"/>
                    <a:pt x="17055" y="866"/>
                    <a:pt x="16942" y="866"/>
                  </a:cubicBezTo>
                  <a:cubicBezTo>
                    <a:pt x="16464" y="866"/>
                    <a:pt x="16033" y="1116"/>
                    <a:pt x="15527" y="1254"/>
                  </a:cubicBezTo>
                  <a:cubicBezTo>
                    <a:pt x="15579" y="1285"/>
                    <a:pt x="15630" y="1296"/>
                    <a:pt x="15680" y="1296"/>
                  </a:cubicBezTo>
                  <a:cubicBezTo>
                    <a:pt x="15810" y="1296"/>
                    <a:pt x="15936" y="1220"/>
                    <a:pt x="16059" y="1220"/>
                  </a:cubicBezTo>
                  <a:cubicBezTo>
                    <a:pt x="16148" y="1220"/>
                    <a:pt x="16235" y="1260"/>
                    <a:pt x="16323" y="1396"/>
                  </a:cubicBezTo>
                  <a:cubicBezTo>
                    <a:pt x="15953" y="1558"/>
                    <a:pt x="15528" y="1776"/>
                    <a:pt x="15213" y="1776"/>
                  </a:cubicBezTo>
                  <a:cubicBezTo>
                    <a:pt x="15140" y="1776"/>
                    <a:pt x="15074" y="1764"/>
                    <a:pt x="15015" y="1737"/>
                  </a:cubicBezTo>
                  <a:cubicBezTo>
                    <a:pt x="14824" y="1642"/>
                    <a:pt x="14649" y="1605"/>
                    <a:pt x="14484" y="1605"/>
                  </a:cubicBezTo>
                  <a:cubicBezTo>
                    <a:pt x="14109" y="1605"/>
                    <a:pt x="13787" y="1798"/>
                    <a:pt x="13451" y="1936"/>
                  </a:cubicBezTo>
                  <a:cubicBezTo>
                    <a:pt x="12057" y="2448"/>
                    <a:pt x="10778" y="3159"/>
                    <a:pt x="9527" y="3955"/>
                  </a:cubicBezTo>
                  <a:cubicBezTo>
                    <a:pt x="6569" y="5918"/>
                    <a:pt x="4067" y="8335"/>
                    <a:pt x="2048" y="11235"/>
                  </a:cubicBezTo>
                  <a:cubicBezTo>
                    <a:pt x="1962" y="11349"/>
                    <a:pt x="1820" y="11548"/>
                    <a:pt x="1877" y="11548"/>
                  </a:cubicBezTo>
                  <a:cubicBezTo>
                    <a:pt x="2673" y="11662"/>
                    <a:pt x="2019" y="12060"/>
                    <a:pt x="1962" y="12202"/>
                  </a:cubicBezTo>
                  <a:cubicBezTo>
                    <a:pt x="1337" y="13567"/>
                    <a:pt x="882" y="15017"/>
                    <a:pt x="569" y="16496"/>
                  </a:cubicBezTo>
                  <a:cubicBezTo>
                    <a:pt x="370" y="17605"/>
                    <a:pt x="0" y="18714"/>
                    <a:pt x="256" y="19937"/>
                  </a:cubicBezTo>
                  <a:cubicBezTo>
                    <a:pt x="280" y="19652"/>
                    <a:pt x="343" y="19565"/>
                    <a:pt x="424" y="19565"/>
                  </a:cubicBezTo>
                  <a:cubicBezTo>
                    <a:pt x="536" y="19565"/>
                    <a:pt x="681" y="19733"/>
                    <a:pt x="797" y="19766"/>
                  </a:cubicBezTo>
                  <a:cubicBezTo>
                    <a:pt x="569" y="18657"/>
                    <a:pt x="541" y="17548"/>
                    <a:pt x="1052" y="16496"/>
                  </a:cubicBezTo>
                  <a:cubicBezTo>
                    <a:pt x="1166" y="17036"/>
                    <a:pt x="1195" y="17605"/>
                    <a:pt x="1166" y="18145"/>
                  </a:cubicBezTo>
                  <a:cubicBezTo>
                    <a:pt x="1109" y="18942"/>
                    <a:pt x="1308" y="19653"/>
                    <a:pt x="1877" y="20221"/>
                  </a:cubicBezTo>
                  <a:lnTo>
                    <a:pt x="1877" y="20563"/>
                  </a:lnTo>
                  <a:cubicBezTo>
                    <a:pt x="2190" y="21017"/>
                    <a:pt x="2190" y="21672"/>
                    <a:pt x="2730" y="21984"/>
                  </a:cubicBezTo>
                  <a:cubicBezTo>
                    <a:pt x="2673" y="21074"/>
                    <a:pt x="2247" y="20136"/>
                    <a:pt x="2560" y="19226"/>
                  </a:cubicBezTo>
                  <a:cubicBezTo>
                    <a:pt x="2133" y="17776"/>
                    <a:pt x="2304" y="16325"/>
                    <a:pt x="2816" y="14932"/>
                  </a:cubicBezTo>
                  <a:cubicBezTo>
                    <a:pt x="3185" y="12629"/>
                    <a:pt x="4294" y="10524"/>
                    <a:pt x="6029" y="8704"/>
                  </a:cubicBezTo>
                  <a:cubicBezTo>
                    <a:pt x="6114" y="8591"/>
                    <a:pt x="6199" y="8505"/>
                    <a:pt x="6313" y="8392"/>
                  </a:cubicBezTo>
                  <a:cubicBezTo>
                    <a:pt x="7280" y="7339"/>
                    <a:pt x="8389" y="6344"/>
                    <a:pt x="9527" y="5434"/>
                  </a:cubicBezTo>
                  <a:cubicBezTo>
                    <a:pt x="10493" y="4610"/>
                    <a:pt x="11688" y="4012"/>
                    <a:pt x="12825" y="3387"/>
                  </a:cubicBezTo>
                  <a:cubicBezTo>
                    <a:pt x="15413" y="1993"/>
                    <a:pt x="18200" y="1169"/>
                    <a:pt x="21186" y="1140"/>
                  </a:cubicBezTo>
                  <a:cubicBezTo>
                    <a:pt x="21659" y="1140"/>
                    <a:pt x="22132" y="1134"/>
                    <a:pt x="22604" y="1134"/>
                  </a:cubicBezTo>
                  <a:cubicBezTo>
                    <a:pt x="23862" y="1134"/>
                    <a:pt x="25112" y="1179"/>
                    <a:pt x="26333" y="1510"/>
                  </a:cubicBezTo>
                  <a:cubicBezTo>
                    <a:pt x="26304" y="1254"/>
                    <a:pt x="26105" y="1226"/>
                    <a:pt x="25906" y="1197"/>
                  </a:cubicBezTo>
                  <a:cubicBezTo>
                    <a:pt x="25252" y="1112"/>
                    <a:pt x="24598" y="1026"/>
                    <a:pt x="23915" y="913"/>
                  </a:cubicBezTo>
                  <a:cubicBezTo>
                    <a:pt x="24379" y="859"/>
                    <a:pt x="24832" y="783"/>
                    <a:pt x="25280" y="783"/>
                  </a:cubicBezTo>
                  <a:cubicBezTo>
                    <a:pt x="25547" y="783"/>
                    <a:pt x="25812" y="810"/>
                    <a:pt x="26077" y="884"/>
                  </a:cubicBezTo>
                  <a:cubicBezTo>
                    <a:pt x="26217" y="919"/>
                    <a:pt x="26400" y="987"/>
                    <a:pt x="26560" y="987"/>
                  </a:cubicBezTo>
                  <a:cubicBezTo>
                    <a:pt x="26660" y="987"/>
                    <a:pt x="26751" y="961"/>
                    <a:pt x="26816" y="884"/>
                  </a:cubicBezTo>
                  <a:cubicBezTo>
                    <a:pt x="26978" y="693"/>
                    <a:pt x="27139" y="639"/>
                    <a:pt x="27305" y="639"/>
                  </a:cubicBezTo>
                  <a:cubicBezTo>
                    <a:pt x="27460" y="639"/>
                    <a:pt x="27618" y="686"/>
                    <a:pt x="27783" y="714"/>
                  </a:cubicBezTo>
                  <a:cubicBezTo>
                    <a:pt x="28949" y="884"/>
                    <a:pt x="30086" y="1197"/>
                    <a:pt x="31224" y="1481"/>
                  </a:cubicBezTo>
                  <a:cubicBezTo>
                    <a:pt x="33527" y="2022"/>
                    <a:pt x="35489" y="3159"/>
                    <a:pt x="37281" y="4610"/>
                  </a:cubicBezTo>
                  <a:cubicBezTo>
                    <a:pt x="38731" y="5747"/>
                    <a:pt x="39840" y="7197"/>
                    <a:pt x="40807" y="8790"/>
                  </a:cubicBezTo>
                  <a:cubicBezTo>
                    <a:pt x="41717" y="10212"/>
                    <a:pt x="42314" y="11690"/>
                    <a:pt x="42598" y="13311"/>
                  </a:cubicBezTo>
                  <a:cubicBezTo>
                    <a:pt x="42655" y="13652"/>
                    <a:pt x="42769" y="14050"/>
                    <a:pt x="42570" y="14278"/>
                  </a:cubicBezTo>
                  <a:cubicBezTo>
                    <a:pt x="42257" y="14562"/>
                    <a:pt x="42428" y="14790"/>
                    <a:pt x="42456" y="15046"/>
                  </a:cubicBezTo>
                  <a:cubicBezTo>
                    <a:pt x="42598" y="15927"/>
                    <a:pt x="42428" y="16496"/>
                    <a:pt x="41802" y="17122"/>
                  </a:cubicBezTo>
                  <a:lnTo>
                    <a:pt x="41802" y="15558"/>
                  </a:lnTo>
                  <a:cubicBezTo>
                    <a:pt x="41660" y="17065"/>
                    <a:pt x="41660" y="18600"/>
                    <a:pt x="40380" y="19709"/>
                  </a:cubicBezTo>
                  <a:cubicBezTo>
                    <a:pt x="40323" y="19766"/>
                    <a:pt x="40266" y="19965"/>
                    <a:pt x="40323" y="19965"/>
                  </a:cubicBezTo>
                  <a:cubicBezTo>
                    <a:pt x="40921" y="19965"/>
                    <a:pt x="40579" y="20250"/>
                    <a:pt x="40437" y="20392"/>
                  </a:cubicBezTo>
                  <a:cubicBezTo>
                    <a:pt x="40096" y="20790"/>
                    <a:pt x="39783" y="21188"/>
                    <a:pt x="39385" y="21529"/>
                  </a:cubicBezTo>
                  <a:cubicBezTo>
                    <a:pt x="37793" y="22894"/>
                    <a:pt x="36172" y="24231"/>
                    <a:pt x="34352" y="25283"/>
                  </a:cubicBezTo>
                  <a:cubicBezTo>
                    <a:pt x="34210" y="25368"/>
                    <a:pt x="33954" y="25425"/>
                    <a:pt x="34096" y="25738"/>
                  </a:cubicBezTo>
                  <a:cubicBezTo>
                    <a:pt x="36143" y="24771"/>
                    <a:pt x="37821" y="23292"/>
                    <a:pt x="39612" y="21927"/>
                  </a:cubicBezTo>
                  <a:lnTo>
                    <a:pt x="39612" y="21927"/>
                  </a:lnTo>
                  <a:cubicBezTo>
                    <a:pt x="39698" y="22269"/>
                    <a:pt x="39385" y="22382"/>
                    <a:pt x="39556" y="22752"/>
                  </a:cubicBezTo>
                  <a:cubicBezTo>
                    <a:pt x="40807" y="20961"/>
                    <a:pt x="41774" y="19084"/>
                    <a:pt x="42883" y="17235"/>
                  </a:cubicBezTo>
                  <a:lnTo>
                    <a:pt x="42883" y="17235"/>
                  </a:lnTo>
                  <a:cubicBezTo>
                    <a:pt x="43167" y="18401"/>
                    <a:pt x="42826" y="19482"/>
                    <a:pt x="42513" y="20648"/>
                  </a:cubicBezTo>
                  <a:cubicBezTo>
                    <a:pt x="42996" y="20051"/>
                    <a:pt x="43309" y="19397"/>
                    <a:pt x="43252" y="18629"/>
                  </a:cubicBezTo>
                  <a:cubicBezTo>
                    <a:pt x="43167" y="16866"/>
                    <a:pt x="43195" y="15103"/>
                    <a:pt x="43053" y="13340"/>
                  </a:cubicBezTo>
                  <a:cubicBezTo>
                    <a:pt x="42883" y="10866"/>
                    <a:pt x="41631" y="8818"/>
                    <a:pt x="40096" y="6941"/>
                  </a:cubicBezTo>
                  <a:cubicBezTo>
                    <a:pt x="37451" y="3728"/>
                    <a:pt x="34039" y="1709"/>
                    <a:pt x="29972" y="742"/>
                  </a:cubicBezTo>
                  <a:cubicBezTo>
                    <a:pt x="27892" y="239"/>
                    <a:pt x="25801" y="1"/>
                    <a:pt x="2369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18;p21"/>
            <p:cNvSpPr/>
            <p:nvPr/>
          </p:nvSpPr>
          <p:spPr>
            <a:xfrm>
              <a:off x="5059425" y="2593325"/>
              <a:ext cx="1060000" cy="643450"/>
            </a:xfrm>
            <a:custGeom>
              <a:avLst/>
              <a:gdLst/>
              <a:ahLst/>
              <a:cxnLst/>
              <a:rect l="l" t="t" r="r" b="b"/>
              <a:pathLst>
                <a:path w="42400" h="25738" extrusionOk="0">
                  <a:moveTo>
                    <a:pt x="16918" y="845"/>
                  </a:moveTo>
                  <a:cubicBezTo>
                    <a:pt x="16984" y="845"/>
                    <a:pt x="17051" y="848"/>
                    <a:pt x="17119" y="856"/>
                  </a:cubicBezTo>
                  <a:cubicBezTo>
                    <a:pt x="17038" y="916"/>
                    <a:pt x="16954" y="934"/>
                    <a:pt x="16869" y="934"/>
                  </a:cubicBezTo>
                  <a:cubicBezTo>
                    <a:pt x="16751" y="934"/>
                    <a:pt x="16631" y="901"/>
                    <a:pt x="16516" y="901"/>
                  </a:cubicBezTo>
                  <a:cubicBezTo>
                    <a:pt x="16479" y="901"/>
                    <a:pt x="16443" y="904"/>
                    <a:pt x="16408" y="913"/>
                  </a:cubicBezTo>
                  <a:lnTo>
                    <a:pt x="16380" y="913"/>
                  </a:lnTo>
                  <a:cubicBezTo>
                    <a:pt x="16567" y="871"/>
                    <a:pt x="16739" y="845"/>
                    <a:pt x="16918" y="845"/>
                  </a:cubicBezTo>
                  <a:close/>
                  <a:moveTo>
                    <a:pt x="8133" y="5036"/>
                  </a:moveTo>
                  <a:lnTo>
                    <a:pt x="8133" y="5036"/>
                  </a:lnTo>
                  <a:cubicBezTo>
                    <a:pt x="6427" y="6629"/>
                    <a:pt x="4692" y="8136"/>
                    <a:pt x="3157" y="9870"/>
                  </a:cubicBezTo>
                  <a:cubicBezTo>
                    <a:pt x="4180" y="7595"/>
                    <a:pt x="6171" y="6316"/>
                    <a:pt x="8133" y="5036"/>
                  </a:cubicBezTo>
                  <a:close/>
                  <a:moveTo>
                    <a:pt x="22789" y="1"/>
                  </a:moveTo>
                  <a:cubicBezTo>
                    <a:pt x="21443" y="1"/>
                    <a:pt x="20094" y="98"/>
                    <a:pt x="18740" y="287"/>
                  </a:cubicBezTo>
                  <a:cubicBezTo>
                    <a:pt x="17944" y="401"/>
                    <a:pt x="17091" y="401"/>
                    <a:pt x="16380" y="913"/>
                  </a:cubicBezTo>
                  <a:cubicBezTo>
                    <a:pt x="16260" y="880"/>
                    <a:pt x="16145" y="866"/>
                    <a:pt x="16032" y="866"/>
                  </a:cubicBezTo>
                  <a:cubicBezTo>
                    <a:pt x="15554" y="866"/>
                    <a:pt x="15123" y="1116"/>
                    <a:pt x="14617" y="1254"/>
                  </a:cubicBezTo>
                  <a:cubicBezTo>
                    <a:pt x="14669" y="1285"/>
                    <a:pt x="14720" y="1296"/>
                    <a:pt x="14770" y="1296"/>
                  </a:cubicBezTo>
                  <a:cubicBezTo>
                    <a:pt x="14900" y="1296"/>
                    <a:pt x="15026" y="1220"/>
                    <a:pt x="15149" y="1220"/>
                  </a:cubicBezTo>
                  <a:cubicBezTo>
                    <a:pt x="15238" y="1220"/>
                    <a:pt x="15325" y="1260"/>
                    <a:pt x="15413" y="1396"/>
                  </a:cubicBezTo>
                  <a:cubicBezTo>
                    <a:pt x="15043" y="1558"/>
                    <a:pt x="14618" y="1776"/>
                    <a:pt x="14303" y="1776"/>
                  </a:cubicBezTo>
                  <a:cubicBezTo>
                    <a:pt x="14230" y="1776"/>
                    <a:pt x="14164" y="1764"/>
                    <a:pt x="14105" y="1737"/>
                  </a:cubicBezTo>
                  <a:cubicBezTo>
                    <a:pt x="13914" y="1642"/>
                    <a:pt x="13739" y="1605"/>
                    <a:pt x="13574" y="1605"/>
                  </a:cubicBezTo>
                  <a:cubicBezTo>
                    <a:pt x="13199" y="1605"/>
                    <a:pt x="12877" y="1798"/>
                    <a:pt x="12541" y="1936"/>
                  </a:cubicBezTo>
                  <a:cubicBezTo>
                    <a:pt x="11147" y="2448"/>
                    <a:pt x="9868" y="3159"/>
                    <a:pt x="8617" y="3955"/>
                  </a:cubicBezTo>
                  <a:cubicBezTo>
                    <a:pt x="5659" y="5918"/>
                    <a:pt x="3157" y="8335"/>
                    <a:pt x="1138" y="11235"/>
                  </a:cubicBezTo>
                  <a:cubicBezTo>
                    <a:pt x="1052" y="11349"/>
                    <a:pt x="910" y="11548"/>
                    <a:pt x="967" y="11548"/>
                  </a:cubicBezTo>
                  <a:cubicBezTo>
                    <a:pt x="1763" y="11662"/>
                    <a:pt x="1109" y="12060"/>
                    <a:pt x="1052" y="12202"/>
                  </a:cubicBezTo>
                  <a:cubicBezTo>
                    <a:pt x="654" y="13055"/>
                    <a:pt x="342" y="13937"/>
                    <a:pt x="57" y="14847"/>
                  </a:cubicBezTo>
                  <a:cubicBezTo>
                    <a:pt x="29" y="15501"/>
                    <a:pt x="0" y="16183"/>
                    <a:pt x="0" y="16837"/>
                  </a:cubicBezTo>
                  <a:cubicBezTo>
                    <a:pt x="57" y="16724"/>
                    <a:pt x="86" y="16610"/>
                    <a:pt x="142" y="16496"/>
                  </a:cubicBezTo>
                  <a:cubicBezTo>
                    <a:pt x="256" y="17036"/>
                    <a:pt x="285" y="17605"/>
                    <a:pt x="256" y="18145"/>
                  </a:cubicBezTo>
                  <a:cubicBezTo>
                    <a:pt x="199" y="18942"/>
                    <a:pt x="398" y="19653"/>
                    <a:pt x="967" y="20221"/>
                  </a:cubicBezTo>
                  <a:cubicBezTo>
                    <a:pt x="512" y="19226"/>
                    <a:pt x="285" y="18202"/>
                    <a:pt x="484" y="17093"/>
                  </a:cubicBezTo>
                  <a:cubicBezTo>
                    <a:pt x="626" y="16382"/>
                    <a:pt x="683" y="15671"/>
                    <a:pt x="740" y="14960"/>
                  </a:cubicBezTo>
                  <a:cubicBezTo>
                    <a:pt x="768" y="14562"/>
                    <a:pt x="853" y="14164"/>
                    <a:pt x="1024" y="13823"/>
                  </a:cubicBezTo>
                  <a:cubicBezTo>
                    <a:pt x="1394" y="13055"/>
                    <a:pt x="1820" y="12316"/>
                    <a:pt x="2218" y="11577"/>
                  </a:cubicBezTo>
                  <a:cubicBezTo>
                    <a:pt x="2332" y="11377"/>
                    <a:pt x="2446" y="11150"/>
                    <a:pt x="2702" y="11150"/>
                  </a:cubicBezTo>
                  <a:cubicBezTo>
                    <a:pt x="2816" y="11235"/>
                    <a:pt x="2844" y="11321"/>
                    <a:pt x="2787" y="11434"/>
                  </a:cubicBezTo>
                  <a:cubicBezTo>
                    <a:pt x="2218" y="12714"/>
                    <a:pt x="1906" y="14050"/>
                    <a:pt x="1763" y="15415"/>
                  </a:cubicBezTo>
                  <a:cubicBezTo>
                    <a:pt x="1792" y="15245"/>
                    <a:pt x="1849" y="15103"/>
                    <a:pt x="1906" y="14932"/>
                  </a:cubicBezTo>
                  <a:cubicBezTo>
                    <a:pt x="2275" y="12629"/>
                    <a:pt x="3384" y="10524"/>
                    <a:pt x="5119" y="8704"/>
                  </a:cubicBezTo>
                  <a:cubicBezTo>
                    <a:pt x="5204" y="8591"/>
                    <a:pt x="5289" y="8505"/>
                    <a:pt x="5403" y="8392"/>
                  </a:cubicBezTo>
                  <a:cubicBezTo>
                    <a:pt x="6370" y="7339"/>
                    <a:pt x="7479" y="6344"/>
                    <a:pt x="8617" y="5434"/>
                  </a:cubicBezTo>
                  <a:cubicBezTo>
                    <a:pt x="9583" y="4610"/>
                    <a:pt x="10778" y="4012"/>
                    <a:pt x="11915" y="3387"/>
                  </a:cubicBezTo>
                  <a:cubicBezTo>
                    <a:pt x="14503" y="1993"/>
                    <a:pt x="17290" y="1169"/>
                    <a:pt x="20276" y="1140"/>
                  </a:cubicBezTo>
                  <a:cubicBezTo>
                    <a:pt x="20749" y="1140"/>
                    <a:pt x="21222" y="1134"/>
                    <a:pt x="21694" y="1134"/>
                  </a:cubicBezTo>
                  <a:cubicBezTo>
                    <a:pt x="22952" y="1134"/>
                    <a:pt x="24202" y="1179"/>
                    <a:pt x="25423" y="1510"/>
                  </a:cubicBezTo>
                  <a:cubicBezTo>
                    <a:pt x="25394" y="1254"/>
                    <a:pt x="25195" y="1226"/>
                    <a:pt x="24996" y="1197"/>
                  </a:cubicBezTo>
                  <a:cubicBezTo>
                    <a:pt x="24342" y="1112"/>
                    <a:pt x="23688" y="1026"/>
                    <a:pt x="23005" y="913"/>
                  </a:cubicBezTo>
                  <a:cubicBezTo>
                    <a:pt x="23469" y="859"/>
                    <a:pt x="23922" y="783"/>
                    <a:pt x="24370" y="783"/>
                  </a:cubicBezTo>
                  <a:cubicBezTo>
                    <a:pt x="24637" y="783"/>
                    <a:pt x="24902" y="810"/>
                    <a:pt x="25167" y="884"/>
                  </a:cubicBezTo>
                  <a:cubicBezTo>
                    <a:pt x="25307" y="919"/>
                    <a:pt x="25490" y="987"/>
                    <a:pt x="25650" y="987"/>
                  </a:cubicBezTo>
                  <a:cubicBezTo>
                    <a:pt x="25750" y="987"/>
                    <a:pt x="25841" y="961"/>
                    <a:pt x="25906" y="884"/>
                  </a:cubicBezTo>
                  <a:cubicBezTo>
                    <a:pt x="26068" y="693"/>
                    <a:pt x="26229" y="639"/>
                    <a:pt x="26395" y="639"/>
                  </a:cubicBezTo>
                  <a:cubicBezTo>
                    <a:pt x="26550" y="639"/>
                    <a:pt x="26708" y="686"/>
                    <a:pt x="26873" y="714"/>
                  </a:cubicBezTo>
                  <a:cubicBezTo>
                    <a:pt x="28039" y="884"/>
                    <a:pt x="29176" y="1197"/>
                    <a:pt x="30314" y="1481"/>
                  </a:cubicBezTo>
                  <a:cubicBezTo>
                    <a:pt x="32617" y="2022"/>
                    <a:pt x="34579" y="3159"/>
                    <a:pt x="36371" y="4610"/>
                  </a:cubicBezTo>
                  <a:cubicBezTo>
                    <a:pt x="37821" y="5747"/>
                    <a:pt x="38930" y="7197"/>
                    <a:pt x="39897" y="8790"/>
                  </a:cubicBezTo>
                  <a:cubicBezTo>
                    <a:pt x="40807" y="10212"/>
                    <a:pt x="41404" y="11690"/>
                    <a:pt x="41688" y="13311"/>
                  </a:cubicBezTo>
                  <a:cubicBezTo>
                    <a:pt x="41745" y="13652"/>
                    <a:pt x="41859" y="14050"/>
                    <a:pt x="41660" y="14278"/>
                  </a:cubicBezTo>
                  <a:cubicBezTo>
                    <a:pt x="41347" y="14562"/>
                    <a:pt x="41518" y="14790"/>
                    <a:pt x="41546" y="15046"/>
                  </a:cubicBezTo>
                  <a:cubicBezTo>
                    <a:pt x="41688" y="15927"/>
                    <a:pt x="41518" y="16496"/>
                    <a:pt x="40892" y="17122"/>
                  </a:cubicBezTo>
                  <a:lnTo>
                    <a:pt x="40892" y="15558"/>
                  </a:lnTo>
                  <a:cubicBezTo>
                    <a:pt x="40750" y="17065"/>
                    <a:pt x="40750" y="18600"/>
                    <a:pt x="39470" y="19709"/>
                  </a:cubicBezTo>
                  <a:cubicBezTo>
                    <a:pt x="39413" y="19766"/>
                    <a:pt x="39356" y="19965"/>
                    <a:pt x="39413" y="19965"/>
                  </a:cubicBezTo>
                  <a:cubicBezTo>
                    <a:pt x="40011" y="19965"/>
                    <a:pt x="39669" y="20250"/>
                    <a:pt x="39527" y="20392"/>
                  </a:cubicBezTo>
                  <a:cubicBezTo>
                    <a:pt x="39186" y="20790"/>
                    <a:pt x="38873" y="21188"/>
                    <a:pt x="38475" y="21529"/>
                  </a:cubicBezTo>
                  <a:cubicBezTo>
                    <a:pt x="36883" y="22894"/>
                    <a:pt x="35262" y="24231"/>
                    <a:pt x="33442" y="25283"/>
                  </a:cubicBezTo>
                  <a:cubicBezTo>
                    <a:pt x="33300" y="25368"/>
                    <a:pt x="33044" y="25425"/>
                    <a:pt x="33186" y="25738"/>
                  </a:cubicBezTo>
                  <a:cubicBezTo>
                    <a:pt x="35233" y="24771"/>
                    <a:pt x="36911" y="23292"/>
                    <a:pt x="38702" y="21927"/>
                  </a:cubicBezTo>
                  <a:lnTo>
                    <a:pt x="38702" y="21927"/>
                  </a:lnTo>
                  <a:cubicBezTo>
                    <a:pt x="38788" y="22269"/>
                    <a:pt x="38475" y="22382"/>
                    <a:pt x="38646" y="22752"/>
                  </a:cubicBezTo>
                  <a:cubicBezTo>
                    <a:pt x="39897" y="20961"/>
                    <a:pt x="40864" y="19084"/>
                    <a:pt x="41973" y="17235"/>
                  </a:cubicBezTo>
                  <a:lnTo>
                    <a:pt x="41973" y="17235"/>
                  </a:lnTo>
                  <a:cubicBezTo>
                    <a:pt x="42257" y="18401"/>
                    <a:pt x="41916" y="19482"/>
                    <a:pt x="41603" y="20648"/>
                  </a:cubicBezTo>
                  <a:cubicBezTo>
                    <a:pt x="42086" y="20051"/>
                    <a:pt x="42399" y="19397"/>
                    <a:pt x="42342" y="18629"/>
                  </a:cubicBezTo>
                  <a:cubicBezTo>
                    <a:pt x="42257" y="16866"/>
                    <a:pt x="42285" y="15103"/>
                    <a:pt x="42143" y="13340"/>
                  </a:cubicBezTo>
                  <a:cubicBezTo>
                    <a:pt x="41973" y="10866"/>
                    <a:pt x="40721" y="8818"/>
                    <a:pt x="39186" y="6941"/>
                  </a:cubicBezTo>
                  <a:cubicBezTo>
                    <a:pt x="36541" y="3728"/>
                    <a:pt x="33129" y="1709"/>
                    <a:pt x="29062" y="742"/>
                  </a:cubicBezTo>
                  <a:cubicBezTo>
                    <a:pt x="26982" y="239"/>
                    <a:pt x="24891" y="1"/>
                    <a:pt x="2278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19;p21"/>
            <p:cNvSpPr/>
            <p:nvPr/>
          </p:nvSpPr>
          <p:spPr>
            <a:xfrm>
              <a:off x="5083600" y="3057600"/>
              <a:ext cx="21350" cy="85350"/>
            </a:xfrm>
            <a:custGeom>
              <a:avLst/>
              <a:gdLst/>
              <a:ahLst/>
              <a:cxnLst/>
              <a:rect l="l" t="t" r="r" b="b"/>
              <a:pathLst>
                <a:path w="854" h="3414" extrusionOk="0">
                  <a:moveTo>
                    <a:pt x="540" y="1"/>
                  </a:moveTo>
                  <a:cubicBezTo>
                    <a:pt x="484" y="570"/>
                    <a:pt x="427" y="1110"/>
                    <a:pt x="427" y="1650"/>
                  </a:cubicBezTo>
                  <a:cubicBezTo>
                    <a:pt x="427" y="1868"/>
                    <a:pt x="410" y="2086"/>
                    <a:pt x="223" y="2086"/>
                  </a:cubicBezTo>
                  <a:cubicBezTo>
                    <a:pt x="166" y="2086"/>
                    <a:pt x="93" y="2066"/>
                    <a:pt x="0" y="2020"/>
                  </a:cubicBezTo>
                  <a:lnTo>
                    <a:pt x="0" y="2020"/>
                  </a:lnTo>
                  <a:cubicBezTo>
                    <a:pt x="313" y="2446"/>
                    <a:pt x="313" y="3101"/>
                    <a:pt x="853" y="3413"/>
                  </a:cubicBezTo>
                  <a:cubicBezTo>
                    <a:pt x="796" y="2503"/>
                    <a:pt x="370" y="1565"/>
                    <a:pt x="683" y="655"/>
                  </a:cubicBezTo>
                  <a:cubicBezTo>
                    <a:pt x="626" y="427"/>
                    <a:pt x="569" y="228"/>
                    <a:pt x="540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20;p21"/>
            <p:cNvSpPr/>
            <p:nvPr/>
          </p:nvSpPr>
          <p:spPr>
            <a:xfrm>
              <a:off x="5062275" y="2590300"/>
              <a:ext cx="1057150" cy="771600"/>
            </a:xfrm>
            <a:custGeom>
              <a:avLst/>
              <a:gdLst/>
              <a:ahLst/>
              <a:cxnLst/>
              <a:rect l="l" t="t" r="r" b="b"/>
              <a:pathLst>
                <a:path w="42286" h="30864" extrusionOk="0">
                  <a:moveTo>
                    <a:pt x="9555" y="4588"/>
                  </a:moveTo>
                  <a:cubicBezTo>
                    <a:pt x="7678" y="6010"/>
                    <a:pt x="6057" y="7489"/>
                    <a:pt x="4521" y="9081"/>
                  </a:cubicBezTo>
                  <a:cubicBezTo>
                    <a:pt x="4920" y="7773"/>
                    <a:pt x="7962" y="5072"/>
                    <a:pt x="9555" y="4588"/>
                  </a:cubicBezTo>
                  <a:close/>
                  <a:moveTo>
                    <a:pt x="10578" y="3138"/>
                  </a:moveTo>
                  <a:lnTo>
                    <a:pt x="10578" y="3138"/>
                  </a:lnTo>
                  <a:cubicBezTo>
                    <a:pt x="9782" y="3593"/>
                    <a:pt x="9043" y="4076"/>
                    <a:pt x="8304" y="4617"/>
                  </a:cubicBezTo>
                  <a:cubicBezTo>
                    <a:pt x="6398" y="5953"/>
                    <a:pt x="4777" y="7631"/>
                    <a:pt x="3270" y="9394"/>
                  </a:cubicBezTo>
                  <a:cubicBezTo>
                    <a:pt x="3100" y="9565"/>
                    <a:pt x="2929" y="9735"/>
                    <a:pt x="2758" y="9906"/>
                  </a:cubicBezTo>
                  <a:cubicBezTo>
                    <a:pt x="4123" y="7091"/>
                    <a:pt x="6427" y="5100"/>
                    <a:pt x="9213" y="3735"/>
                  </a:cubicBezTo>
                  <a:cubicBezTo>
                    <a:pt x="9668" y="3536"/>
                    <a:pt x="10123" y="3337"/>
                    <a:pt x="10578" y="3138"/>
                  </a:cubicBezTo>
                  <a:close/>
                  <a:moveTo>
                    <a:pt x="4095" y="9593"/>
                  </a:moveTo>
                  <a:cubicBezTo>
                    <a:pt x="4095" y="9787"/>
                    <a:pt x="3971" y="9981"/>
                    <a:pt x="3846" y="9981"/>
                  </a:cubicBezTo>
                  <a:cubicBezTo>
                    <a:pt x="3825" y="9981"/>
                    <a:pt x="3803" y="9975"/>
                    <a:pt x="3782" y="9963"/>
                  </a:cubicBezTo>
                  <a:cubicBezTo>
                    <a:pt x="3583" y="9849"/>
                    <a:pt x="3839" y="9735"/>
                    <a:pt x="3924" y="9622"/>
                  </a:cubicBezTo>
                  <a:cubicBezTo>
                    <a:pt x="3953" y="9593"/>
                    <a:pt x="4038" y="9593"/>
                    <a:pt x="4095" y="9593"/>
                  </a:cubicBezTo>
                  <a:close/>
                  <a:moveTo>
                    <a:pt x="2218" y="11214"/>
                  </a:moveTo>
                  <a:cubicBezTo>
                    <a:pt x="2218" y="11299"/>
                    <a:pt x="2218" y="11385"/>
                    <a:pt x="2247" y="11470"/>
                  </a:cubicBezTo>
                  <a:cubicBezTo>
                    <a:pt x="2275" y="11555"/>
                    <a:pt x="2133" y="11698"/>
                    <a:pt x="2076" y="11811"/>
                  </a:cubicBezTo>
                  <a:cubicBezTo>
                    <a:pt x="1991" y="11982"/>
                    <a:pt x="1905" y="12181"/>
                    <a:pt x="1820" y="12380"/>
                  </a:cubicBezTo>
                  <a:cubicBezTo>
                    <a:pt x="1934" y="11982"/>
                    <a:pt x="2076" y="11612"/>
                    <a:pt x="2218" y="11214"/>
                  </a:cubicBezTo>
                  <a:close/>
                  <a:moveTo>
                    <a:pt x="24361" y="414"/>
                  </a:moveTo>
                  <a:cubicBezTo>
                    <a:pt x="25043" y="414"/>
                    <a:pt x="25716" y="465"/>
                    <a:pt x="26361" y="607"/>
                  </a:cubicBezTo>
                  <a:cubicBezTo>
                    <a:pt x="26399" y="588"/>
                    <a:pt x="26441" y="580"/>
                    <a:pt x="26483" y="580"/>
                  </a:cubicBezTo>
                  <a:cubicBezTo>
                    <a:pt x="26628" y="580"/>
                    <a:pt x="26785" y="670"/>
                    <a:pt x="26873" y="693"/>
                  </a:cubicBezTo>
                  <a:cubicBezTo>
                    <a:pt x="29915" y="1176"/>
                    <a:pt x="32844" y="1915"/>
                    <a:pt x="35375" y="3764"/>
                  </a:cubicBezTo>
                  <a:cubicBezTo>
                    <a:pt x="38133" y="5783"/>
                    <a:pt x="40010" y="8370"/>
                    <a:pt x="41148" y="11527"/>
                  </a:cubicBezTo>
                  <a:cubicBezTo>
                    <a:pt x="41318" y="11953"/>
                    <a:pt x="41432" y="12437"/>
                    <a:pt x="41432" y="12920"/>
                  </a:cubicBezTo>
                  <a:cubicBezTo>
                    <a:pt x="41432" y="13887"/>
                    <a:pt x="41347" y="14854"/>
                    <a:pt x="41261" y="15792"/>
                  </a:cubicBezTo>
                  <a:cubicBezTo>
                    <a:pt x="41233" y="15906"/>
                    <a:pt x="41233" y="15991"/>
                    <a:pt x="41205" y="16105"/>
                  </a:cubicBezTo>
                  <a:cubicBezTo>
                    <a:pt x="41261" y="16219"/>
                    <a:pt x="41261" y="16390"/>
                    <a:pt x="41176" y="16532"/>
                  </a:cubicBezTo>
                  <a:cubicBezTo>
                    <a:pt x="40892" y="16958"/>
                    <a:pt x="40607" y="17499"/>
                    <a:pt x="40295" y="18067"/>
                  </a:cubicBezTo>
                  <a:cubicBezTo>
                    <a:pt x="40323" y="17925"/>
                    <a:pt x="40380" y="17811"/>
                    <a:pt x="40437" y="17669"/>
                  </a:cubicBezTo>
                  <a:cubicBezTo>
                    <a:pt x="42285" y="12465"/>
                    <a:pt x="38987" y="7375"/>
                    <a:pt x="34550" y="4759"/>
                  </a:cubicBezTo>
                  <a:cubicBezTo>
                    <a:pt x="30322" y="2255"/>
                    <a:pt x="25250" y="1003"/>
                    <a:pt x="20213" y="1003"/>
                  </a:cubicBezTo>
                  <a:cubicBezTo>
                    <a:pt x="20101" y="1003"/>
                    <a:pt x="19989" y="1004"/>
                    <a:pt x="19877" y="1005"/>
                  </a:cubicBezTo>
                  <a:cubicBezTo>
                    <a:pt x="19934" y="835"/>
                    <a:pt x="20076" y="693"/>
                    <a:pt x="20304" y="693"/>
                  </a:cubicBezTo>
                  <a:cubicBezTo>
                    <a:pt x="21593" y="617"/>
                    <a:pt x="22996" y="414"/>
                    <a:pt x="24361" y="414"/>
                  </a:cubicBezTo>
                  <a:close/>
                  <a:moveTo>
                    <a:pt x="19696" y="1500"/>
                  </a:moveTo>
                  <a:cubicBezTo>
                    <a:pt x="22937" y="1500"/>
                    <a:pt x="26187" y="2041"/>
                    <a:pt x="29204" y="2996"/>
                  </a:cubicBezTo>
                  <a:cubicBezTo>
                    <a:pt x="34835" y="4759"/>
                    <a:pt x="40977" y="9024"/>
                    <a:pt x="40323" y="15679"/>
                  </a:cubicBezTo>
                  <a:cubicBezTo>
                    <a:pt x="40124" y="17811"/>
                    <a:pt x="39100" y="19745"/>
                    <a:pt x="37764" y="21423"/>
                  </a:cubicBezTo>
                  <a:cubicBezTo>
                    <a:pt x="36911" y="22134"/>
                    <a:pt x="36114" y="22845"/>
                    <a:pt x="35176" y="23413"/>
                  </a:cubicBezTo>
                  <a:cubicBezTo>
                    <a:pt x="34920" y="23584"/>
                    <a:pt x="34664" y="23783"/>
                    <a:pt x="34607" y="24124"/>
                  </a:cubicBezTo>
                  <a:cubicBezTo>
                    <a:pt x="35204" y="23925"/>
                    <a:pt x="35716" y="23527"/>
                    <a:pt x="36200" y="23129"/>
                  </a:cubicBezTo>
                  <a:lnTo>
                    <a:pt x="36200" y="23129"/>
                  </a:lnTo>
                  <a:cubicBezTo>
                    <a:pt x="35859" y="23442"/>
                    <a:pt x="35546" y="23755"/>
                    <a:pt x="35204" y="24067"/>
                  </a:cubicBezTo>
                  <a:cubicBezTo>
                    <a:pt x="32901" y="26086"/>
                    <a:pt x="30114" y="27565"/>
                    <a:pt x="27214" y="28617"/>
                  </a:cubicBezTo>
                  <a:cubicBezTo>
                    <a:pt x="24550" y="29607"/>
                    <a:pt x="21690" y="30189"/>
                    <a:pt x="18848" y="30189"/>
                  </a:cubicBezTo>
                  <a:cubicBezTo>
                    <a:pt x="16382" y="30189"/>
                    <a:pt x="13930" y="29750"/>
                    <a:pt x="11631" y="28760"/>
                  </a:cubicBezTo>
                  <a:cubicBezTo>
                    <a:pt x="10977" y="28504"/>
                    <a:pt x="10351" y="28191"/>
                    <a:pt x="9754" y="27821"/>
                  </a:cubicBezTo>
                  <a:cubicBezTo>
                    <a:pt x="8986" y="27537"/>
                    <a:pt x="8247" y="27196"/>
                    <a:pt x="7621" y="26769"/>
                  </a:cubicBezTo>
                  <a:lnTo>
                    <a:pt x="7593" y="26769"/>
                  </a:lnTo>
                  <a:cubicBezTo>
                    <a:pt x="7678" y="26940"/>
                    <a:pt x="7678" y="27110"/>
                    <a:pt x="7649" y="27252"/>
                  </a:cubicBezTo>
                  <a:cubicBezTo>
                    <a:pt x="7877" y="27423"/>
                    <a:pt x="8133" y="27594"/>
                    <a:pt x="8360" y="27764"/>
                  </a:cubicBezTo>
                  <a:cubicBezTo>
                    <a:pt x="7792" y="27537"/>
                    <a:pt x="7223" y="27338"/>
                    <a:pt x="6654" y="27053"/>
                  </a:cubicBezTo>
                  <a:cubicBezTo>
                    <a:pt x="5517" y="26485"/>
                    <a:pt x="4465" y="25631"/>
                    <a:pt x="3583" y="24693"/>
                  </a:cubicBezTo>
                  <a:cubicBezTo>
                    <a:pt x="1706" y="22703"/>
                    <a:pt x="910" y="20200"/>
                    <a:pt x="796" y="17555"/>
                  </a:cubicBezTo>
                  <a:cubicBezTo>
                    <a:pt x="853" y="17129"/>
                    <a:pt x="910" y="16731"/>
                    <a:pt x="967" y="16333"/>
                  </a:cubicBezTo>
                  <a:cubicBezTo>
                    <a:pt x="1052" y="16162"/>
                    <a:pt x="1109" y="16020"/>
                    <a:pt x="1194" y="15849"/>
                  </a:cubicBezTo>
                  <a:cubicBezTo>
                    <a:pt x="1223" y="16390"/>
                    <a:pt x="1251" y="16930"/>
                    <a:pt x="1308" y="17470"/>
                  </a:cubicBezTo>
                  <a:cubicBezTo>
                    <a:pt x="1308" y="16873"/>
                    <a:pt x="1422" y="16276"/>
                    <a:pt x="1592" y="15707"/>
                  </a:cubicBezTo>
                  <a:cubicBezTo>
                    <a:pt x="1621" y="15309"/>
                    <a:pt x="1678" y="14939"/>
                    <a:pt x="1706" y="14570"/>
                  </a:cubicBezTo>
                  <a:cubicBezTo>
                    <a:pt x="1763" y="13830"/>
                    <a:pt x="2076" y="13176"/>
                    <a:pt x="2502" y="12551"/>
                  </a:cubicBezTo>
                  <a:lnTo>
                    <a:pt x="2531" y="12522"/>
                  </a:lnTo>
                  <a:cubicBezTo>
                    <a:pt x="3100" y="11186"/>
                    <a:pt x="3924" y="9963"/>
                    <a:pt x="5005" y="8825"/>
                  </a:cubicBezTo>
                  <a:cubicBezTo>
                    <a:pt x="5915" y="7830"/>
                    <a:pt x="7109" y="6778"/>
                    <a:pt x="8417" y="6067"/>
                  </a:cubicBezTo>
                  <a:cubicBezTo>
                    <a:pt x="9697" y="5043"/>
                    <a:pt x="11062" y="4133"/>
                    <a:pt x="12512" y="3337"/>
                  </a:cubicBezTo>
                  <a:cubicBezTo>
                    <a:pt x="13849" y="2598"/>
                    <a:pt x="15242" y="2029"/>
                    <a:pt x="16692" y="1659"/>
                  </a:cubicBezTo>
                  <a:cubicBezTo>
                    <a:pt x="17688" y="1552"/>
                    <a:pt x="18691" y="1500"/>
                    <a:pt x="19696" y="1500"/>
                  </a:cubicBezTo>
                  <a:close/>
                  <a:moveTo>
                    <a:pt x="23270" y="0"/>
                  </a:moveTo>
                  <a:cubicBezTo>
                    <a:pt x="22474" y="0"/>
                    <a:pt x="21675" y="33"/>
                    <a:pt x="20872" y="95"/>
                  </a:cubicBezTo>
                  <a:cubicBezTo>
                    <a:pt x="19820" y="181"/>
                    <a:pt x="18740" y="238"/>
                    <a:pt x="17773" y="693"/>
                  </a:cubicBezTo>
                  <a:cubicBezTo>
                    <a:pt x="17866" y="661"/>
                    <a:pt x="17969" y="639"/>
                    <a:pt x="18079" y="639"/>
                  </a:cubicBezTo>
                  <a:cubicBezTo>
                    <a:pt x="18170" y="639"/>
                    <a:pt x="18267" y="654"/>
                    <a:pt x="18370" y="693"/>
                  </a:cubicBezTo>
                  <a:cubicBezTo>
                    <a:pt x="18181" y="861"/>
                    <a:pt x="17976" y="904"/>
                    <a:pt x="17768" y="904"/>
                  </a:cubicBezTo>
                  <a:cubicBezTo>
                    <a:pt x="17694" y="904"/>
                    <a:pt x="17620" y="899"/>
                    <a:pt x="17545" y="892"/>
                  </a:cubicBezTo>
                  <a:lnTo>
                    <a:pt x="17489" y="863"/>
                  </a:lnTo>
                  <a:lnTo>
                    <a:pt x="17517" y="778"/>
                  </a:lnTo>
                  <a:lnTo>
                    <a:pt x="17517" y="778"/>
                  </a:lnTo>
                  <a:cubicBezTo>
                    <a:pt x="16948" y="920"/>
                    <a:pt x="16180" y="607"/>
                    <a:pt x="15811" y="1347"/>
                  </a:cubicBezTo>
                  <a:cubicBezTo>
                    <a:pt x="15270" y="1432"/>
                    <a:pt x="14730" y="1517"/>
                    <a:pt x="14161" y="1631"/>
                  </a:cubicBezTo>
                  <a:cubicBezTo>
                    <a:pt x="14112" y="1618"/>
                    <a:pt x="14062" y="1613"/>
                    <a:pt x="14012" y="1613"/>
                  </a:cubicBezTo>
                  <a:cubicBezTo>
                    <a:pt x="13833" y="1613"/>
                    <a:pt x="13650" y="1684"/>
                    <a:pt x="13451" y="1773"/>
                  </a:cubicBezTo>
                  <a:cubicBezTo>
                    <a:pt x="13394" y="1802"/>
                    <a:pt x="13308" y="1830"/>
                    <a:pt x="13251" y="1858"/>
                  </a:cubicBezTo>
                  <a:cubicBezTo>
                    <a:pt x="12569" y="2029"/>
                    <a:pt x="11887" y="2228"/>
                    <a:pt x="11232" y="2456"/>
                  </a:cubicBezTo>
                  <a:cubicBezTo>
                    <a:pt x="7792" y="3593"/>
                    <a:pt x="4777" y="5640"/>
                    <a:pt x="2901" y="8797"/>
                  </a:cubicBezTo>
                  <a:cubicBezTo>
                    <a:pt x="1422" y="11243"/>
                    <a:pt x="711" y="14171"/>
                    <a:pt x="455" y="17015"/>
                  </a:cubicBezTo>
                  <a:cubicBezTo>
                    <a:pt x="512" y="17157"/>
                    <a:pt x="569" y="17271"/>
                    <a:pt x="626" y="17385"/>
                  </a:cubicBezTo>
                  <a:cubicBezTo>
                    <a:pt x="0" y="19887"/>
                    <a:pt x="1194" y="22617"/>
                    <a:pt x="2673" y="24551"/>
                  </a:cubicBezTo>
                  <a:cubicBezTo>
                    <a:pt x="4408" y="26854"/>
                    <a:pt x="7450" y="28560"/>
                    <a:pt x="10266" y="29015"/>
                  </a:cubicBezTo>
                  <a:cubicBezTo>
                    <a:pt x="10323" y="29015"/>
                    <a:pt x="10379" y="28987"/>
                    <a:pt x="10408" y="28959"/>
                  </a:cubicBezTo>
                  <a:cubicBezTo>
                    <a:pt x="10891" y="29215"/>
                    <a:pt x="11403" y="29442"/>
                    <a:pt x="11887" y="29641"/>
                  </a:cubicBezTo>
                  <a:cubicBezTo>
                    <a:pt x="14011" y="30498"/>
                    <a:pt x="16256" y="30864"/>
                    <a:pt x="18514" y="30864"/>
                  </a:cubicBezTo>
                  <a:cubicBezTo>
                    <a:pt x="21877" y="30864"/>
                    <a:pt x="25272" y="30053"/>
                    <a:pt x="28351" y="28845"/>
                  </a:cubicBezTo>
                  <a:cubicBezTo>
                    <a:pt x="32162" y="27309"/>
                    <a:pt x="36029" y="24750"/>
                    <a:pt x="38503" y="21309"/>
                  </a:cubicBezTo>
                  <a:lnTo>
                    <a:pt x="38617" y="21224"/>
                  </a:lnTo>
                  <a:lnTo>
                    <a:pt x="38617" y="21224"/>
                  </a:lnTo>
                  <a:cubicBezTo>
                    <a:pt x="38532" y="21679"/>
                    <a:pt x="38304" y="22020"/>
                    <a:pt x="38020" y="22304"/>
                  </a:cubicBezTo>
                  <a:cubicBezTo>
                    <a:pt x="37622" y="22731"/>
                    <a:pt x="37223" y="23186"/>
                    <a:pt x="36825" y="23641"/>
                  </a:cubicBezTo>
                  <a:cubicBezTo>
                    <a:pt x="37565" y="23072"/>
                    <a:pt x="38247" y="22447"/>
                    <a:pt x="38788" y="21679"/>
                  </a:cubicBezTo>
                  <a:cubicBezTo>
                    <a:pt x="39783" y="20257"/>
                    <a:pt x="40607" y="18721"/>
                    <a:pt x="41404" y="17157"/>
                  </a:cubicBezTo>
                  <a:cubicBezTo>
                    <a:pt x="41489" y="16987"/>
                    <a:pt x="41489" y="16788"/>
                    <a:pt x="41773" y="16788"/>
                  </a:cubicBezTo>
                  <a:cubicBezTo>
                    <a:pt x="41944" y="17129"/>
                    <a:pt x="41859" y="17470"/>
                    <a:pt x="41859" y="17811"/>
                  </a:cubicBezTo>
                  <a:cubicBezTo>
                    <a:pt x="41830" y="18181"/>
                    <a:pt x="41859" y="18579"/>
                    <a:pt x="41716" y="18949"/>
                  </a:cubicBezTo>
                  <a:cubicBezTo>
                    <a:pt x="41603" y="19233"/>
                    <a:pt x="41546" y="19518"/>
                    <a:pt x="41489" y="19830"/>
                  </a:cubicBezTo>
                  <a:cubicBezTo>
                    <a:pt x="41546" y="19830"/>
                    <a:pt x="41603" y="19830"/>
                    <a:pt x="41688" y="19859"/>
                  </a:cubicBezTo>
                  <a:cubicBezTo>
                    <a:pt x="42058" y="18977"/>
                    <a:pt x="42285" y="18067"/>
                    <a:pt x="42115" y="17100"/>
                  </a:cubicBezTo>
                  <a:cubicBezTo>
                    <a:pt x="41944" y="16077"/>
                    <a:pt x="41916" y="15081"/>
                    <a:pt x="41972" y="14058"/>
                  </a:cubicBezTo>
                  <a:cubicBezTo>
                    <a:pt x="42058" y="12835"/>
                    <a:pt x="41802" y="11669"/>
                    <a:pt x="41318" y="10532"/>
                  </a:cubicBezTo>
                  <a:cubicBezTo>
                    <a:pt x="40863" y="9508"/>
                    <a:pt x="40323" y="8569"/>
                    <a:pt x="39697" y="7631"/>
                  </a:cubicBezTo>
                  <a:cubicBezTo>
                    <a:pt x="37849" y="5043"/>
                    <a:pt x="35489" y="3110"/>
                    <a:pt x="32617" y="1858"/>
                  </a:cubicBezTo>
                  <a:cubicBezTo>
                    <a:pt x="29632" y="537"/>
                    <a:pt x="26482" y="0"/>
                    <a:pt x="23270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647;p21"/>
          <p:cNvGrpSpPr/>
          <p:nvPr/>
        </p:nvGrpSpPr>
        <p:grpSpPr>
          <a:xfrm rot="10345755" flipH="1">
            <a:off x="853843" y="1363299"/>
            <a:ext cx="288859" cy="476417"/>
            <a:chOff x="4799925" y="4472525"/>
            <a:chExt cx="195525" cy="452700"/>
          </a:xfrm>
        </p:grpSpPr>
        <p:sp>
          <p:nvSpPr>
            <p:cNvPr id="51" name="Google Shape;648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49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650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651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52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53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54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655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solidFill>
              <a:srgbClr val="5BCA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CuadroTexto 58"/>
          <p:cNvSpPr txBox="1"/>
          <p:nvPr/>
        </p:nvSpPr>
        <p:spPr>
          <a:xfrm>
            <a:off x="244186" y="1903032"/>
            <a:ext cx="4183975" cy="738664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Llevar a cabo experiencias vinculadas con:</a:t>
            </a:r>
          </a:p>
          <a:p>
            <a:pPr algn="ctr"/>
            <a:r>
              <a:rPr lang="es-MX" sz="1050" dirty="0" smtClean="0"/>
              <a:t> participar en eventos donde los textos tengan sentido, que puedan tomar decisiones, producir textos, revisarlos y mejorarlos, interpretar y compararlos.</a:t>
            </a:r>
            <a:endParaRPr lang="es-MX" sz="1050" dirty="0"/>
          </a:p>
        </p:txBody>
      </p:sp>
      <p:sp>
        <p:nvSpPr>
          <p:cNvPr id="60" name="CuadroTexto 59"/>
          <p:cNvSpPr txBox="1"/>
          <p:nvPr/>
        </p:nvSpPr>
        <p:spPr>
          <a:xfrm>
            <a:off x="211133" y="2786163"/>
            <a:ext cx="4237145" cy="577081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Requiere hacerse en situaciones con fines reales:</a:t>
            </a:r>
          </a:p>
          <a:p>
            <a:pPr algn="ctr"/>
            <a:r>
              <a:rPr lang="es-MX" sz="1050" dirty="0" smtClean="0"/>
              <a:t>Escribir un recado, elaborar una invitación, elaborar un cartel, escribir textos, instrucciones o rimas.</a:t>
            </a:r>
            <a:endParaRPr lang="es-MX" sz="1050" dirty="0"/>
          </a:p>
        </p:txBody>
      </p:sp>
      <p:sp>
        <p:nvSpPr>
          <p:cNvPr id="61" name="CuadroTexto 60"/>
          <p:cNvSpPr txBox="1"/>
          <p:nvPr/>
        </p:nvSpPr>
        <p:spPr>
          <a:xfrm>
            <a:off x="244186" y="3493864"/>
            <a:ext cx="4204093" cy="415498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Se pueden presentar situaciones donde los niños lleven a cabo un dictado a la maestra o que ellos mismos produzcan sus textos.</a:t>
            </a:r>
            <a:endParaRPr lang="es-MX" sz="1050" dirty="0"/>
          </a:p>
        </p:txBody>
      </p:sp>
      <p:sp>
        <p:nvSpPr>
          <p:cNvPr id="62" name="CuadroTexto 61"/>
          <p:cNvSpPr txBox="1"/>
          <p:nvPr/>
        </p:nvSpPr>
        <p:spPr>
          <a:xfrm>
            <a:off x="234126" y="4039982"/>
            <a:ext cx="4204093" cy="577081"/>
          </a:xfrm>
          <a:prstGeom prst="rect">
            <a:avLst/>
          </a:prstGeom>
          <a:noFill/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La educadora ayuda a los alumnos a que lo que quieren sea claro y tenga sentido con base en la intención que los motiva a producir sus textos.</a:t>
            </a:r>
            <a:endParaRPr lang="es-MX" sz="1050" dirty="0"/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735" y="86317"/>
            <a:ext cx="896190" cy="475529"/>
          </a:xfrm>
          <a:prstGeom prst="rect">
            <a:avLst/>
          </a:prstGeom>
        </p:spPr>
      </p:pic>
      <p:grpSp>
        <p:nvGrpSpPr>
          <p:cNvPr id="64" name="Google Shape;314;p21"/>
          <p:cNvGrpSpPr/>
          <p:nvPr/>
        </p:nvGrpSpPr>
        <p:grpSpPr>
          <a:xfrm>
            <a:off x="5989834" y="675398"/>
            <a:ext cx="3061699" cy="918235"/>
            <a:chOff x="5036675" y="2590300"/>
            <a:chExt cx="1082750" cy="771600"/>
          </a:xfrm>
        </p:grpSpPr>
        <p:sp>
          <p:nvSpPr>
            <p:cNvPr id="65" name="Google Shape;315;p21"/>
            <p:cNvSpPr/>
            <p:nvPr/>
          </p:nvSpPr>
          <p:spPr>
            <a:xfrm>
              <a:off x="5695700" y="2629175"/>
              <a:ext cx="23475" cy="1900"/>
            </a:xfrm>
            <a:custGeom>
              <a:avLst/>
              <a:gdLst/>
              <a:ahLst/>
              <a:cxnLst/>
              <a:rect l="l" t="t" r="r" b="b"/>
              <a:pathLst>
                <a:path w="939" h="76" extrusionOk="0">
                  <a:moveTo>
                    <a:pt x="502" y="1"/>
                  </a:moveTo>
                  <a:cubicBezTo>
                    <a:pt x="335" y="1"/>
                    <a:pt x="167" y="30"/>
                    <a:pt x="0" y="76"/>
                  </a:cubicBezTo>
                  <a:lnTo>
                    <a:pt x="938" y="76"/>
                  </a:lnTo>
                  <a:cubicBezTo>
                    <a:pt x="793" y="23"/>
                    <a:pt x="648" y="1"/>
                    <a:pt x="502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16;p21"/>
            <p:cNvSpPr/>
            <p:nvPr/>
          </p:nvSpPr>
          <p:spPr>
            <a:xfrm>
              <a:off x="5103500" y="3144350"/>
              <a:ext cx="20625" cy="47650"/>
            </a:xfrm>
            <a:custGeom>
              <a:avLst/>
              <a:gdLst/>
              <a:ahLst/>
              <a:cxnLst/>
              <a:rect l="l" t="t" r="r" b="b"/>
              <a:pathLst>
                <a:path w="825" h="1906" extrusionOk="0">
                  <a:moveTo>
                    <a:pt x="57" y="0"/>
                  </a:moveTo>
                  <a:cubicBezTo>
                    <a:pt x="0" y="740"/>
                    <a:pt x="512" y="1280"/>
                    <a:pt x="825" y="1905"/>
                  </a:cubicBezTo>
                  <a:cubicBezTo>
                    <a:pt x="512" y="1280"/>
                    <a:pt x="797" y="427"/>
                    <a:pt x="57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17;p21"/>
            <p:cNvSpPr/>
            <p:nvPr/>
          </p:nvSpPr>
          <p:spPr>
            <a:xfrm>
              <a:off x="5036675" y="2593325"/>
              <a:ext cx="1082750" cy="643450"/>
            </a:xfrm>
            <a:custGeom>
              <a:avLst/>
              <a:gdLst/>
              <a:ahLst/>
              <a:cxnLst/>
              <a:rect l="l" t="t" r="r" b="b"/>
              <a:pathLst>
                <a:path w="43310" h="25738" extrusionOk="0">
                  <a:moveTo>
                    <a:pt x="797" y="19766"/>
                  </a:moveTo>
                  <a:lnTo>
                    <a:pt x="797" y="20392"/>
                  </a:lnTo>
                  <a:lnTo>
                    <a:pt x="853" y="20392"/>
                  </a:lnTo>
                  <a:cubicBezTo>
                    <a:pt x="853" y="20193"/>
                    <a:pt x="825" y="19965"/>
                    <a:pt x="797" y="19766"/>
                  </a:cubicBezTo>
                  <a:close/>
                  <a:moveTo>
                    <a:pt x="23699" y="1"/>
                  </a:moveTo>
                  <a:cubicBezTo>
                    <a:pt x="22353" y="1"/>
                    <a:pt x="21004" y="98"/>
                    <a:pt x="19650" y="287"/>
                  </a:cubicBezTo>
                  <a:cubicBezTo>
                    <a:pt x="18854" y="401"/>
                    <a:pt x="18001" y="401"/>
                    <a:pt x="17290" y="913"/>
                  </a:cubicBezTo>
                  <a:cubicBezTo>
                    <a:pt x="17170" y="880"/>
                    <a:pt x="17055" y="866"/>
                    <a:pt x="16942" y="866"/>
                  </a:cubicBezTo>
                  <a:cubicBezTo>
                    <a:pt x="16464" y="866"/>
                    <a:pt x="16033" y="1116"/>
                    <a:pt x="15527" y="1254"/>
                  </a:cubicBezTo>
                  <a:cubicBezTo>
                    <a:pt x="15579" y="1285"/>
                    <a:pt x="15630" y="1296"/>
                    <a:pt x="15680" y="1296"/>
                  </a:cubicBezTo>
                  <a:cubicBezTo>
                    <a:pt x="15810" y="1296"/>
                    <a:pt x="15936" y="1220"/>
                    <a:pt x="16059" y="1220"/>
                  </a:cubicBezTo>
                  <a:cubicBezTo>
                    <a:pt x="16148" y="1220"/>
                    <a:pt x="16235" y="1260"/>
                    <a:pt x="16323" y="1396"/>
                  </a:cubicBezTo>
                  <a:cubicBezTo>
                    <a:pt x="15953" y="1558"/>
                    <a:pt x="15528" y="1776"/>
                    <a:pt x="15213" y="1776"/>
                  </a:cubicBezTo>
                  <a:cubicBezTo>
                    <a:pt x="15140" y="1776"/>
                    <a:pt x="15074" y="1764"/>
                    <a:pt x="15015" y="1737"/>
                  </a:cubicBezTo>
                  <a:cubicBezTo>
                    <a:pt x="14824" y="1642"/>
                    <a:pt x="14649" y="1605"/>
                    <a:pt x="14484" y="1605"/>
                  </a:cubicBezTo>
                  <a:cubicBezTo>
                    <a:pt x="14109" y="1605"/>
                    <a:pt x="13787" y="1798"/>
                    <a:pt x="13451" y="1936"/>
                  </a:cubicBezTo>
                  <a:cubicBezTo>
                    <a:pt x="12057" y="2448"/>
                    <a:pt x="10778" y="3159"/>
                    <a:pt x="9527" y="3955"/>
                  </a:cubicBezTo>
                  <a:cubicBezTo>
                    <a:pt x="6569" y="5918"/>
                    <a:pt x="4067" y="8335"/>
                    <a:pt x="2048" y="11235"/>
                  </a:cubicBezTo>
                  <a:cubicBezTo>
                    <a:pt x="1962" y="11349"/>
                    <a:pt x="1820" y="11548"/>
                    <a:pt x="1877" y="11548"/>
                  </a:cubicBezTo>
                  <a:cubicBezTo>
                    <a:pt x="2673" y="11662"/>
                    <a:pt x="2019" y="12060"/>
                    <a:pt x="1962" y="12202"/>
                  </a:cubicBezTo>
                  <a:cubicBezTo>
                    <a:pt x="1337" y="13567"/>
                    <a:pt x="882" y="15017"/>
                    <a:pt x="569" y="16496"/>
                  </a:cubicBezTo>
                  <a:cubicBezTo>
                    <a:pt x="370" y="17605"/>
                    <a:pt x="0" y="18714"/>
                    <a:pt x="256" y="19937"/>
                  </a:cubicBezTo>
                  <a:cubicBezTo>
                    <a:pt x="280" y="19652"/>
                    <a:pt x="343" y="19565"/>
                    <a:pt x="424" y="19565"/>
                  </a:cubicBezTo>
                  <a:cubicBezTo>
                    <a:pt x="536" y="19565"/>
                    <a:pt x="681" y="19733"/>
                    <a:pt x="797" y="19766"/>
                  </a:cubicBezTo>
                  <a:cubicBezTo>
                    <a:pt x="569" y="18657"/>
                    <a:pt x="541" y="17548"/>
                    <a:pt x="1052" y="16496"/>
                  </a:cubicBezTo>
                  <a:cubicBezTo>
                    <a:pt x="1166" y="17036"/>
                    <a:pt x="1195" y="17605"/>
                    <a:pt x="1166" y="18145"/>
                  </a:cubicBezTo>
                  <a:cubicBezTo>
                    <a:pt x="1109" y="18942"/>
                    <a:pt x="1308" y="19653"/>
                    <a:pt x="1877" y="20221"/>
                  </a:cubicBezTo>
                  <a:lnTo>
                    <a:pt x="1877" y="20563"/>
                  </a:lnTo>
                  <a:cubicBezTo>
                    <a:pt x="2190" y="21017"/>
                    <a:pt x="2190" y="21672"/>
                    <a:pt x="2730" y="21984"/>
                  </a:cubicBezTo>
                  <a:cubicBezTo>
                    <a:pt x="2673" y="21074"/>
                    <a:pt x="2247" y="20136"/>
                    <a:pt x="2560" y="19226"/>
                  </a:cubicBezTo>
                  <a:cubicBezTo>
                    <a:pt x="2133" y="17776"/>
                    <a:pt x="2304" y="16325"/>
                    <a:pt x="2816" y="14932"/>
                  </a:cubicBezTo>
                  <a:cubicBezTo>
                    <a:pt x="3185" y="12629"/>
                    <a:pt x="4294" y="10524"/>
                    <a:pt x="6029" y="8704"/>
                  </a:cubicBezTo>
                  <a:cubicBezTo>
                    <a:pt x="6114" y="8591"/>
                    <a:pt x="6199" y="8505"/>
                    <a:pt x="6313" y="8392"/>
                  </a:cubicBezTo>
                  <a:cubicBezTo>
                    <a:pt x="7280" y="7339"/>
                    <a:pt x="8389" y="6344"/>
                    <a:pt x="9527" y="5434"/>
                  </a:cubicBezTo>
                  <a:cubicBezTo>
                    <a:pt x="10493" y="4610"/>
                    <a:pt x="11688" y="4012"/>
                    <a:pt x="12825" y="3387"/>
                  </a:cubicBezTo>
                  <a:cubicBezTo>
                    <a:pt x="15413" y="1993"/>
                    <a:pt x="18200" y="1169"/>
                    <a:pt x="21186" y="1140"/>
                  </a:cubicBezTo>
                  <a:cubicBezTo>
                    <a:pt x="21659" y="1140"/>
                    <a:pt x="22132" y="1134"/>
                    <a:pt x="22604" y="1134"/>
                  </a:cubicBezTo>
                  <a:cubicBezTo>
                    <a:pt x="23862" y="1134"/>
                    <a:pt x="25112" y="1179"/>
                    <a:pt x="26333" y="1510"/>
                  </a:cubicBezTo>
                  <a:cubicBezTo>
                    <a:pt x="26304" y="1254"/>
                    <a:pt x="26105" y="1226"/>
                    <a:pt x="25906" y="1197"/>
                  </a:cubicBezTo>
                  <a:cubicBezTo>
                    <a:pt x="25252" y="1112"/>
                    <a:pt x="24598" y="1026"/>
                    <a:pt x="23915" y="913"/>
                  </a:cubicBezTo>
                  <a:cubicBezTo>
                    <a:pt x="24379" y="859"/>
                    <a:pt x="24832" y="783"/>
                    <a:pt x="25280" y="783"/>
                  </a:cubicBezTo>
                  <a:cubicBezTo>
                    <a:pt x="25547" y="783"/>
                    <a:pt x="25812" y="810"/>
                    <a:pt x="26077" y="884"/>
                  </a:cubicBezTo>
                  <a:cubicBezTo>
                    <a:pt x="26217" y="919"/>
                    <a:pt x="26400" y="987"/>
                    <a:pt x="26560" y="987"/>
                  </a:cubicBezTo>
                  <a:cubicBezTo>
                    <a:pt x="26660" y="987"/>
                    <a:pt x="26751" y="961"/>
                    <a:pt x="26816" y="884"/>
                  </a:cubicBezTo>
                  <a:cubicBezTo>
                    <a:pt x="26978" y="693"/>
                    <a:pt x="27139" y="639"/>
                    <a:pt x="27305" y="639"/>
                  </a:cubicBezTo>
                  <a:cubicBezTo>
                    <a:pt x="27460" y="639"/>
                    <a:pt x="27618" y="686"/>
                    <a:pt x="27783" y="714"/>
                  </a:cubicBezTo>
                  <a:cubicBezTo>
                    <a:pt x="28949" y="884"/>
                    <a:pt x="30086" y="1197"/>
                    <a:pt x="31224" y="1481"/>
                  </a:cubicBezTo>
                  <a:cubicBezTo>
                    <a:pt x="33527" y="2022"/>
                    <a:pt x="35489" y="3159"/>
                    <a:pt x="37281" y="4610"/>
                  </a:cubicBezTo>
                  <a:cubicBezTo>
                    <a:pt x="38731" y="5747"/>
                    <a:pt x="39840" y="7197"/>
                    <a:pt x="40807" y="8790"/>
                  </a:cubicBezTo>
                  <a:cubicBezTo>
                    <a:pt x="41717" y="10212"/>
                    <a:pt x="42314" y="11690"/>
                    <a:pt x="42598" y="13311"/>
                  </a:cubicBezTo>
                  <a:cubicBezTo>
                    <a:pt x="42655" y="13652"/>
                    <a:pt x="42769" y="14050"/>
                    <a:pt x="42570" y="14278"/>
                  </a:cubicBezTo>
                  <a:cubicBezTo>
                    <a:pt x="42257" y="14562"/>
                    <a:pt x="42428" y="14790"/>
                    <a:pt x="42456" y="15046"/>
                  </a:cubicBezTo>
                  <a:cubicBezTo>
                    <a:pt x="42598" y="15927"/>
                    <a:pt x="42428" y="16496"/>
                    <a:pt x="41802" y="17122"/>
                  </a:cubicBezTo>
                  <a:lnTo>
                    <a:pt x="41802" y="15558"/>
                  </a:lnTo>
                  <a:cubicBezTo>
                    <a:pt x="41660" y="17065"/>
                    <a:pt x="41660" y="18600"/>
                    <a:pt x="40380" y="19709"/>
                  </a:cubicBezTo>
                  <a:cubicBezTo>
                    <a:pt x="40323" y="19766"/>
                    <a:pt x="40266" y="19965"/>
                    <a:pt x="40323" y="19965"/>
                  </a:cubicBezTo>
                  <a:cubicBezTo>
                    <a:pt x="40921" y="19965"/>
                    <a:pt x="40579" y="20250"/>
                    <a:pt x="40437" y="20392"/>
                  </a:cubicBezTo>
                  <a:cubicBezTo>
                    <a:pt x="40096" y="20790"/>
                    <a:pt x="39783" y="21188"/>
                    <a:pt x="39385" y="21529"/>
                  </a:cubicBezTo>
                  <a:cubicBezTo>
                    <a:pt x="37793" y="22894"/>
                    <a:pt x="36172" y="24231"/>
                    <a:pt x="34352" y="25283"/>
                  </a:cubicBezTo>
                  <a:cubicBezTo>
                    <a:pt x="34210" y="25368"/>
                    <a:pt x="33954" y="25425"/>
                    <a:pt x="34096" y="25738"/>
                  </a:cubicBezTo>
                  <a:cubicBezTo>
                    <a:pt x="36143" y="24771"/>
                    <a:pt x="37821" y="23292"/>
                    <a:pt x="39612" y="21927"/>
                  </a:cubicBezTo>
                  <a:lnTo>
                    <a:pt x="39612" y="21927"/>
                  </a:lnTo>
                  <a:cubicBezTo>
                    <a:pt x="39698" y="22269"/>
                    <a:pt x="39385" y="22382"/>
                    <a:pt x="39556" y="22752"/>
                  </a:cubicBezTo>
                  <a:cubicBezTo>
                    <a:pt x="40807" y="20961"/>
                    <a:pt x="41774" y="19084"/>
                    <a:pt x="42883" y="17235"/>
                  </a:cubicBezTo>
                  <a:lnTo>
                    <a:pt x="42883" y="17235"/>
                  </a:lnTo>
                  <a:cubicBezTo>
                    <a:pt x="43167" y="18401"/>
                    <a:pt x="42826" y="19482"/>
                    <a:pt x="42513" y="20648"/>
                  </a:cubicBezTo>
                  <a:cubicBezTo>
                    <a:pt x="42996" y="20051"/>
                    <a:pt x="43309" y="19397"/>
                    <a:pt x="43252" y="18629"/>
                  </a:cubicBezTo>
                  <a:cubicBezTo>
                    <a:pt x="43167" y="16866"/>
                    <a:pt x="43195" y="15103"/>
                    <a:pt x="43053" y="13340"/>
                  </a:cubicBezTo>
                  <a:cubicBezTo>
                    <a:pt x="42883" y="10866"/>
                    <a:pt x="41631" y="8818"/>
                    <a:pt x="40096" y="6941"/>
                  </a:cubicBezTo>
                  <a:cubicBezTo>
                    <a:pt x="37451" y="3728"/>
                    <a:pt x="34039" y="1709"/>
                    <a:pt x="29972" y="742"/>
                  </a:cubicBezTo>
                  <a:cubicBezTo>
                    <a:pt x="27892" y="239"/>
                    <a:pt x="25801" y="1"/>
                    <a:pt x="2369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18;p21"/>
            <p:cNvSpPr/>
            <p:nvPr/>
          </p:nvSpPr>
          <p:spPr>
            <a:xfrm>
              <a:off x="5059425" y="2593325"/>
              <a:ext cx="1060000" cy="643450"/>
            </a:xfrm>
            <a:custGeom>
              <a:avLst/>
              <a:gdLst/>
              <a:ahLst/>
              <a:cxnLst/>
              <a:rect l="l" t="t" r="r" b="b"/>
              <a:pathLst>
                <a:path w="42400" h="25738" extrusionOk="0">
                  <a:moveTo>
                    <a:pt x="16918" y="845"/>
                  </a:moveTo>
                  <a:cubicBezTo>
                    <a:pt x="16984" y="845"/>
                    <a:pt x="17051" y="848"/>
                    <a:pt x="17119" y="856"/>
                  </a:cubicBezTo>
                  <a:cubicBezTo>
                    <a:pt x="17038" y="916"/>
                    <a:pt x="16954" y="934"/>
                    <a:pt x="16869" y="934"/>
                  </a:cubicBezTo>
                  <a:cubicBezTo>
                    <a:pt x="16751" y="934"/>
                    <a:pt x="16631" y="901"/>
                    <a:pt x="16516" y="901"/>
                  </a:cubicBezTo>
                  <a:cubicBezTo>
                    <a:pt x="16479" y="901"/>
                    <a:pt x="16443" y="904"/>
                    <a:pt x="16408" y="913"/>
                  </a:cubicBezTo>
                  <a:lnTo>
                    <a:pt x="16380" y="913"/>
                  </a:lnTo>
                  <a:cubicBezTo>
                    <a:pt x="16567" y="871"/>
                    <a:pt x="16739" y="845"/>
                    <a:pt x="16918" y="845"/>
                  </a:cubicBezTo>
                  <a:close/>
                  <a:moveTo>
                    <a:pt x="8133" y="5036"/>
                  </a:moveTo>
                  <a:lnTo>
                    <a:pt x="8133" y="5036"/>
                  </a:lnTo>
                  <a:cubicBezTo>
                    <a:pt x="6427" y="6629"/>
                    <a:pt x="4692" y="8136"/>
                    <a:pt x="3157" y="9870"/>
                  </a:cubicBezTo>
                  <a:cubicBezTo>
                    <a:pt x="4180" y="7595"/>
                    <a:pt x="6171" y="6316"/>
                    <a:pt x="8133" y="5036"/>
                  </a:cubicBezTo>
                  <a:close/>
                  <a:moveTo>
                    <a:pt x="22789" y="1"/>
                  </a:moveTo>
                  <a:cubicBezTo>
                    <a:pt x="21443" y="1"/>
                    <a:pt x="20094" y="98"/>
                    <a:pt x="18740" y="287"/>
                  </a:cubicBezTo>
                  <a:cubicBezTo>
                    <a:pt x="17944" y="401"/>
                    <a:pt x="17091" y="401"/>
                    <a:pt x="16380" y="913"/>
                  </a:cubicBezTo>
                  <a:cubicBezTo>
                    <a:pt x="16260" y="880"/>
                    <a:pt x="16145" y="866"/>
                    <a:pt x="16032" y="866"/>
                  </a:cubicBezTo>
                  <a:cubicBezTo>
                    <a:pt x="15554" y="866"/>
                    <a:pt x="15123" y="1116"/>
                    <a:pt x="14617" y="1254"/>
                  </a:cubicBezTo>
                  <a:cubicBezTo>
                    <a:pt x="14669" y="1285"/>
                    <a:pt x="14720" y="1296"/>
                    <a:pt x="14770" y="1296"/>
                  </a:cubicBezTo>
                  <a:cubicBezTo>
                    <a:pt x="14900" y="1296"/>
                    <a:pt x="15026" y="1220"/>
                    <a:pt x="15149" y="1220"/>
                  </a:cubicBezTo>
                  <a:cubicBezTo>
                    <a:pt x="15238" y="1220"/>
                    <a:pt x="15325" y="1260"/>
                    <a:pt x="15413" y="1396"/>
                  </a:cubicBezTo>
                  <a:cubicBezTo>
                    <a:pt x="15043" y="1558"/>
                    <a:pt x="14618" y="1776"/>
                    <a:pt x="14303" y="1776"/>
                  </a:cubicBezTo>
                  <a:cubicBezTo>
                    <a:pt x="14230" y="1776"/>
                    <a:pt x="14164" y="1764"/>
                    <a:pt x="14105" y="1737"/>
                  </a:cubicBezTo>
                  <a:cubicBezTo>
                    <a:pt x="13914" y="1642"/>
                    <a:pt x="13739" y="1605"/>
                    <a:pt x="13574" y="1605"/>
                  </a:cubicBezTo>
                  <a:cubicBezTo>
                    <a:pt x="13199" y="1605"/>
                    <a:pt x="12877" y="1798"/>
                    <a:pt x="12541" y="1936"/>
                  </a:cubicBezTo>
                  <a:cubicBezTo>
                    <a:pt x="11147" y="2448"/>
                    <a:pt x="9868" y="3159"/>
                    <a:pt x="8617" y="3955"/>
                  </a:cubicBezTo>
                  <a:cubicBezTo>
                    <a:pt x="5659" y="5918"/>
                    <a:pt x="3157" y="8335"/>
                    <a:pt x="1138" y="11235"/>
                  </a:cubicBezTo>
                  <a:cubicBezTo>
                    <a:pt x="1052" y="11349"/>
                    <a:pt x="910" y="11548"/>
                    <a:pt x="967" y="11548"/>
                  </a:cubicBezTo>
                  <a:cubicBezTo>
                    <a:pt x="1763" y="11662"/>
                    <a:pt x="1109" y="12060"/>
                    <a:pt x="1052" y="12202"/>
                  </a:cubicBezTo>
                  <a:cubicBezTo>
                    <a:pt x="654" y="13055"/>
                    <a:pt x="342" y="13937"/>
                    <a:pt x="57" y="14847"/>
                  </a:cubicBezTo>
                  <a:cubicBezTo>
                    <a:pt x="29" y="15501"/>
                    <a:pt x="0" y="16183"/>
                    <a:pt x="0" y="16837"/>
                  </a:cubicBezTo>
                  <a:cubicBezTo>
                    <a:pt x="57" y="16724"/>
                    <a:pt x="86" y="16610"/>
                    <a:pt x="142" y="16496"/>
                  </a:cubicBezTo>
                  <a:cubicBezTo>
                    <a:pt x="256" y="17036"/>
                    <a:pt x="285" y="17605"/>
                    <a:pt x="256" y="18145"/>
                  </a:cubicBezTo>
                  <a:cubicBezTo>
                    <a:pt x="199" y="18942"/>
                    <a:pt x="398" y="19653"/>
                    <a:pt x="967" y="20221"/>
                  </a:cubicBezTo>
                  <a:cubicBezTo>
                    <a:pt x="512" y="19226"/>
                    <a:pt x="285" y="18202"/>
                    <a:pt x="484" y="17093"/>
                  </a:cubicBezTo>
                  <a:cubicBezTo>
                    <a:pt x="626" y="16382"/>
                    <a:pt x="683" y="15671"/>
                    <a:pt x="740" y="14960"/>
                  </a:cubicBezTo>
                  <a:cubicBezTo>
                    <a:pt x="768" y="14562"/>
                    <a:pt x="853" y="14164"/>
                    <a:pt x="1024" y="13823"/>
                  </a:cubicBezTo>
                  <a:cubicBezTo>
                    <a:pt x="1394" y="13055"/>
                    <a:pt x="1820" y="12316"/>
                    <a:pt x="2218" y="11577"/>
                  </a:cubicBezTo>
                  <a:cubicBezTo>
                    <a:pt x="2332" y="11377"/>
                    <a:pt x="2446" y="11150"/>
                    <a:pt x="2702" y="11150"/>
                  </a:cubicBezTo>
                  <a:cubicBezTo>
                    <a:pt x="2816" y="11235"/>
                    <a:pt x="2844" y="11321"/>
                    <a:pt x="2787" y="11434"/>
                  </a:cubicBezTo>
                  <a:cubicBezTo>
                    <a:pt x="2218" y="12714"/>
                    <a:pt x="1906" y="14050"/>
                    <a:pt x="1763" y="15415"/>
                  </a:cubicBezTo>
                  <a:cubicBezTo>
                    <a:pt x="1792" y="15245"/>
                    <a:pt x="1849" y="15103"/>
                    <a:pt x="1906" y="14932"/>
                  </a:cubicBezTo>
                  <a:cubicBezTo>
                    <a:pt x="2275" y="12629"/>
                    <a:pt x="3384" y="10524"/>
                    <a:pt x="5119" y="8704"/>
                  </a:cubicBezTo>
                  <a:cubicBezTo>
                    <a:pt x="5204" y="8591"/>
                    <a:pt x="5289" y="8505"/>
                    <a:pt x="5403" y="8392"/>
                  </a:cubicBezTo>
                  <a:cubicBezTo>
                    <a:pt x="6370" y="7339"/>
                    <a:pt x="7479" y="6344"/>
                    <a:pt x="8617" y="5434"/>
                  </a:cubicBezTo>
                  <a:cubicBezTo>
                    <a:pt x="9583" y="4610"/>
                    <a:pt x="10778" y="4012"/>
                    <a:pt x="11915" y="3387"/>
                  </a:cubicBezTo>
                  <a:cubicBezTo>
                    <a:pt x="14503" y="1993"/>
                    <a:pt x="17290" y="1169"/>
                    <a:pt x="20276" y="1140"/>
                  </a:cubicBezTo>
                  <a:cubicBezTo>
                    <a:pt x="20749" y="1140"/>
                    <a:pt x="21222" y="1134"/>
                    <a:pt x="21694" y="1134"/>
                  </a:cubicBezTo>
                  <a:cubicBezTo>
                    <a:pt x="22952" y="1134"/>
                    <a:pt x="24202" y="1179"/>
                    <a:pt x="25423" y="1510"/>
                  </a:cubicBezTo>
                  <a:cubicBezTo>
                    <a:pt x="25394" y="1254"/>
                    <a:pt x="25195" y="1226"/>
                    <a:pt x="24996" y="1197"/>
                  </a:cubicBezTo>
                  <a:cubicBezTo>
                    <a:pt x="24342" y="1112"/>
                    <a:pt x="23688" y="1026"/>
                    <a:pt x="23005" y="913"/>
                  </a:cubicBezTo>
                  <a:cubicBezTo>
                    <a:pt x="23469" y="859"/>
                    <a:pt x="23922" y="783"/>
                    <a:pt x="24370" y="783"/>
                  </a:cubicBezTo>
                  <a:cubicBezTo>
                    <a:pt x="24637" y="783"/>
                    <a:pt x="24902" y="810"/>
                    <a:pt x="25167" y="884"/>
                  </a:cubicBezTo>
                  <a:cubicBezTo>
                    <a:pt x="25307" y="919"/>
                    <a:pt x="25490" y="987"/>
                    <a:pt x="25650" y="987"/>
                  </a:cubicBezTo>
                  <a:cubicBezTo>
                    <a:pt x="25750" y="987"/>
                    <a:pt x="25841" y="961"/>
                    <a:pt x="25906" y="884"/>
                  </a:cubicBezTo>
                  <a:cubicBezTo>
                    <a:pt x="26068" y="693"/>
                    <a:pt x="26229" y="639"/>
                    <a:pt x="26395" y="639"/>
                  </a:cubicBezTo>
                  <a:cubicBezTo>
                    <a:pt x="26550" y="639"/>
                    <a:pt x="26708" y="686"/>
                    <a:pt x="26873" y="714"/>
                  </a:cubicBezTo>
                  <a:cubicBezTo>
                    <a:pt x="28039" y="884"/>
                    <a:pt x="29176" y="1197"/>
                    <a:pt x="30314" y="1481"/>
                  </a:cubicBezTo>
                  <a:cubicBezTo>
                    <a:pt x="32617" y="2022"/>
                    <a:pt x="34579" y="3159"/>
                    <a:pt x="36371" y="4610"/>
                  </a:cubicBezTo>
                  <a:cubicBezTo>
                    <a:pt x="37821" y="5747"/>
                    <a:pt x="38930" y="7197"/>
                    <a:pt x="39897" y="8790"/>
                  </a:cubicBezTo>
                  <a:cubicBezTo>
                    <a:pt x="40807" y="10212"/>
                    <a:pt x="41404" y="11690"/>
                    <a:pt x="41688" y="13311"/>
                  </a:cubicBezTo>
                  <a:cubicBezTo>
                    <a:pt x="41745" y="13652"/>
                    <a:pt x="41859" y="14050"/>
                    <a:pt x="41660" y="14278"/>
                  </a:cubicBezTo>
                  <a:cubicBezTo>
                    <a:pt x="41347" y="14562"/>
                    <a:pt x="41518" y="14790"/>
                    <a:pt x="41546" y="15046"/>
                  </a:cubicBezTo>
                  <a:cubicBezTo>
                    <a:pt x="41688" y="15927"/>
                    <a:pt x="41518" y="16496"/>
                    <a:pt x="40892" y="17122"/>
                  </a:cubicBezTo>
                  <a:lnTo>
                    <a:pt x="40892" y="15558"/>
                  </a:lnTo>
                  <a:cubicBezTo>
                    <a:pt x="40750" y="17065"/>
                    <a:pt x="40750" y="18600"/>
                    <a:pt x="39470" y="19709"/>
                  </a:cubicBezTo>
                  <a:cubicBezTo>
                    <a:pt x="39413" y="19766"/>
                    <a:pt x="39356" y="19965"/>
                    <a:pt x="39413" y="19965"/>
                  </a:cubicBezTo>
                  <a:cubicBezTo>
                    <a:pt x="40011" y="19965"/>
                    <a:pt x="39669" y="20250"/>
                    <a:pt x="39527" y="20392"/>
                  </a:cubicBezTo>
                  <a:cubicBezTo>
                    <a:pt x="39186" y="20790"/>
                    <a:pt x="38873" y="21188"/>
                    <a:pt x="38475" y="21529"/>
                  </a:cubicBezTo>
                  <a:cubicBezTo>
                    <a:pt x="36883" y="22894"/>
                    <a:pt x="35262" y="24231"/>
                    <a:pt x="33442" y="25283"/>
                  </a:cubicBezTo>
                  <a:cubicBezTo>
                    <a:pt x="33300" y="25368"/>
                    <a:pt x="33044" y="25425"/>
                    <a:pt x="33186" y="25738"/>
                  </a:cubicBezTo>
                  <a:cubicBezTo>
                    <a:pt x="35233" y="24771"/>
                    <a:pt x="36911" y="23292"/>
                    <a:pt x="38702" y="21927"/>
                  </a:cubicBezTo>
                  <a:lnTo>
                    <a:pt x="38702" y="21927"/>
                  </a:lnTo>
                  <a:cubicBezTo>
                    <a:pt x="38788" y="22269"/>
                    <a:pt x="38475" y="22382"/>
                    <a:pt x="38646" y="22752"/>
                  </a:cubicBezTo>
                  <a:cubicBezTo>
                    <a:pt x="39897" y="20961"/>
                    <a:pt x="40864" y="19084"/>
                    <a:pt x="41973" y="17235"/>
                  </a:cubicBezTo>
                  <a:lnTo>
                    <a:pt x="41973" y="17235"/>
                  </a:lnTo>
                  <a:cubicBezTo>
                    <a:pt x="42257" y="18401"/>
                    <a:pt x="41916" y="19482"/>
                    <a:pt x="41603" y="20648"/>
                  </a:cubicBezTo>
                  <a:cubicBezTo>
                    <a:pt x="42086" y="20051"/>
                    <a:pt x="42399" y="19397"/>
                    <a:pt x="42342" y="18629"/>
                  </a:cubicBezTo>
                  <a:cubicBezTo>
                    <a:pt x="42257" y="16866"/>
                    <a:pt x="42285" y="15103"/>
                    <a:pt x="42143" y="13340"/>
                  </a:cubicBezTo>
                  <a:cubicBezTo>
                    <a:pt x="41973" y="10866"/>
                    <a:pt x="40721" y="8818"/>
                    <a:pt x="39186" y="6941"/>
                  </a:cubicBezTo>
                  <a:cubicBezTo>
                    <a:pt x="36541" y="3728"/>
                    <a:pt x="33129" y="1709"/>
                    <a:pt x="29062" y="742"/>
                  </a:cubicBezTo>
                  <a:cubicBezTo>
                    <a:pt x="26982" y="239"/>
                    <a:pt x="24891" y="1"/>
                    <a:pt x="22789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19;p21"/>
            <p:cNvSpPr/>
            <p:nvPr/>
          </p:nvSpPr>
          <p:spPr>
            <a:xfrm>
              <a:off x="5083600" y="3057600"/>
              <a:ext cx="21350" cy="85350"/>
            </a:xfrm>
            <a:custGeom>
              <a:avLst/>
              <a:gdLst/>
              <a:ahLst/>
              <a:cxnLst/>
              <a:rect l="l" t="t" r="r" b="b"/>
              <a:pathLst>
                <a:path w="854" h="3414" extrusionOk="0">
                  <a:moveTo>
                    <a:pt x="540" y="1"/>
                  </a:moveTo>
                  <a:cubicBezTo>
                    <a:pt x="484" y="570"/>
                    <a:pt x="427" y="1110"/>
                    <a:pt x="427" y="1650"/>
                  </a:cubicBezTo>
                  <a:cubicBezTo>
                    <a:pt x="427" y="1868"/>
                    <a:pt x="410" y="2086"/>
                    <a:pt x="223" y="2086"/>
                  </a:cubicBezTo>
                  <a:cubicBezTo>
                    <a:pt x="166" y="2086"/>
                    <a:pt x="93" y="2066"/>
                    <a:pt x="0" y="2020"/>
                  </a:cubicBezTo>
                  <a:lnTo>
                    <a:pt x="0" y="2020"/>
                  </a:lnTo>
                  <a:cubicBezTo>
                    <a:pt x="313" y="2446"/>
                    <a:pt x="313" y="3101"/>
                    <a:pt x="853" y="3413"/>
                  </a:cubicBezTo>
                  <a:cubicBezTo>
                    <a:pt x="796" y="2503"/>
                    <a:pt x="370" y="1565"/>
                    <a:pt x="683" y="655"/>
                  </a:cubicBezTo>
                  <a:cubicBezTo>
                    <a:pt x="626" y="427"/>
                    <a:pt x="569" y="228"/>
                    <a:pt x="540" y="1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20;p21"/>
            <p:cNvSpPr/>
            <p:nvPr/>
          </p:nvSpPr>
          <p:spPr>
            <a:xfrm>
              <a:off x="5062275" y="2590300"/>
              <a:ext cx="1057150" cy="771600"/>
            </a:xfrm>
            <a:custGeom>
              <a:avLst/>
              <a:gdLst/>
              <a:ahLst/>
              <a:cxnLst/>
              <a:rect l="l" t="t" r="r" b="b"/>
              <a:pathLst>
                <a:path w="42286" h="30864" extrusionOk="0">
                  <a:moveTo>
                    <a:pt x="9555" y="4588"/>
                  </a:moveTo>
                  <a:cubicBezTo>
                    <a:pt x="7678" y="6010"/>
                    <a:pt x="6057" y="7489"/>
                    <a:pt x="4521" y="9081"/>
                  </a:cubicBezTo>
                  <a:cubicBezTo>
                    <a:pt x="4920" y="7773"/>
                    <a:pt x="7962" y="5072"/>
                    <a:pt x="9555" y="4588"/>
                  </a:cubicBezTo>
                  <a:close/>
                  <a:moveTo>
                    <a:pt x="10578" y="3138"/>
                  </a:moveTo>
                  <a:lnTo>
                    <a:pt x="10578" y="3138"/>
                  </a:lnTo>
                  <a:cubicBezTo>
                    <a:pt x="9782" y="3593"/>
                    <a:pt x="9043" y="4076"/>
                    <a:pt x="8304" y="4617"/>
                  </a:cubicBezTo>
                  <a:cubicBezTo>
                    <a:pt x="6398" y="5953"/>
                    <a:pt x="4777" y="7631"/>
                    <a:pt x="3270" y="9394"/>
                  </a:cubicBezTo>
                  <a:cubicBezTo>
                    <a:pt x="3100" y="9565"/>
                    <a:pt x="2929" y="9735"/>
                    <a:pt x="2758" y="9906"/>
                  </a:cubicBezTo>
                  <a:cubicBezTo>
                    <a:pt x="4123" y="7091"/>
                    <a:pt x="6427" y="5100"/>
                    <a:pt x="9213" y="3735"/>
                  </a:cubicBezTo>
                  <a:cubicBezTo>
                    <a:pt x="9668" y="3536"/>
                    <a:pt x="10123" y="3337"/>
                    <a:pt x="10578" y="3138"/>
                  </a:cubicBezTo>
                  <a:close/>
                  <a:moveTo>
                    <a:pt x="4095" y="9593"/>
                  </a:moveTo>
                  <a:cubicBezTo>
                    <a:pt x="4095" y="9787"/>
                    <a:pt x="3971" y="9981"/>
                    <a:pt x="3846" y="9981"/>
                  </a:cubicBezTo>
                  <a:cubicBezTo>
                    <a:pt x="3825" y="9981"/>
                    <a:pt x="3803" y="9975"/>
                    <a:pt x="3782" y="9963"/>
                  </a:cubicBezTo>
                  <a:cubicBezTo>
                    <a:pt x="3583" y="9849"/>
                    <a:pt x="3839" y="9735"/>
                    <a:pt x="3924" y="9622"/>
                  </a:cubicBezTo>
                  <a:cubicBezTo>
                    <a:pt x="3953" y="9593"/>
                    <a:pt x="4038" y="9593"/>
                    <a:pt x="4095" y="9593"/>
                  </a:cubicBezTo>
                  <a:close/>
                  <a:moveTo>
                    <a:pt x="2218" y="11214"/>
                  </a:moveTo>
                  <a:cubicBezTo>
                    <a:pt x="2218" y="11299"/>
                    <a:pt x="2218" y="11385"/>
                    <a:pt x="2247" y="11470"/>
                  </a:cubicBezTo>
                  <a:cubicBezTo>
                    <a:pt x="2275" y="11555"/>
                    <a:pt x="2133" y="11698"/>
                    <a:pt x="2076" y="11811"/>
                  </a:cubicBezTo>
                  <a:cubicBezTo>
                    <a:pt x="1991" y="11982"/>
                    <a:pt x="1905" y="12181"/>
                    <a:pt x="1820" y="12380"/>
                  </a:cubicBezTo>
                  <a:cubicBezTo>
                    <a:pt x="1934" y="11982"/>
                    <a:pt x="2076" y="11612"/>
                    <a:pt x="2218" y="11214"/>
                  </a:cubicBezTo>
                  <a:close/>
                  <a:moveTo>
                    <a:pt x="24361" y="414"/>
                  </a:moveTo>
                  <a:cubicBezTo>
                    <a:pt x="25043" y="414"/>
                    <a:pt x="25716" y="465"/>
                    <a:pt x="26361" y="607"/>
                  </a:cubicBezTo>
                  <a:cubicBezTo>
                    <a:pt x="26399" y="588"/>
                    <a:pt x="26441" y="580"/>
                    <a:pt x="26483" y="580"/>
                  </a:cubicBezTo>
                  <a:cubicBezTo>
                    <a:pt x="26628" y="580"/>
                    <a:pt x="26785" y="670"/>
                    <a:pt x="26873" y="693"/>
                  </a:cubicBezTo>
                  <a:cubicBezTo>
                    <a:pt x="29915" y="1176"/>
                    <a:pt x="32844" y="1915"/>
                    <a:pt x="35375" y="3764"/>
                  </a:cubicBezTo>
                  <a:cubicBezTo>
                    <a:pt x="38133" y="5783"/>
                    <a:pt x="40010" y="8370"/>
                    <a:pt x="41148" y="11527"/>
                  </a:cubicBezTo>
                  <a:cubicBezTo>
                    <a:pt x="41318" y="11953"/>
                    <a:pt x="41432" y="12437"/>
                    <a:pt x="41432" y="12920"/>
                  </a:cubicBezTo>
                  <a:cubicBezTo>
                    <a:pt x="41432" y="13887"/>
                    <a:pt x="41347" y="14854"/>
                    <a:pt x="41261" y="15792"/>
                  </a:cubicBezTo>
                  <a:cubicBezTo>
                    <a:pt x="41233" y="15906"/>
                    <a:pt x="41233" y="15991"/>
                    <a:pt x="41205" y="16105"/>
                  </a:cubicBezTo>
                  <a:cubicBezTo>
                    <a:pt x="41261" y="16219"/>
                    <a:pt x="41261" y="16390"/>
                    <a:pt x="41176" y="16532"/>
                  </a:cubicBezTo>
                  <a:cubicBezTo>
                    <a:pt x="40892" y="16958"/>
                    <a:pt x="40607" y="17499"/>
                    <a:pt x="40295" y="18067"/>
                  </a:cubicBezTo>
                  <a:cubicBezTo>
                    <a:pt x="40323" y="17925"/>
                    <a:pt x="40380" y="17811"/>
                    <a:pt x="40437" y="17669"/>
                  </a:cubicBezTo>
                  <a:cubicBezTo>
                    <a:pt x="42285" y="12465"/>
                    <a:pt x="38987" y="7375"/>
                    <a:pt x="34550" y="4759"/>
                  </a:cubicBezTo>
                  <a:cubicBezTo>
                    <a:pt x="30322" y="2255"/>
                    <a:pt x="25250" y="1003"/>
                    <a:pt x="20213" y="1003"/>
                  </a:cubicBezTo>
                  <a:cubicBezTo>
                    <a:pt x="20101" y="1003"/>
                    <a:pt x="19989" y="1004"/>
                    <a:pt x="19877" y="1005"/>
                  </a:cubicBezTo>
                  <a:cubicBezTo>
                    <a:pt x="19934" y="835"/>
                    <a:pt x="20076" y="693"/>
                    <a:pt x="20304" y="693"/>
                  </a:cubicBezTo>
                  <a:cubicBezTo>
                    <a:pt x="21593" y="617"/>
                    <a:pt x="22996" y="414"/>
                    <a:pt x="24361" y="414"/>
                  </a:cubicBezTo>
                  <a:close/>
                  <a:moveTo>
                    <a:pt x="19696" y="1500"/>
                  </a:moveTo>
                  <a:cubicBezTo>
                    <a:pt x="22937" y="1500"/>
                    <a:pt x="26187" y="2041"/>
                    <a:pt x="29204" y="2996"/>
                  </a:cubicBezTo>
                  <a:cubicBezTo>
                    <a:pt x="34835" y="4759"/>
                    <a:pt x="40977" y="9024"/>
                    <a:pt x="40323" y="15679"/>
                  </a:cubicBezTo>
                  <a:cubicBezTo>
                    <a:pt x="40124" y="17811"/>
                    <a:pt x="39100" y="19745"/>
                    <a:pt x="37764" y="21423"/>
                  </a:cubicBezTo>
                  <a:cubicBezTo>
                    <a:pt x="36911" y="22134"/>
                    <a:pt x="36114" y="22845"/>
                    <a:pt x="35176" y="23413"/>
                  </a:cubicBezTo>
                  <a:cubicBezTo>
                    <a:pt x="34920" y="23584"/>
                    <a:pt x="34664" y="23783"/>
                    <a:pt x="34607" y="24124"/>
                  </a:cubicBezTo>
                  <a:cubicBezTo>
                    <a:pt x="35204" y="23925"/>
                    <a:pt x="35716" y="23527"/>
                    <a:pt x="36200" y="23129"/>
                  </a:cubicBezTo>
                  <a:lnTo>
                    <a:pt x="36200" y="23129"/>
                  </a:lnTo>
                  <a:cubicBezTo>
                    <a:pt x="35859" y="23442"/>
                    <a:pt x="35546" y="23755"/>
                    <a:pt x="35204" y="24067"/>
                  </a:cubicBezTo>
                  <a:cubicBezTo>
                    <a:pt x="32901" y="26086"/>
                    <a:pt x="30114" y="27565"/>
                    <a:pt x="27214" y="28617"/>
                  </a:cubicBezTo>
                  <a:cubicBezTo>
                    <a:pt x="24550" y="29607"/>
                    <a:pt x="21690" y="30189"/>
                    <a:pt x="18848" y="30189"/>
                  </a:cubicBezTo>
                  <a:cubicBezTo>
                    <a:pt x="16382" y="30189"/>
                    <a:pt x="13930" y="29750"/>
                    <a:pt x="11631" y="28760"/>
                  </a:cubicBezTo>
                  <a:cubicBezTo>
                    <a:pt x="10977" y="28504"/>
                    <a:pt x="10351" y="28191"/>
                    <a:pt x="9754" y="27821"/>
                  </a:cubicBezTo>
                  <a:cubicBezTo>
                    <a:pt x="8986" y="27537"/>
                    <a:pt x="8247" y="27196"/>
                    <a:pt x="7621" y="26769"/>
                  </a:cubicBezTo>
                  <a:lnTo>
                    <a:pt x="7593" y="26769"/>
                  </a:lnTo>
                  <a:cubicBezTo>
                    <a:pt x="7678" y="26940"/>
                    <a:pt x="7678" y="27110"/>
                    <a:pt x="7649" y="27252"/>
                  </a:cubicBezTo>
                  <a:cubicBezTo>
                    <a:pt x="7877" y="27423"/>
                    <a:pt x="8133" y="27594"/>
                    <a:pt x="8360" y="27764"/>
                  </a:cubicBezTo>
                  <a:cubicBezTo>
                    <a:pt x="7792" y="27537"/>
                    <a:pt x="7223" y="27338"/>
                    <a:pt x="6654" y="27053"/>
                  </a:cubicBezTo>
                  <a:cubicBezTo>
                    <a:pt x="5517" y="26485"/>
                    <a:pt x="4465" y="25631"/>
                    <a:pt x="3583" y="24693"/>
                  </a:cubicBezTo>
                  <a:cubicBezTo>
                    <a:pt x="1706" y="22703"/>
                    <a:pt x="910" y="20200"/>
                    <a:pt x="796" y="17555"/>
                  </a:cubicBezTo>
                  <a:cubicBezTo>
                    <a:pt x="853" y="17129"/>
                    <a:pt x="910" y="16731"/>
                    <a:pt x="967" y="16333"/>
                  </a:cubicBezTo>
                  <a:cubicBezTo>
                    <a:pt x="1052" y="16162"/>
                    <a:pt x="1109" y="16020"/>
                    <a:pt x="1194" y="15849"/>
                  </a:cubicBezTo>
                  <a:cubicBezTo>
                    <a:pt x="1223" y="16390"/>
                    <a:pt x="1251" y="16930"/>
                    <a:pt x="1308" y="17470"/>
                  </a:cubicBezTo>
                  <a:cubicBezTo>
                    <a:pt x="1308" y="16873"/>
                    <a:pt x="1422" y="16276"/>
                    <a:pt x="1592" y="15707"/>
                  </a:cubicBezTo>
                  <a:cubicBezTo>
                    <a:pt x="1621" y="15309"/>
                    <a:pt x="1678" y="14939"/>
                    <a:pt x="1706" y="14570"/>
                  </a:cubicBezTo>
                  <a:cubicBezTo>
                    <a:pt x="1763" y="13830"/>
                    <a:pt x="2076" y="13176"/>
                    <a:pt x="2502" y="12551"/>
                  </a:cubicBezTo>
                  <a:lnTo>
                    <a:pt x="2531" y="12522"/>
                  </a:lnTo>
                  <a:cubicBezTo>
                    <a:pt x="3100" y="11186"/>
                    <a:pt x="3924" y="9963"/>
                    <a:pt x="5005" y="8825"/>
                  </a:cubicBezTo>
                  <a:cubicBezTo>
                    <a:pt x="5915" y="7830"/>
                    <a:pt x="7109" y="6778"/>
                    <a:pt x="8417" y="6067"/>
                  </a:cubicBezTo>
                  <a:cubicBezTo>
                    <a:pt x="9697" y="5043"/>
                    <a:pt x="11062" y="4133"/>
                    <a:pt x="12512" y="3337"/>
                  </a:cubicBezTo>
                  <a:cubicBezTo>
                    <a:pt x="13849" y="2598"/>
                    <a:pt x="15242" y="2029"/>
                    <a:pt x="16692" y="1659"/>
                  </a:cubicBezTo>
                  <a:cubicBezTo>
                    <a:pt x="17688" y="1552"/>
                    <a:pt x="18691" y="1500"/>
                    <a:pt x="19696" y="1500"/>
                  </a:cubicBezTo>
                  <a:close/>
                  <a:moveTo>
                    <a:pt x="23270" y="0"/>
                  </a:moveTo>
                  <a:cubicBezTo>
                    <a:pt x="22474" y="0"/>
                    <a:pt x="21675" y="33"/>
                    <a:pt x="20872" y="95"/>
                  </a:cubicBezTo>
                  <a:cubicBezTo>
                    <a:pt x="19820" y="181"/>
                    <a:pt x="18740" y="238"/>
                    <a:pt x="17773" y="693"/>
                  </a:cubicBezTo>
                  <a:cubicBezTo>
                    <a:pt x="17866" y="661"/>
                    <a:pt x="17969" y="639"/>
                    <a:pt x="18079" y="639"/>
                  </a:cubicBezTo>
                  <a:cubicBezTo>
                    <a:pt x="18170" y="639"/>
                    <a:pt x="18267" y="654"/>
                    <a:pt x="18370" y="693"/>
                  </a:cubicBezTo>
                  <a:cubicBezTo>
                    <a:pt x="18181" y="861"/>
                    <a:pt x="17976" y="904"/>
                    <a:pt x="17768" y="904"/>
                  </a:cubicBezTo>
                  <a:cubicBezTo>
                    <a:pt x="17694" y="904"/>
                    <a:pt x="17620" y="899"/>
                    <a:pt x="17545" y="892"/>
                  </a:cubicBezTo>
                  <a:lnTo>
                    <a:pt x="17489" y="863"/>
                  </a:lnTo>
                  <a:lnTo>
                    <a:pt x="17517" y="778"/>
                  </a:lnTo>
                  <a:lnTo>
                    <a:pt x="17517" y="778"/>
                  </a:lnTo>
                  <a:cubicBezTo>
                    <a:pt x="16948" y="920"/>
                    <a:pt x="16180" y="607"/>
                    <a:pt x="15811" y="1347"/>
                  </a:cubicBezTo>
                  <a:cubicBezTo>
                    <a:pt x="15270" y="1432"/>
                    <a:pt x="14730" y="1517"/>
                    <a:pt x="14161" y="1631"/>
                  </a:cubicBezTo>
                  <a:cubicBezTo>
                    <a:pt x="14112" y="1618"/>
                    <a:pt x="14062" y="1613"/>
                    <a:pt x="14012" y="1613"/>
                  </a:cubicBezTo>
                  <a:cubicBezTo>
                    <a:pt x="13833" y="1613"/>
                    <a:pt x="13650" y="1684"/>
                    <a:pt x="13451" y="1773"/>
                  </a:cubicBezTo>
                  <a:cubicBezTo>
                    <a:pt x="13394" y="1802"/>
                    <a:pt x="13308" y="1830"/>
                    <a:pt x="13251" y="1858"/>
                  </a:cubicBezTo>
                  <a:cubicBezTo>
                    <a:pt x="12569" y="2029"/>
                    <a:pt x="11887" y="2228"/>
                    <a:pt x="11232" y="2456"/>
                  </a:cubicBezTo>
                  <a:cubicBezTo>
                    <a:pt x="7792" y="3593"/>
                    <a:pt x="4777" y="5640"/>
                    <a:pt x="2901" y="8797"/>
                  </a:cubicBezTo>
                  <a:cubicBezTo>
                    <a:pt x="1422" y="11243"/>
                    <a:pt x="711" y="14171"/>
                    <a:pt x="455" y="17015"/>
                  </a:cubicBezTo>
                  <a:cubicBezTo>
                    <a:pt x="512" y="17157"/>
                    <a:pt x="569" y="17271"/>
                    <a:pt x="626" y="17385"/>
                  </a:cubicBezTo>
                  <a:cubicBezTo>
                    <a:pt x="0" y="19887"/>
                    <a:pt x="1194" y="22617"/>
                    <a:pt x="2673" y="24551"/>
                  </a:cubicBezTo>
                  <a:cubicBezTo>
                    <a:pt x="4408" y="26854"/>
                    <a:pt x="7450" y="28560"/>
                    <a:pt x="10266" y="29015"/>
                  </a:cubicBezTo>
                  <a:cubicBezTo>
                    <a:pt x="10323" y="29015"/>
                    <a:pt x="10379" y="28987"/>
                    <a:pt x="10408" y="28959"/>
                  </a:cubicBezTo>
                  <a:cubicBezTo>
                    <a:pt x="10891" y="29215"/>
                    <a:pt x="11403" y="29442"/>
                    <a:pt x="11887" y="29641"/>
                  </a:cubicBezTo>
                  <a:cubicBezTo>
                    <a:pt x="14011" y="30498"/>
                    <a:pt x="16256" y="30864"/>
                    <a:pt x="18514" y="30864"/>
                  </a:cubicBezTo>
                  <a:cubicBezTo>
                    <a:pt x="21877" y="30864"/>
                    <a:pt x="25272" y="30053"/>
                    <a:pt x="28351" y="28845"/>
                  </a:cubicBezTo>
                  <a:cubicBezTo>
                    <a:pt x="32162" y="27309"/>
                    <a:pt x="36029" y="24750"/>
                    <a:pt x="38503" y="21309"/>
                  </a:cubicBezTo>
                  <a:lnTo>
                    <a:pt x="38617" y="21224"/>
                  </a:lnTo>
                  <a:lnTo>
                    <a:pt x="38617" y="21224"/>
                  </a:lnTo>
                  <a:cubicBezTo>
                    <a:pt x="38532" y="21679"/>
                    <a:pt x="38304" y="22020"/>
                    <a:pt x="38020" y="22304"/>
                  </a:cubicBezTo>
                  <a:cubicBezTo>
                    <a:pt x="37622" y="22731"/>
                    <a:pt x="37223" y="23186"/>
                    <a:pt x="36825" y="23641"/>
                  </a:cubicBezTo>
                  <a:cubicBezTo>
                    <a:pt x="37565" y="23072"/>
                    <a:pt x="38247" y="22447"/>
                    <a:pt x="38788" y="21679"/>
                  </a:cubicBezTo>
                  <a:cubicBezTo>
                    <a:pt x="39783" y="20257"/>
                    <a:pt x="40607" y="18721"/>
                    <a:pt x="41404" y="17157"/>
                  </a:cubicBezTo>
                  <a:cubicBezTo>
                    <a:pt x="41489" y="16987"/>
                    <a:pt x="41489" y="16788"/>
                    <a:pt x="41773" y="16788"/>
                  </a:cubicBezTo>
                  <a:cubicBezTo>
                    <a:pt x="41944" y="17129"/>
                    <a:pt x="41859" y="17470"/>
                    <a:pt x="41859" y="17811"/>
                  </a:cubicBezTo>
                  <a:cubicBezTo>
                    <a:pt x="41830" y="18181"/>
                    <a:pt x="41859" y="18579"/>
                    <a:pt x="41716" y="18949"/>
                  </a:cubicBezTo>
                  <a:cubicBezTo>
                    <a:pt x="41603" y="19233"/>
                    <a:pt x="41546" y="19518"/>
                    <a:pt x="41489" y="19830"/>
                  </a:cubicBezTo>
                  <a:cubicBezTo>
                    <a:pt x="41546" y="19830"/>
                    <a:pt x="41603" y="19830"/>
                    <a:pt x="41688" y="19859"/>
                  </a:cubicBezTo>
                  <a:cubicBezTo>
                    <a:pt x="42058" y="18977"/>
                    <a:pt x="42285" y="18067"/>
                    <a:pt x="42115" y="17100"/>
                  </a:cubicBezTo>
                  <a:cubicBezTo>
                    <a:pt x="41944" y="16077"/>
                    <a:pt x="41916" y="15081"/>
                    <a:pt x="41972" y="14058"/>
                  </a:cubicBezTo>
                  <a:cubicBezTo>
                    <a:pt x="42058" y="12835"/>
                    <a:pt x="41802" y="11669"/>
                    <a:pt x="41318" y="10532"/>
                  </a:cubicBezTo>
                  <a:cubicBezTo>
                    <a:pt x="40863" y="9508"/>
                    <a:pt x="40323" y="8569"/>
                    <a:pt x="39697" y="7631"/>
                  </a:cubicBezTo>
                  <a:cubicBezTo>
                    <a:pt x="37849" y="5043"/>
                    <a:pt x="35489" y="3110"/>
                    <a:pt x="32617" y="1858"/>
                  </a:cubicBezTo>
                  <a:cubicBezTo>
                    <a:pt x="29632" y="537"/>
                    <a:pt x="26482" y="0"/>
                    <a:pt x="23270" y="0"/>
                  </a:cubicBezTo>
                  <a:close/>
                </a:path>
              </a:pathLst>
            </a:custGeom>
            <a:solidFill>
              <a:srgbClr val="B130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321;p21"/>
          <p:cNvSpPr txBox="1">
            <a:spLocks/>
          </p:cNvSpPr>
          <p:nvPr/>
        </p:nvSpPr>
        <p:spPr>
          <a:xfrm>
            <a:off x="6429980" y="1044577"/>
            <a:ext cx="2389356" cy="3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Fira Sans Extra Condensed Medium"/>
              <a:buNone/>
              <a:defRPr sz="25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r>
              <a:rPr lang="es-MX" sz="1400" dirty="0" smtClean="0">
                <a:solidFill>
                  <a:srgbClr val="B13053"/>
                </a:solidFill>
              </a:rPr>
              <a:t>Consideraciones en relación con el aprendizaje del sistema de escritura</a:t>
            </a:r>
            <a:endParaRPr lang="es-MX" sz="1400" dirty="0">
              <a:solidFill>
                <a:srgbClr val="B13053"/>
              </a:solidFill>
            </a:endParaRPr>
          </a:p>
        </p:txBody>
      </p:sp>
      <p:grpSp>
        <p:nvGrpSpPr>
          <p:cNvPr id="72" name="Google Shape;610;p21"/>
          <p:cNvGrpSpPr/>
          <p:nvPr/>
        </p:nvGrpSpPr>
        <p:grpSpPr>
          <a:xfrm rot="11633958">
            <a:off x="7666057" y="1668350"/>
            <a:ext cx="262077" cy="376639"/>
            <a:chOff x="4799925" y="4472525"/>
            <a:chExt cx="195525" cy="452700"/>
          </a:xfrm>
          <a:solidFill>
            <a:schemeClr val="accent6">
              <a:lumMod val="75000"/>
            </a:schemeClr>
          </a:solidFill>
        </p:grpSpPr>
        <p:sp>
          <p:nvSpPr>
            <p:cNvPr id="73" name="Google Shape;611;p21"/>
            <p:cNvSpPr/>
            <p:nvPr/>
          </p:nvSpPr>
          <p:spPr>
            <a:xfrm>
              <a:off x="4799925" y="4472525"/>
              <a:ext cx="195525" cy="452700"/>
            </a:xfrm>
            <a:custGeom>
              <a:avLst/>
              <a:gdLst/>
              <a:ahLst/>
              <a:cxnLst/>
              <a:rect l="l" t="t" r="r" b="b"/>
              <a:pathLst>
                <a:path w="7821" h="18108" extrusionOk="0"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1" y="6718"/>
                  </a:cubicBezTo>
                  <a:cubicBezTo>
                    <a:pt x="79" y="6718"/>
                    <a:pt x="100" y="6704"/>
                    <a:pt x="115" y="6676"/>
                  </a:cubicBezTo>
                  <a:cubicBezTo>
                    <a:pt x="264" y="6811"/>
                    <a:pt x="413" y="6882"/>
                    <a:pt x="556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556" y="8382"/>
                    <a:pt x="3698" y="8837"/>
                    <a:pt x="3897" y="9292"/>
                  </a:cubicBezTo>
                  <a:lnTo>
                    <a:pt x="3954" y="9349"/>
                  </a:lnTo>
                  <a:cubicBezTo>
                    <a:pt x="3982" y="9946"/>
                    <a:pt x="4067" y="10515"/>
                    <a:pt x="4238" y="11083"/>
                  </a:cubicBezTo>
                  <a:cubicBezTo>
                    <a:pt x="4551" y="12079"/>
                    <a:pt x="4864" y="13074"/>
                    <a:pt x="5205" y="14069"/>
                  </a:cubicBezTo>
                  <a:cubicBezTo>
                    <a:pt x="5631" y="15349"/>
                    <a:pt x="6143" y="16600"/>
                    <a:pt x="6740" y="17794"/>
                  </a:cubicBezTo>
                  <a:cubicBezTo>
                    <a:pt x="6826" y="17908"/>
                    <a:pt x="6854" y="18050"/>
                    <a:pt x="7025" y="18107"/>
                  </a:cubicBezTo>
                  <a:cubicBezTo>
                    <a:pt x="7082" y="17823"/>
                    <a:pt x="6911" y="17681"/>
                    <a:pt x="6826" y="17510"/>
                  </a:cubicBezTo>
                  <a:cubicBezTo>
                    <a:pt x="6655" y="17226"/>
                    <a:pt x="6684" y="17027"/>
                    <a:pt x="6939" y="16799"/>
                  </a:cubicBezTo>
                  <a:cubicBezTo>
                    <a:pt x="7053" y="16714"/>
                    <a:pt x="7167" y="16628"/>
                    <a:pt x="7252" y="16515"/>
                  </a:cubicBezTo>
                  <a:cubicBezTo>
                    <a:pt x="6883" y="15320"/>
                    <a:pt x="6541" y="14098"/>
                    <a:pt x="6200" y="12875"/>
                  </a:cubicBezTo>
                  <a:cubicBezTo>
                    <a:pt x="6115" y="12534"/>
                    <a:pt x="6029" y="12192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95" y="6704"/>
                    <a:pt x="4266" y="6647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612;p21"/>
            <p:cNvSpPr/>
            <p:nvPr/>
          </p:nvSpPr>
          <p:spPr>
            <a:xfrm>
              <a:off x="4898750" y="4706225"/>
              <a:ext cx="82500" cy="219000"/>
            </a:xfrm>
            <a:custGeom>
              <a:avLst/>
              <a:gdLst/>
              <a:ahLst/>
              <a:cxnLst/>
              <a:rect l="l" t="t" r="r" b="b"/>
              <a:pathLst>
                <a:path w="3300" h="8760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98"/>
                    <a:pt x="114" y="1167"/>
                    <a:pt x="285" y="1735"/>
                  </a:cubicBezTo>
                  <a:cubicBezTo>
                    <a:pt x="598" y="2731"/>
                    <a:pt x="911" y="3726"/>
                    <a:pt x="1252" y="4721"/>
                  </a:cubicBezTo>
                  <a:cubicBezTo>
                    <a:pt x="1678" y="6001"/>
                    <a:pt x="2190" y="7252"/>
                    <a:pt x="2787" y="8446"/>
                  </a:cubicBezTo>
                  <a:cubicBezTo>
                    <a:pt x="2873" y="8560"/>
                    <a:pt x="2901" y="8702"/>
                    <a:pt x="3072" y="8759"/>
                  </a:cubicBezTo>
                  <a:cubicBezTo>
                    <a:pt x="3129" y="8475"/>
                    <a:pt x="2958" y="8333"/>
                    <a:pt x="2873" y="8162"/>
                  </a:cubicBezTo>
                  <a:cubicBezTo>
                    <a:pt x="2702" y="7878"/>
                    <a:pt x="2731" y="7679"/>
                    <a:pt x="2986" y="7451"/>
                  </a:cubicBezTo>
                  <a:cubicBezTo>
                    <a:pt x="3100" y="7366"/>
                    <a:pt x="3214" y="7280"/>
                    <a:pt x="3299" y="7167"/>
                  </a:cubicBezTo>
                  <a:cubicBezTo>
                    <a:pt x="3242" y="6996"/>
                    <a:pt x="3186" y="6825"/>
                    <a:pt x="3129" y="6655"/>
                  </a:cubicBezTo>
                  <a:cubicBezTo>
                    <a:pt x="3129" y="6797"/>
                    <a:pt x="3043" y="6939"/>
                    <a:pt x="2873" y="7167"/>
                  </a:cubicBezTo>
                  <a:cubicBezTo>
                    <a:pt x="2816" y="7252"/>
                    <a:pt x="2759" y="7337"/>
                    <a:pt x="2674" y="7423"/>
                  </a:cubicBezTo>
                  <a:cubicBezTo>
                    <a:pt x="2105" y="6854"/>
                    <a:pt x="939" y="3669"/>
                    <a:pt x="1" y="1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613;p21"/>
            <p:cNvSpPr/>
            <p:nvPr/>
          </p:nvSpPr>
          <p:spPr>
            <a:xfrm>
              <a:off x="4799925" y="4472525"/>
              <a:ext cx="195525" cy="392250"/>
            </a:xfrm>
            <a:custGeom>
              <a:avLst/>
              <a:gdLst/>
              <a:ahLst/>
              <a:cxnLst/>
              <a:rect l="l" t="t" r="r" b="b"/>
              <a:pathLst>
                <a:path w="7821" h="15690" extrusionOk="0">
                  <a:moveTo>
                    <a:pt x="3402" y="1318"/>
                  </a:moveTo>
                  <a:cubicBezTo>
                    <a:pt x="3444" y="1318"/>
                    <a:pt x="3485" y="1345"/>
                    <a:pt x="3527" y="1386"/>
                  </a:cubicBezTo>
                  <a:cubicBezTo>
                    <a:pt x="3556" y="1443"/>
                    <a:pt x="3556" y="1529"/>
                    <a:pt x="3470" y="1557"/>
                  </a:cubicBezTo>
                  <a:cubicBezTo>
                    <a:pt x="3460" y="1562"/>
                    <a:pt x="3449" y="1565"/>
                    <a:pt x="3439" y="1565"/>
                  </a:cubicBezTo>
                  <a:cubicBezTo>
                    <a:pt x="3393" y="1565"/>
                    <a:pt x="3351" y="1518"/>
                    <a:pt x="3328" y="1472"/>
                  </a:cubicBezTo>
                  <a:cubicBezTo>
                    <a:pt x="3300" y="1415"/>
                    <a:pt x="3271" y="1358"/>
                    <a:pt x="3356" y="1329"/>
                  </a:cubicBezTo>
                  <a:cubicBezTo>
                    <a:pt x="3372" y="1322"/>
                    <a:pt x="3387" y="1318"/>
                    <a:pt x="3402" y="1318"/>
                  </a:cubicBezTo>
                  <a:close/>
                  <a:moveTo>
                    <a:pt x="1025" y="4770"/>
                  </a:moveTo>
                  <a:lnTo>
                    <a:pt x="1025" y="4770"/>
                  </a:lnTo>
                  <a:cubicBezTo>
                    <a:pt x="797" y="5396"/>
                    <a:pt x="882" y="6192"/>
                    <a:pt x="200" y="6619"/>
                  </a:cubicBezTo>
                  <a:cubicBezTo>
                    <a:pt x="314" y="6533"/>
                    <a:pt x="314" y="6363"/>
                    <a:pt x="371" y="6221"/>
                  </a:cubicBezTo>
                  <a:cubicBezTo>
                    <a:pt x="541" y="5709"/>
                    <a:pt x="598" y="5168"/>
                    <a:pt x="1025" y="4770"/>
                  </a:cubicBezTo>
                  <a:close/>
                  <a:moveTo>
                    <a:pt x="3303" y="0"/>
                  </a:moveTo>
                  <a:cubicBezTo>
                    <a:pt x="3271" y="0"/>
                    <a:pt x="3243" y="7"/>
                    <a:pt x="3214" y="21"/>
                  </a:cubicBezTo>
                  <a:cubicBezTo>
                    <a:pt x="2901" y="448"/>
                    <a:pt x="2589" y="903"/>
                    <a:pt x="2304" y="1358"/>
                  </a:cubicBezTo>
                  <a:cubicBezTo>
                    <a:pt x="2020" y="1898"/>
                    <a:pt x="1736" y="2439"/>
                    <a:pt x="1394" y="2950"/>
                  </a:cubicBezTo>
                  <a:cubicBezTo>
                    <a:pt x="1366" y="3007"/>
                    <a:pt x="1309" y="3036"/>
                    <a:pt x="1281" y="3064"/>
                  </a:cubicBezTo>
                  <a:cubicBezTo>
                    <a:pt x="826" y="4173"/>
                    <a:pt x="399" y="5282"/>
                    <a:pt x="58" y="6420"/>
                  </a:cubicBezTo>
                  <a:cubicBezTo>
                    <a:pt x="29" y="6477"/>
                    <a:pt x="1" y="6590"/>
                    <a:pt x="29" y="6676"/>
                  </a:cubicBezTo>
                  <a:cubicBezTo>
                    <a:pt x="29" y="6704"/>
                    <a:pt x="44" y="6718"/>
                    <a:pt x="65" y="6718"/>
                  </a:cubicBezTo>
                  <a:cubicBezTo>
                    <a:pt x="86" y="6718"/>
                    <a:pt x="115" y="6704"/>
                    <a:pt x="143" y="6676"/>
                  </a:cubicBezTo>
                  <a:lnTo>
                    <a:pt x="115" y="6676"/>
                  </a:lnTo>
                  <a:lnTo>
                    <a:pt x="200" y="6619"/>
                  </a:lnTo>
                  <a:lnTo>
                    <a:pt x="143" y="6676"/>
                  </a:lnTo>
                  <a:cubicBezTo>
                    <a:pt x="279" y="6811"/>
                    <a:pt x="421" y="6882"/>
                    <a:pt x="560" y="6882"/>
                  </a:cubicBezTo>
                  <a:cubicBezTo>
                    <a:pt x="713" y="6882"/>
                    <a:pt x="862" y="6797"/>
                    <a:pt x="996" y="6619"/>
                  </a:cubicBezTo>
                  <a:cubicBezTo>
                    <a:pt x="1138" y="6704"/>
                    <a:pt x="1110" y="6818"/>
                    <a:pt x="1110" y="6903"/>
                  </a:cubicBezTo>
                  <a:cubicBezTo>
                    <a:pt x="1110" y="7017"/>
                    <a:pt x="1082" y="7131"/>
                    <a:pt x="1252" y="7159"/>
                  </a:cubicBezTo>
                  <a:cubicBezTo>
                    <a:pt x="1267" y="7162"/>
                    <a:pt x="1281" y="7163"/>
                    <a:pt x="1293" y="7163"/>
                  </a:cubicBezTo>
                  <a:cubicBezTo>
                    <a:pt x="1423" y="7163"/>
                    <a:pt x="1423" y="7035"/>
                    <a:pt x="1423" y="6932"/>
                  </a:cubicBezTo>
                  <a:cubicBezTo>
                    <a:pt x="1480" y="6277"/>
                    <a:pt x="1707" y="5623"/>
                    <a:pt x="1849" y="4998"/>
                  </a:cubicBezTo>
                  <a:cubicBezTo>
                    <a:pt x="2020" y="4344"/>
                    <a:pt x="2162" y="3690"/>
                    <a:pt x="2446" y="2950"/>
                  </a:cubicBezTo>
                  <a:cubicBezTo>
                    <a:pt x="2674" y="3434"/>
                    <a:pt x="2901" y="3803"/>
                    <a:pt x="2958" y="4230"/>
                  </a:cubicBezTo>
                  <a:cubicBezTo>
                    <a:pt x="3072" y="4913"/>
                    <a:pt x="3157" y="5595"/>
                    <a:pt x="3243" y="6249"/>
                  </a:cubicBezTo>
                  <a:cubicBezTo>
                    <a:pt x="3328" y="6789"/>
                    <a:pt x="3356" y="7358"/>
                    <a:pt x="3584" y="7870"/>
                  </a:cubicBezTo>
                  <a:cubicBezTo>
                    <a:pt x="3624" y="7830"/>
                    <a:pt x="3664" y="7704"/>
                    <a:pt x="3724" y="7704"/>
                  </a:cubicBezTo>
                  <a:cubicBezTo>
                    <a:pt x="3750" y="7704"/>
                    <a:pt x="3778" y="7726"/>
                    <a:pt x="3811" y="7785"/>
                  </a:cubicBezTo>
                  <a:cubicBezTo>
                    <a:pt x="3954" y="8041"/>
                    <a:pt x="4067" y="8296"/>
                    <a:pt x="4124" y="8552"/>
                  </a:cubicBezTo>
                  <a:cubicBezTo>
                    <a:pt x="4494" y="9974"/>
                    <a:pt x="5120" y="11282"/>
                    <a:pt x="5489" y="12704"/>
                  </a:cubicBezTo>
                  <a:cubicBezTo>
                    <a:pt x="5688" y="13415"/>
                    <a:pt x="5973" y="14098"/>
                    <a:pt x="6200" y="14780"/>
                  </a:cubicBezTo>
                  <a:cubicBezTo>
                    <a:pt x="6285" y="15008"/>
                    <a:pt x="6399" y="15235"/>
                    <a:pt x="6627" y="15377"/>
                  </a:cubicBezTo>
                  <a:cubicBezTo>
                    <a:pt x="6797" y="15491"/>
                    <a:pt x="6911" y="15605"/>
                    <a:pt x="6996" y="15690"/>
                  </a:cubicBezTo>
                  <a:cubicBezTo>
                    <a:pt x="6939" y="15519"/>
                    <a:pt x="6883" y="15320"/>
                    <a:pt x="6826" y="15121"/>
                  </a:cubicBezTo>
                  <a:lnTo>
                    <a:pt x="6797" y="15064"/>
                  </a:lnTo>
                  <a:cubicBezTo>
                    <a:pt x="6428" y="14382"/>
                    <a:pt x="6115" y="13671"/>
                    <a:pt x="5887" y="12932"/>
                  </a:cubicBezTo>
                  <a:cubicBezTo>
                    <a:pt x="5830" y="12704"/>
                    <a:pt x="5745" y="12505"/>
                    <a:pt x="5745" y="12249"/>
                  </a:cubicBezTo>
                  <a:lnTo>
                    <a:pt x="5745" y="12249"/>
                  </a:lnTo>
                  <a:cubicBezTo>
                    <a:pt x="5887" y="12420"/>
                    <a:pt x="6029" y="12562"/>
                    <a:pt x="6172" y="12704"/>
                  </a:cubicBezTo>
                  <a:cubicBezTo>
                    <a:pt x="6086" y="12420"/>
                    <a:pt x="6001" y="12135"/>
                    <a:pt x="5916" y="11851"/>
                  </a:cubicBezTo>
                  <a:cubicBezTo>
                    <a:pt x="5859" y="11737"/>
                    <a:pt x="5802" y="11595"/>
                    <a:pt x="5774" y="11453"/>
                  </a:cubicBezTo>
                  <a:cubicBezTo>
                    <a:pt x="5660" y="11112"/>
                    <a:pt x="5574" y="10799"/>
                    <a:pt x="5461" y="10486"/>
                  </a:cubicBezTo>
                  <a:cubicBezTo>
                    <a:pt x="5176" y="10287"/>
                    <a:pt x="5148" y="9974"/>
                    <a:pt x="5034" y="9690"/>
                  </a:cubicBezTo>
                  <a:cubicBezTo>
                    <a:pt x="4665" y="8751"/>
                    <a:pt x="4465" y="7756"/>
                    <a:pt x="4295" y="6789"/>
                  </a:cubicBezTo>
                  <a:cubicBezTo>
                    <a:pt x="4233" y="6835"/>
                    <a:pt x="4184" y="6855"/>
                    <a:pt x="4144" y="6855"/>
                  </a:cubicBezTo>
                  <a:cubicBezTo>
                    <a:pt x="4035" y="6855"/>
                    <a:pt x="3987" y="6715"/>
                    <a:pt x="3925" y="6590"/>
                  </a:cubicBezTo>
                  <a:cubicBezTo>
                    <a:pt x="3669" y="5794"/>
                    <a:pt x="3470" y="4969"/>
                    <a:pt x="3385" y="4116"/>
                  </a:cubicBezTo>
                  <a:cubicBezTo>
                    <a:pt x="3356" y="3775"/>
                    <a:pt x="3271" y="3462"/>
                    <a:pt x="3157" y="3121"/>
                  </a:cubicBezTo>
                  <a:cubicBezTo>
                    <a:pt x="2958" y="2694"/>
                    <a:pt x="2930" y="2211"/>
                    <a:pt x="3015" y="1728"/>
                  </a:cubicBezTo>
                  <a:lnTo>
                    <a:pt x="3015" y="1728"/>
                  </a:lnTo>
                  <a:cubicBezTo>
                    <a:pt x="3641" y="1841"/>
                    <a:pt x="3698" y="1898"/>
                    <a:pt x="3726" y="2439"/>
                  </a:cubicBezTo>
                  <a:cubicBezTo>
                    <a:pt x="3755" y="3405"/>
                    <a:pt x="3897" y="4344"/>
                    <a:pt x="3982" y="5311"/>
                  </a:cubicBezTo>
                  <a:cubicBezTo>
                    <a:pt x="4010" y="5737"/>
                    <a:pt x="4039" y="6164"/>
                    <a:pt x="4238" y="6562"/>
                  </a:cubicBezTo>
                  <a:cubicBezTo>
                    <a:pt x="4181" y="5680"/>
                    <a:pt x="4295" y="4742"/>
                    <a:pt x="4096" y="3860"/>
                  </a:cubicBezTo>
                  <a:cubicBezTo>
                    <a:pt x="4010" y="3604"/>
                    <a:pt x="3982" y="3320"/>
                    <a:pt x="3954" y="3036"/>
                  </a:cubicBezTo>
                  <a:cubicBezTo>
                    <a:pt x="3925" y="2837"/>
                    <a:pt x="3868" y="2552"/>
                    <a:pt x="4067" y="2495"/>
                  </a:cubicBezTo>
                  <a:cubicBezTo>
                    <a:pt x="4153" y="2467"/>
                    <a:pt x="4241" y="2451"/>
                    <a:pt x="4330" y="2451"/>
                  </a:cubicBezTo>
                  <a:cubicBezTo>
                    <a:pt x="4507" y="2451"/>
                    <a:pt x="4683" y="2514"/>
                    <a:pt x="4835" y="2666"/>
                  </a:cubicBezTo>
                  <a:cubicBezTo>
                    <a:pt x="4920" y="2780"/>
                    <a:pt x="4977" y="2894"/>
                    <a:pt x="5063" y="3007"/>
                  </a:cubicBezTo>
                  <a:cubicBezTo>
                    <a:pt x="5148" y="3149"/>
                    <a:pt x="5233" y="3320"/>
                    <a:pt x="5375" y="3462"/>
                  </a:cubicBezTo>
                  <a:cubicBezTo>
                    <a:pt x="6143" y="4230"/>
                    <a:pt x="6968" y="4969"/>
                    <a:pt x="7736" y="5766"/>
                  </a:cubicBezTo>
                  <a:cubicBezTo>
                    <a:pt x="7650" y="5567"/>
                    <a:pt x="7565" y="5367"/>
                    <a:pt x="7451" y="5168"/>
                  </a:cubicBezTo>
                  <a:cubicBezTo>
                    <a:pt x="7497" y="5123"/>
                    <a:pt x="7556" y="5123"/>
                    <a:pt x="7614" y="5123"/>
                  </a:cubicBezTo>
                  <a:lnTo>
                    <a:pt x="7614" y="5123"/>
                  </a:lnTo>
                  <a:cubicBezTo>
                    <a:pt x="7702" y="5123"/>
                    <a:pt x="7787" y="5123"/>
                    <a:pt x="7821" y="4969"/>
                  </a:cubicBezTo>
                  <a:cubicBezTo>
                    <a:pt x="7309" y="4884"/>
                    <a:pt x="7139" y="4344"/>
                    <a:pt x="6740" y="4088"/>
                  </a:cubicBezTo>
                  <a:cubicBezTo>
                    <a:pt x="6285" y="3803"/>
                    <a:pt x="5745" y="3604"/>
                    <a:pt x="5688" y="2922"/>
                  </a:cubicBezTo>
                  <a:cubicBezTo>
                    <a:pt x="5688" y="2808"/>
                    <a:pt x="5518" y="2723"/>
                    <a:pt x="5432" y="2609"/>
                  </a:cubicBezTo>
                  <a:cubicBezTo>
                    <a:pt x="5233" y="2353"/>
                    <a:pt x="5034" y="2097"/>
                    <a:pt x="4835" y="1870"/>
                  </a:cubicBezTo>
                  <a:cubicBezTo>
                    <a:pt x="4494" y="1529"/>
                    <a:pt x="4266" y="1187"/>
                    <a:pt x="4124" y="789"/>
                  </a:cubicBezTo>
                  <a:cubicBezTo>
                    <a:pt x="3897" y="533"/>
                    <a:pt x="3641" y="277"/>
                    <a:pt x="3413" y="21"/>
                  </a:cubicBezTo>
                  <a:cubicBezTo>
                    <a:pt x="3371" y="7"/>
                    <a:pt x="3335" y="0"/>
                    <a:pt x="3303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614;p21"/>
            <p:cNvSpPr/>
            <p:nvPr/>
          </p:nvSpPr>
          <p:spPr>
            <a:xfrm>
              <a:off x="4889500" y="4664975"/>
              <a:ext cx="87475" cy="226825"/>
            </a:xfrm>
            <a:custGeom>
              <a:avLst/>
              <a:gdLst/>
              <a:ahLst/>
              <a:cxnLst/>
              <a:rect l="l" t="t" r="r" b="b"/>
              <a:pathLst>
                <a:path w="3499" h="9073" extrusionOk="0">
                  <a:moveTo>
                    <a:pt x="141" y="0"/>
                  </a:moveTo>
                  <a:cubicBezTo>
                    <a:pt x="91" y="0"/>
                    <a:pt x="59" y="105"/>
                    <a:pt x="1" y="143"/>
                  </a:cubicBezTo>
                  <a:cubicBezTo>
                    <a:pt x="200" y="627"/>
                    <a:pt x="314" y="1110"/>
                    <a:pt x="314" y="1594"/>
                  </a:cubicBezTo>
                  <a:lnTo>
                    <a:pt x="371" y="1651"/>
                  </a:lnTo>
                  <a:cubicBezTo>
                    <a:pt x="1309" y="5319"/>
                    <a:pt x="2475" y="8504"/>
                    <a:pt x="3044" y="9073"/>
                  </a:cubicBezTo>
                  <a:cubicBezTo>
                    <a:pt x="3129" y="8987"/>
                    <a:pt x="3186" y="8902"/>
                    <a:pt x="3243" y="8817"/>
                  </a:cubicBezTo>
                  <a:cubicBezTo>
                    <a:pt x="3413" y="8589"/>
                    <a:pt x="3499" y="8447"/>
                    <a:pt x="3499" y="8305"/>
                  </a:cubicBezTo>
                  <a:cubicBezTo>
                    <a:pt x="3470" y="8191"/>
                    <a:pt x="3442" y="8106"/>
                    <a:pt x="3413" y="7992"/>
                  </a:cubicBezTo>
                  <a:cubicBezTo>
                    <a:pt x="3328" y="7907"/>
                    <a:pt x="3214" y="7793"/>
                    <a:pt x="3044" y="7679"/>
                  </a:cubicBezTo>
                  <a:cubicBezTo>
                    <a:pt x="2816" y="7537"/>
                    <a:pt x="2702" y="7310"/>
                    <a:pt x="2617" y="7082"/>
                  </a:cubicBezTo>
                  <a:cubicBezTo>
                    <a:pt x="2390" y="6400"/>
                    <a:pt x="2105" y="5717"/>
                    <a:pt x="1906" y="5006"/>
                  </a:cubicBezTo>
                  <a:cubicBezTo>
                    <a:pt x="1537" y="3584"/>
                    <a:pt x="911" y="2276"/>
                    <a:pt x="541" y="854"/>
                  </a:cubicBezTo>
                  <a:cubicBezTo>
                    <a:pt x="484" y="598"/>
                    <a:pt x="371" y="343"/>
                    <a:pt x="228" y="87"/>
                  </a:cubicBezTo>
                  <a:cubicBezTo>
                    <a:pt x="192" y="23"/>
                    <a:pt x="165" y="0"/>
                    <a:pt x="141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615;p21"/>
            <p:cNvSpPr/>
            <p:nvPr/>
          </p:nvSpPr>
          <p:spPr>
            <a:xfrm>
              <a:off x="4943550" y="4778750"/>
              <a:ext cx="27025" cy="71825"/>
            </a:xfrm>
            <a:custGeom>
              <a:avLst/>
              <a:gdLst/>
              <a:ahLst/>
              <a:cxnLst/>
              <a:rect l="l" t="t" r="r" b="b"/>
              <a:pathLst>
                <a:path w="1081" h="2873" extrusionOk="0">
                  <a:moveTo>
                    <a:pt x="455" y="626"/>
                  </a:moveTo>
                  <a:cubicBezTo>
                    <a:pt x="455" y="569"/>
                    <a:pt x="427" y="512"/>
                    <a:pt x="427" y="455"/>
                  </a:cubicBezTo>
                  <a:cubicBezTo>
                    <a:pt x="284" y="313"/>
                    <a:pt x="142" y="171"/>
                    <a:pt x="0" y="0"/>
                  </a:cubicBezTo>
                  <a:cubicBezTo>
                    <a:pt x="0" y="256"/>
                    <a:pt x="85" y="455"/>
                    <a:pt x="142" y="683"/>
                  </a:cubicBezTo>
                  <a:cubicBezTo>
                    <a:pt x="370" y="1422"/>
                    <a:pt x="683" y="2133"/>
                    <a:pt x="1052" y="2815"/>
                  </a:cubicBezTo>
                  <a:lnTo>
                    <a:pt x="1081" y="2872"/>
                  </a:lnTo>
                  <a:cubicBezTo>
                    <a:pt x="882" y="2133"/>
                    <a:pt x="683" y="1365"/>
                    <a:pt x="455" y="626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616;p21"/>
            <p:cNvSpPr/>
            <p:nvPr/>
          </p:nvSpPr>
          <p:spPr>
            <a:xfrm>
              <a:off x="4873150" y="4515700"/>
              <a:ext cx="34150" cy="130825"/>
            </a:xfrm>
            <a:custGeom>
              <a:avLst/>
              <a:gdLst/>
              <a:ahLst/>
              <a:cxnLst/>
              <a:rect l="l" t="t" r="r" b="b"/>
              <a:pathLst>
                <a:path w="1366" h="5233" extrusionOk="0">
                  <a:moveTo>
                    <a:pt x="1366" y="5062"/>
                  </a:moveTo>
                  <a:cubicBezTo>
                    <a:pt x="1138" y="5233"/>
                    <a:pt x="1081" y="5034"/>
                    <a:pt x="996" y="4863"/>
                  </a:cubicBezTo>
                  <a:cubicBezTo>
                    <a:pt x="740" y="4067"/>
                    <a:pt x="541" y="3242"/>
                    <a:pt x="456" y="2389"/>
                  </a:cubicBezTo>
                  <a:cubicBezTo>
                    <a:pt x="427" y="2048"/>
                    <a:pt x="342" y="1735"/>
                    <a:pt x="228" y="1394"/>
                  </a:cubicBezTo>
                  <a:cubicBezTo>
                    <a:pt x="29" y="967"/>
                    <a:pt x="1" y="484"/>
                    <a:pt x="86" y="1"/>
                  </a:cubicBezTo>
                  <a:cubicBezTo>
                    <a:pt x="712" y="114"/>
                    <a:pt x="769" y="171"/>
                    <a:pt x="797" y="712"/>
                  </a:cubicBezTo>
                  <a:cubicBezTo>
                    <a:pt x="826" y="1678"/>
                    <a:pt x="968" y="2617"/>
                    <a:pt x="1053" y="3584"/>
                  </a:cubicBezTo>
                  <a:cubicBezTo>
                    <a:pt x="1081" y="4010"/>
                    <a:pt x="1110" y="4437"/>
                    <a:pt x="1309" y="4835"/>
                  </a:cubicBezTo>
                  <a:cubicBezTo>
                    <a:pt x="1337" y="4920"/>
                    <a:pt x="1366" y="4977"/>
                    <a:pt x="1366" y="5062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617;p21"/>
            <p:cNvSpPr/>
            <p:nvPr/>
          </p:nvSpPr>
          <p:spPr>
            <a:xfrm>
              <a:off x="4888800" y="4668550"/>
              <a:ext cx="8550" cy="36275"/>
            </a:xfrm>
            <a:custGeom>
              <a:avLst/>
              <a:gdLst/>
              <a:ahLst/>
              <a:cxnLst/>
              <a:rect l="l" t="t" r="r" b="b"/>
              <a:pathLst>
                <a:path w="342" h="1451" extrusionOk="0">
                  <a:moveTo>
                    <a:pt x="29" y="0"/>
                  </a:moveTo>
                  <a:cubicBezTo>
                    <a:pt x="228" y="455"/>
                    <a:pt x="342" y="939"/>
                    <a:pt x="342" y="1451"/>
                  </a:cubicBezTo>
                  <a:cubicBezTo>
                    <a:pt x="143" y="996"/>
                    <a:pt x="1" y="512"/>
                    <a:pt x="2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618;p21"/>
            <p:cNvSpPr/>
            <p:nvPr/>
          </p:nvSpPr>
          <p:spPr>
            <a:xfrm>
              <a:off x="4802775" y="4591775"/>
              <a:ext cx="22775" cy="47650"/>
            </a:xfrm>
            <a:custGeom>
              <a:avLst/>
              <a:gdLst/>
              <a:ahLst/>
              <a:cxnLst/>
              <a:rect l="l" t="t" r="r" b="b"/>
              <a:pathLst>
                <a:path w="911" h="1906" extrusionOk="0">
                  <a:moveTo>
                    <a:pt x="29" y="1906"/>
                  </a:moveTo>
                  <a:cubicBezTo>
                    <a:pt x="200" y="1820"/>
                    <a:pt x="200" y="1621"/>
                    <a:pt x="257" y="1451"/>
                  </a:cubicBezTo>
                  <a:cubicBezTo>
                    <a:pt x="427" y="939"/>
                    <a:pt x="484" y="398"/>
                    <a:pt x="911" y="0"/>
                  </a:cubicBezTo>
                  <a:cubicBezTo>
                    <a:pt x="683" y="654"/>
                    <a:pt x="768" y="1479"/>
                    <a:pt x="1" y="1906"/>
                  </a:cubicBezTo>
                  <a:lnTo>
                    <a:pt x="29" y="1906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CuadroTexto 80"/>
          <p:cNvSpPr txBox="1"/>
          <p:nvPr/>
        </p:nvSpPr>
        <p:spPr>
          <a:xfrm>
            <a:off x="4900773" y="2146139"/>
            <a:ext cx="4064547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La educadora propone  a los niños:</a:t>
            </a:r>
          </a:p>
          <a:p>
            <a:pPr algn="ctr"/>
            <a:r>
              <a:rPr lang="es-MX" sz="1050" dirty="0" smtClean="0"/>
              <a:t>Producir textos cortos, actividades con el nombre propio e interpretar sus producciones escritas.</a:t>
            </a:r>
            <a:endParaRPr lang="es-MX" sz="1050" dirty="0"/>
          </a:p>
        </p:txBody>
      </p:sp>
      <p:sp>
        <p:nvSpPr>
          <p:cNvPr id="82" name="CuadroTexto 81"/>
          <p:cNvSpPr txBox="1"/>
          <p:nvPr/>
        </p:nvSpPr>
        <p:spPr>
          <a:xfrm>
            <a:off x="4900769" y="2864628"/>
            <a:ext cx="4064547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En el proceso de alfabetización l</a:t>
            </a:r>
            <a:r>
              <a:rPr lang="es-MX" sz="1050" dirty="0" smtClean="0"/>
              <a:t>os alumnos descubrirán que se escribe de izquierda a derecha y de arriba abajo, también identificaran las letras por sonido propio.</a:t>
            </a:r>
            <a:endParaRPr lang="es-MX" sz="1050" dirty="0"/>
          </a:p>
        </p:txBody>
      </p:sp>
      <p:sp>
        <p:nvSpPr>
          <p:cNvPr id="83" name="CuadroTexto 82"/>
          <p:cNvSpPr txBox="1"/>
          <p:nvPr/>
        </p:nvSpPr>
        <p:spPr>
          <a:xfrm>
            <a:off x="4900769" y="3585317"/>
            <a:ext cx="4064547" cy="57708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Cada niño transita por un proceso de aprendizaje diferente, por lo tanto no habrá “buenas” o “malas” producciones, sino acercamientos diferentes al sistema de escritura.</a:t>
            </a:r>
            <a:endParaRPr lang="es-MX" sz="1050" dirty="0"/>
          </a:p>
        </p:txBody>
      </p:sp>
    </p:spTree>
    <p:extLst>
      <p:ext uri="{BB962C8B-B14F-4D97-AF65-F5344CB8AC3E}">
        <p14:creationId xmlns:p14="http://schemas.microsoft.com/office/powerpoint/2010/main" val="149598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529</Words>
  <Application>Microsoft Office PowerPoint</Application>
  <PresentationFormat>Presentación en pantalla (16:9)</PresentationFormat>
  <Paragraphs>39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Fira Sans Extra Condensed Medium</vt:lpstr>
      <vt:lpstr>Fira Sans</vt:lpstr>
      <vt:lpstr>Roboto</vt:lpstr>
      <vt:lpstr>Arial</vt:lpstr>
      <vt:lpstr>Concept Map Infographics by Slidesgo</vt:lpstr>
      <vt:lpstr>Presentación de PowerPoint</vt:lpstr>
      <vt:lpstr>Orientaciones didacticas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</dc:creator>
  <cp:lastModifiedBy>FLOR</cp:lastModifiedBy>
  <cp:revision>17</cp:revision>
  <dcterms:modified xsi:type="dcterms:W3CDTF">2021-05-18T03:59:36Z</dcterms:modified>
</cp:coreProperties>
</file>