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58" r:id="rId5"/>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8B17BB-4B9E-40BC-A6A3-7A58916197A6}"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s-MX"/>
        </a:p>
      </dgm:t>
    </dgm:pt>
    <dgm:pt modelId="{1A6A3DFC-4891-4D2F-8F09-EB978F860A24}">
      <dgm:prSet phldrT="[Texto]"/>
      <dgm:spPr/>
      <dgm:t>
        <a:bodyPr/>
        <a:lstStyle/>
        <a:p>
          <a:r>
            <a:rPr lang="es-MX" dirty="0"/>
            <a:t>Orientaciones </a:t>
          </a:r>
          <a:r>
            <a:rPr lang="es-MX" dirty="0" err="1"/>
            <a:t>didacticas</a:t>
          </a:r>
          <a:endParaRPr lang="es-MX" dirty="0"/>
        </a:p>
      </dgm:t>
    </dgm:pt>
    <dgm:pt modelId="{4168D794-B15F-403C-A854-6222620DF52E}" type="parTrans" cxnId="{F5E95B66-5B10-456D-89B3-B06A9501B2A5}">
      <dgm:prSet/>
      <dgm:spPr/>
      <dgm:t>
        <a:bodyPr/>
        <a:lstStyle/>
        <a:p>
          <a:endParaRPr lang="es-MX"/>
        </a:p>
      </dgm:t>
    </dgm:pt>
    <dgm:pt modelId="{C1464A25-020B-422C-84AD-0828C9F86476}" type="sibTrans" cxnId="{F5E95B66-5B10-456D-89B3-B06A9501B2A5}">
      <dgm:prSet/>
      <dgm:spPr/>
      <dgm:t>
        <a:bodyPr/>
        <a:lstStyle/>
        <a:p>
          <a:endParaRPr lang="es-MX"/>
        </a:p>
      </dgm:t>
    </dgm:pt>
    <dgm:pt modelId="{4BD0C996-D739-43EE-9023-38C8A9E8FD9C}">
      <dgm:prSet phldrT="[Texto]"/>
      <dgm:spPr/>
      <dgm:t>
        <a:bodyPr/>
        <a:lstStyle/>
        <a:p>
          <a:r>
            <a:rPr lang="es-MX" dirty="0"/>
            <a:t>tipos de experiencias</a:t>
          </a:r>
        </a:p>
      </dgm:t>
    </dgm:pt>
    <dgm:pt modelId="{020E3324-BEC9-4FB2-B5A7-582441C09FAE}" type="parTrans" cxnId="{C3F805CF-D775-4108-86F0-2C1CF76FBBBF}">
      <dgm:prSet/>
      <dgm:spPr/>
      <dgm:t>
        <a:bodyPr/>
        <a:lstStyle/>
        <a:p>
          <a:endParaRPr lang="es-MX"/>
        </a:p>
      </dgm:t>
    </dgm:pt>
    <dgm:pt modelId="{92A28255-E964-48C4-8054-7DCB5EAD458B}" type="sibTrans" cxnId="{C3F805CF-D775-4108-86F0-2C1CF76FBBBF}">
      <dgm:prSet/>
      <dgm:spPr/>
      <dgm:t>
        <a:bodyPr/>
        <a:lstStyle/>
        <a:p>
          <a:endParaRPr lang="es-MX"/>
        </a:p>
      </dgm:t>
    </dgm:pt>
    <dgm:pt modelId="{1D8BAB50-1A41-407A-BD8E-B4F1F2519FB4}">
      <dgm:prSet/>
      <dgm:spPr/>
      <dgm:t>
        <a:bodyPr/>
        <a:lstStyle/>
        <a:p>
          <a:r>
            <a:rPr lang="es-MX" dirty="0"/>
            <a:t>oralidad</a:t>
          </a:r>
        </a:p>
      </dgm:t>
    </dgm:pt>
    <dgm:pt modelId="{4C4EEBA9-30C9-41E5-A00A-5BD8E22D5D7E}" type="parTrans" cxnId="{E7CCB316-4709-475E-9617-A96BC57132C2}">
      <dgm:prSet/>
      <dgm:spPr/>
      <dgm:t>
        <a:bodyPr/>
        <a:lstStyle/>
        <a:p>
          <a:endParaRPr lang="es-MX"/>
        </a:p>
      </dgm:t>
    </dgm:pt>
    <dgm:pt modelId="{21E0F0F3-4B94-4358-A469-FFCDC65EA057}" type="sibTrans" cxnId="{E7CCB316-4709-475E-9617-A96BC57132C2}">
      <dgm:prSet/>
      <dgm:spPr/>
      <dgm:t>
        <a:bodyPr/>
        <a:lstStyle/>
        <a:p>
          <a:endParaRPr lang="es-MX"/>
        </a:p>
      </dgm:t>
    </dgm:pt>
    <dgm:pt modelId="{193A26F0-4ADC-402E-A634-82412A8039BF}">
      <dgm:prSet/>
      <dgm:spPr/>
      <dgm:t>
        <a:bodyPr/>
        <a:lstStyle/>
        <a:p>
          <a:r>
            <a:rPr lang="es-ES"/>
            <a:t>Dialogar y conversar;</a:t>
          </a:r>
          <a:endParaRPr lang="es-MX"/>
        </a:p>
      </dgm:t>
    </dgm:pt>
    <dgm:pt modelId="{D525A3BC-2497-4121-9C02-78AE0F3F48FA}" type="parTrans" cxnId="{F0B96F17-549C-4066-A1FF-BD2FB04C2032}">
      <dgm:prSet/>
      <dgm:spPr/>
      <dgm:t>
        <a:bodyPr/>
        <a:lstStyle/>
        <a:p>
          <a:endParaRPr lang="es-MX"/>
        </a:p>
      </dgm:t>
    </dgm:pt>
    <dgm:pt modelId="{5D7B483E-2A9A-4543-8C81-9698212D47DA}" type="sibTrans" cxnId="{F0B96F17-549C-4066-A1FF-BD2FB04C2032}">
      <dgm:prSet/>
      <dgm:spPr/>
      <dgm:t>
        <a:bodyPr/>
        <a:lstStyle/>
        <a:p>
          <a:endParaRPr lang="es-MX"/>
        </a:p>
      </dgm:t>
    </dgm:pt>
    <dgm:pt modelId="{85A98476-1D60-40DF-9765-E25A734E24E9}">
      <dgm:prSet/>
      <dgm:spPr/>
      <dgm:t>
        <a:bodyPr/>
        <a:lstStyle/>
        <a:p>
          <a:r>
            <a:rPr lang="es-ES" dirty="0"/>
            <a:t>Narrar con coherencia y secuencia lógica según el propósito del </a:t>
          </a:r>
          <a:r>
            <a:rPr lang="es-ES" dirty="0" err="1"/>
            <a:t>intercamio</a:t>
          </a:r>
          <a:r>
            <a:rPr lang="es-ES" dirty="0"/>
            <a:t> y lo que se quiere dar a conocer;</a:t>
          </a:r>
          <a:endParaRPr lang="es-MX" dirty="0"/>
        </a:p>
      </dgm:t>
    </dgm:pt>
    <dgm:pt modelId="{5D32EFA7-4F81-4986-BA13-4956D69362CC}" type="parTrans" cxnId="{3CE3473E-D85C-4E9D-9329-800855901C56}">
      <dgm:prSet/>
      <dgm:spPr/>
      <dgm:t>
        <a:bodyPr/>
        <a:lstStyle/>
        <a:p>
          <a:endParaRPr lang="es-MX"/>
        </a:p>
      </dgm:t>
    </dgm:pt>
    <dgm:pt modelId="{5DC1F9F6-473F-4FC3-9131-22C95311CFAF}" type="sibTrans" cxnId="{3CE3473E-D85C-4E9D-9329-800855901C56}">
      <dgm:prSet/>
      <dgm:spPr/>
      <dgm:t>
        <a:bodyPr/>
        <a:lstStyle/>
        <a:p>
          <a:endParaRPr lang="es-MX"/>
        </a:p>
      </dgm:t>
    </dgm:pt>
    <dgm:pt modelId="{2EB5F0BA-5BF0-4B11-A380-3D0E63D251CD}">
      <dgm:prSet/>
      <dgm:spPr/>
      <dgm:t>
        <a:bodyPr/>
        <a:lstStyle/>
        <a:p>
          <a:r>
            <a:rPr lang="es-ES" dirty="0"/>
            <a:t>Describir y explicar cómo es, cómo ocurrió o cómo funciona algo ordenando las ideas para que los demás comprendan;</a:t>
          </a:r>
          <a:endParaRPr lang="es-MX" dirty="0"/>
        </a:p>
      </dgm:t>
    </dgm:pt>
    <dgm:pt modelId="{16D06505-7D11-4015-BE6A-C779513603FA}" type="parTrans" cxnId="{5BB56DBD-55F9-4246-81CC-ADF61D3A0F77}">
      <dgm:prSet/>
      <dgm:spPr/>
      <dgm:t>
        <a:bodyPr/>
        <a:lstStyle/>
        <a:p>
          <a:endParaRPr lang="es-MX"/>
        </a:p>
      </dgm:t>
    </dgm:pt>
    <dgm:pt modelId="{FA798A93-C425-4E5E-941F-7C4AB19B2F6D}" type="sibTrans" cxnId="{5BB56DBD-55F9-4246-81CC-ADF61D3A0F77}">
      <dgm:prSet/>
      <dgm:spPr/>
      <dgm:t>
        <a:bodyPr/>
        <a:lstStyle/>
        <a:p>
          <a:endParaRPr lang="es-MX"/>
        </a:p>
      </dgm:t>
    </dgm:pt>
    <dgm:pt modelId="{5E6B6ACA-EE20-4837-8FE1-F38A2F0EEC7C}">
      <dgm:prSet/>
      <dgm:spPr/>
      <dgm:t>
        <a:bodyPr/>
        <a:lstStyle/>
        <a:p>
          <a:r>
            <a:rPr lang="es-ES"/>
            <a:t>Recibir, dar, consultar y relacionar información de diversas fuentes. Compartir lo que conoce;</a:t>
          </a:r>
          <a:endParaRPr lang="es-MX"/>
        </a:p>
      </dgm:t>
    </dgm:pt>
    <dgm:pt modelId="{D34C1109-373D-4CED-A191-1FBF60B18035}" type="parTrans" cxnId="{BD3753FE-725C-4A0F-A52B-1CFB362C6395}">
      <dgm:prSet/>
      <dgm:spPr/>
      <dgm:t>
        <a:bodyPr/>
        <a:lstStyle/>
        <a:p>
          <a:endParaRPr lang="es-MX"/>
        </a:p>
      </dgm:t>
    </dgm:pt>
    <dgm:pt modelId="{549630A0-0372-4B25-965A-BBF960087B9E}" type="sibTrans" cxnId="{BD3753FE-725C-4A0F-A52B-1CFB362C6395}">
      <dgm:prSet/>
      <dgm:spPr/>
      <dgm:t>
        <a:bodyPr/>
        <a:lstStyle/>
        <a:p>
          <a:endParaRPr lang="es-MX"/>
        </a:p>
      </dgm:t>
    </dgm:pt>
    <dgm:pt modelId="{5E6A2E69-9C8B-4445-AD1F-BA1C56F21165}">
      <dgm:prSet/>
      <dgm:spPr/>
      <dgm:t>
        <a:bodyPr/>
        <a:lstStyle/>
        <a:p>
          <a:r>
            <a:rPr lang="es-ES"/>
            <a:t>Jugar con el lenguaje.</a:t>
          </a:r>
          <a:endParaRPr lang="es-MX"/>
        </a:p>
      </dgm:t>
    </dgm:pt>
    <dgm:pt modelId="{CA5778DD-D808-419D-96B4-E4601BA1421C}" type="parTrans" cxnId="{CD9211DE-3E21-446D-A5C0-2D90AC109887}">
      <dgm:prSet/>
      <dgm:spPr/>
      <dgm:t>
        <a:bodyPr/>
        <a:lstStyle/>
        <a:p>
          <a:endParaRPr lang="es-MX"/>
        </a:p>
      </dgm:t>
    </dgm:pt>
    <dgm:pt modelId="{5591F5FB-33F9-4A3F-93C7-861922961E7D}" type="sibTrans" cxnId="{CD9211DE-3E21-446D-A5C0-2D90AC109887}">
      <dgm:prSet/>
      <dgm:spPr/>
      <dgm:t>
        <a:bodyPr/>
        <a:lstStyle/>
        <a:p>
          <a:endParaRPr lang="es-MX"/>
        </a:p>
      </dgm:t>
    </dgm:pt>
    <dgm:pt modelId="{759B63B6-6E36-46BC-BC99-12791585467A}">
      <dgm:prSet/>
      <dgm:spPr/>
      <dgm:t>
        <a:bodyPr/>
        <a:lstStyle/>
        <a:p>
          <a:r>
            <a:rPr lang="es-ES" dirty="0"/>
            <a:t>Consideraciones en relación con el aprendizaje del sistema de escritura</a:t>
          </a:r>
          <a:endParaRPr lang="es-MX" dirty="0"/>
        </a:p>
      </dgm:t>
    </dgm:pt>
    <dgm:pt modelId="{CF4173F9-855D-4C34-B259-26172006E5DE}" type="parTrans" cxnId="{5A90A32D-1396-4EDF-85E4-1BA994C8107D}">
      <dgm:prSet/>
      <dgm:spPr/>
      <dgm:t>
        <a:bodyPr/>
        <a:lstStyle/>
        <a:p>
          <a:endParaRPr lang="es-MX"/>
        </a:p>
      </dgm:t>
    </dgm:pt>
    <dgm:pt modelId="{212C4780-8A16-46FB-8EA8-C2F61EE14914}" type="sibTrans" cxnId="{5A90A32D-1396-4EDF-85E4-1BA994C8107D}">
      <dgm:prSet/>
      <dgm:spPr/>
      <dgm:t>
        <a:bodyPr/>
        <a:lstStyle/>
        <a:p>
          <a:endParaRPr lang="es-MX"/>
        </a:p>
      </dgm:t>
    </dgm:pt>
    <dgm:pt modelId="{FB75C859-3169-4686-A0B1-059E121EA48C}">
      <dgm:prSet/>
      <dgm:spPr/>
      <dgm:t>
        <a:bodyPr/>
        <a:lstStyle/>
        <a:p>
          <a:r>
            <a:rPr lang="es-ES"/>
            <a:t>Para relacionarse, solucionar conflictos y ponerse de acuerdo</a:t>
          </a:r>
          <a:endParaRPr lang="es-MX"/>
        </a:p>
      </dgm:t>
    </dgm:pt>
    <dgm:pt modelId="{04FCC374-F898-48E3-AC62-5BAD23FC0EEC}" type="parTrans" cxnId="{C6C9CEF3-E181-4C48-AEEA-8055008F77EB}">
      <dgm:prSet/>
      <dgm:spPr/>
      <dgm:t>
        <a:bodyPr/>
        <a:lstStyle/>
        <a:p>
          <a:endParaRPr lang="es-MX"/>
        </a:p>
      </dgm:t>
    </dgm:pt>
    <dgm:pt modelId="{8B7B3DEF-F962-41E6-8A5F-AC2F81635951}" type="sibTrans" cxnId="{C6C9CEF3-E181-4C48-AEEA-8055008F77EB}">
      <dgm:prSet/>
      <dgm:spPr/>
      <dgm:t>
        <a:bodyPr/>
        <a:lstStyle/>
        <a:p>
          <a:endParaRPr lang="es-MX"/>
        </a:p>
      </dgm:t>
    </dgm:pt>
    <dgm:pt modelId="{B3198CA0-93A7-443F-A80B-CEEAC0AC2DC0}">
      <dgm:prSet/>
      <dgm:spPr/>
      <dgm:t>
        <a:bodyPr/>
        <a:lstStyle/>
        <a:p>
          <a:r>
            <a:rPr lang="es-ES" dirty="0"/>
            <a:t>Ponerse de acuerdo y solucionar conflictos son la base para el entendimiento </a:t>
          </a:r>
          <a:r>
            <a:rPr lang="es-MX" dirty="0"/>
            <a:t>entre las personas.</a:t>
          </a:r>
        </a:p>
      </dgm:t>
    </dgm:pt>
    <dgm:pt modelId="{EFE68E7C-F81A-452E-9B85-6591780F5940}" type="parTrans" cxnId="{F83175E2-0032-4676-84D6-76371F73CFA9}">
      <dgm:prSet/>
      <dgm:spPr/>
      <dgm:t>
        <a:bodyPr/>
        <a:lstStyle/>
        <a:p>
          <a:endParaRPr lang="es-MX"/>
        </a:p>
      </dgm:t>
    </dgm:pt>
    <dgm:pt modelId="{6D83F867-232D-46B3-A256-A48B8C7B8AF0}" type="sibTrans" cxnId="{F83175E2-0032-4676-84D6-76371F73CFA9}">
      <dgm:prSet/>
      <dgm:spPr/>
      <dgm:t>
        <a:bodyPr/>
        <a:lstStyle/>
        <a:p>
          <a:endParaRPr lang="es-MX"/>
        </a:p>
      </dgm:t>
    </dgm:pt>
    <dgm:pt modelId="{015EF1DB-758E-496C-A078-D7A0C085700E}">
      <dgm:prSet/>
      <dgm:spPr/>
      <dgm:t>
        <a:bodyPr/>
        <a:lstStyle/>
        <a:p>
          <a:r>
            <a:rPr lang="es-ES" dirty="0"/>
            <a:t>Para narrar es preciso pensar en lo que se quiere comunicar, ordenar las ideas (por ejemplo, qué hechos sucedieron); describir lugares, personas o personajes, poner atención en las reacciones de la persona que escucha para identificar si se requiere alguna explicación adicional, así como elegir el estilo de lenguaje (es diferente narrar algo que se hace con la familia, en las vacaciones, el fin de semana o una experiencia en el aula, que un cuento). </a:t>
          </a:r>
          <a:endParaRPr lang="es-MX" dirty="0"/>
        </a:p>
      </dgm:t>
    </dgm:pt>
    <dgm:pt modelId="{97ABBAF2-9E1F-4133-907A-21B07810CECC}" type="parTrans" cxnId="{B79496FC-A78E-4B3C-A3C2-7CA91B5DE131}">
      <dgm:prSet/>
      <dgm:spPr/>
      <dgm:t>
        <a:bodyPr/>
        <a:lstStyle/>
        <a:p>
          <a:endParaRPr lang="es-MX"/>
        </a:p>
      </dgm:t>
    </dgm:pt>
    <dgm:pt modelId="{11391FF9-07CC-433E-B984-EE76EFBFA691}" type="sibTrans" cxnId="{B79496FC-A78E-4B3C-A3C2-7CA91B5DE131}">
      <dgm:prSet/>
      <dgm:spPr/>
      <dgm:t>
        <a:bodyPr/>
        <a:lstStyle/>
        <a:p>
          <a:endParaRPr lang="es-MX"/>
        </a:p>
      </dgm:t>
    </dgm:pt>
    <dgm:pt modelId="{327350DA-AFD9-4D31-A3B9-9450221543D4}">
      <dgm:prSet/>
      <dgm:spPr/>
      <dgm:t>
        <a:bodyPr/>
        <a:lstStyle/>
        <a:p>
          <a:r>
            <a:rPr lang="es-ES" dirty="0"/>
            <a:t>¿Cómo es? En relación con el lugar donde duermen o donde juegan (cuando no están en la escuela), su familia, la calle donde viven, su mamá, un juego, un objeto, un lugar.</a:t>
          </a:r>
          <a:endParaRPr lang="es-MX" dirty="0"/>
        </a:p>
      </dgm:t>
    </dgm:pt>
    <dgm:pt modelId="{256189FD-954B-4E77-9FCB-98FDC198AFE6}" type="parTrans" cxnId="{FEB1E850-F8AD-40FE-B123-06CA470AF2AC}">
      <dgm:prSet/>
      <dgm:spPr/>
      <dgm:t>
        <a:bodyPr/>
        <a:lstStyle/>
        <a:p>
          <a:endParaRPr lang="es-MX"/>
        </a:p>
      </dgm:t>
    </dgm:pt>
    <dgm:pt modelId="{1C5E695C-59FE-4E46-B39F-B3FAEFEC6E2D}" type="sibTrans" cxnId="{FEB1E850-F8AD-40FE-B123-06CA470AF2AC}">
      <dgm:prSet/>
      <dgm:spPr/>
      <dgm:t>
        <a:bodyPr/>
        <a:lstStyle/>
        <a:p>
          <a:endParaRPr lang="es-MX"/>
        </a:p>
      </dgm:t>
    </dgm:pt>
    <dgm:pt modelId="{6BC33939-0308-4DB9-8635-0CF7A76A1FBA}">
      <dgm:prSet/>
      <dgm:spPr/>
      <dgm:t>
        <a:bodyPr/>
        <a:lstStyle/>
        <a:p>
          <a:r>
            <a:rPr lang="es-ES" dirty="0"/>
            <a:t>•	 ¿Cómo ocurrió? La germinación de semillas; el dispar crecimiento de algunas plantas y otras no; las diferencias entre masilla preparada en diversas sesiones, mezclaron pintura de dos colores y obtuvieron otro.</a:t>
          </a:r>
          <a:endParaRPr lang="es-MX" dirty="0"/>
        </a:p>
      </dgm:t>
    </dgm:pt>
    <dgm:pt modelId="{1B65FBA6-BEFD-479A-A826-6E7E66FB10D5}" type="parTrans" cxnId="{9F57CE4D-5E70-42BA-88A8-82BE34F2A468}">
      <dgm:prSet/>
      <dgm:spPr/>
      <dgm:t>
        <a:bodyPr/>
        <a:lstStyle/>
        <a:p>
          <a:endParaRPr lang="es-MX"/>
        </a:p>
      </dgm:t>
    </dgm:pt>
    <dgm:pt modelId="{87B18766-D5B1-43A5-9644-79053E955693}" type="sibTrans" cxnId="{9F57CE4D-5E70-42BA-88A8-82BE34F2A468}">
      <dgm:prSet/>
      <dgm:spPr/>
      <dgm:t>
        <a:bodyPr/>
        <a:lstStyle/>
        <a:p>
          <a:endParaRPr lang="es-MX"/>
        </a:p>
      </dgm:t>
    </dgm:pt>
    <dgm:pt modelId="{2B99D35D-21B8-4305-824C-CDF4F1CC6AED}">
      <dgm:prSet/>
      <dgm:spPr/>
      <dgm:t>
        <a:bodyPr/>
        <a:lstStyle/>
        <a:p>
          <a:r>
            <a:rPr lang="es-ES" dirty="0"/>
            <a:t>•	 ¿Cómo funciona? Un juguete, el exprimidor de prensa (para hacer </a:t>
          </a:r>
          <a:r>
            <a:rPr lang="es-MX" dirty="0"/>
            <a:t>jugo de limón)</a:t>
          </a:r>
        </a:p>
      </dgm:t>
    </dgm:pt>
    <dgm:pt modelId="{9BD41228-7EDF-41BA-A20E-AC5CFA9DD23C}" type="parTrans" cxnId="{BA842D95-DFA6-4523-8EB7-4ED9DC0F8D09}">
      <dgm:prSet/>
      <dgm:spPr/>
      <dgm:t>
        <a:bodyPr/>
        <a:lstStyle/>
        <a:p>
          <a:endParaRPr lang="es-MX"/>
        </a:p>
      </dgm:t>
    </dgm:pt>
    <dgm:pt modelId="{95AD0F2F-E5AD-4C8A-8781-7F1AB1B111AB}" type="sibTrans" cxnId="{BA842D95-DFA6-4523-8EB7-4ED9DC0F8D09}">
      <dgm:prSet/>
      <dgm:spPr/>
      <dgm:t>
        <a:bodyPr/>
        <a:lstStyle/>
        <a:p>
          <a:endParaRPr lang="es-MX"/>
        </a:p>
      </dgm:t>
    </dgm:pt>
    <dgm:pt modelId="{C48F6883-7459-4E86-807E-5EFBD5225F1F}">
      <dgm:prSet/>
      <dgm:spPr/>
      <dgm:t>
        <a:bodyPr/>
        <a:lstStyle/>
        <a:p>
          <a:r>
            <a:rPr lang="es-ES" dirty="0"/>
            <a:t>•	 ¿Cómo se usa? El reproductor de discos u otro aparato.</a:t>
          </a:r>
          <a:endParaRPr lang="es-MX" dirty="0"/>
        </a:p>
      </dgm:t>
    </dgm:pt>
    <dgm:pt modelId="{FA7C0615-003E-42F7-961E-E1E6463DCE20}" type="parTrans" cxnId="{6BDAE5A8-9A33-4E1E-910C-23404CD7F0B2}">
      <dgm:prSet/>
      <dgm:spPr/>
      <dgm:t>
        <a:bodyPr/>
        <a:lstStyle/>
        <a:p>
          <a:endParaRPr lang="es-MX"/>
        </a:p>
      </dgm:t>
    </dgm:pt>
    <dgm:pt modelId="{E02CD454-20A3-4929-8A9A-E2A82D14019E}" type="sibTrans" cxnId="{6BDAE5A8-9A33-4E1E-910C-23404CD7F0B2}">
      <dgm:prSet/>
      <dgm:spPr/>
      <dgm:t>
        <a:bodyPr/>
        <a:lstStyle/>
        <a:p>
          <a:endParaRPr lang="es-MX"/>
        </a:p>
      </dgm:t>
    </dgm:pt>
    <dgm:pt modelId="{1D07C2BD-60D3-4CF5-955C-3601E0E88288}">
      <dgm:prSet/>
      <dgm:spPr/>
      <dgm:t>
        <a:bodyPr/>
        <a:lstStyle/>
        <a:p>
          <a:r>
            <a:rPr lang="es-ES" dirty="0"/>
            <a:t>Lo anterior da motivos para usar fuentes de información: textos impresos, consulta con familiares y expertos, videos, etcétera.</a:t>
          </a:r>
          <a:endParaRPr lang="es-MX" dirty="0"/>
        </a:p>
      </dgm:t>
    </dgm:pt>
    <dgm:pt modelId="{06225911-1041-430A-9FE5-7C8E809251F9}" type="parTrans" cxnId="{704BFF17-464C-4D13-A9EA-A23150D4DC60}">
      <dgm:prSet/>
      <dgm:spPr/>
      <dgm:t>
        <a:bodyPr/>
        <a:lstStyle/>
        <a:p>
          <a:endParaRPr lang="es-MX"/>
        </a:p>
      </dgm:t>
    </dgm:pt>
    <dgm:pt modelId="{7C8D2020-9DE2-4C2B-B48A-299BCE32E53A}" type="sibTrans" cxnId="{704BFF17-464C-4D13-A9EA-A23150D4DC60}">
      <dgm:prSet/>
      <dgm:spPr/>
      <dgm:t>
        <a:bodyPr/>
        <a:lstStyle/>
        <a:p>
          <a:endParaRPr lang="es-MX"/>
        </a:p>
      </dgm:t>
    </dgm:pt>
    <dgm:pt modelId="{D9B4ED2E-CC09-4AB3-97B8-0A3D38760230}">
      <dgm:prSet/>
      <dgm:spPr/>
      <dgm:t>
        <a:bodyPr/>
        <a:lstStyle/>
        <a:p>
          <a:r>
            <a:rPr lang="es-ES" dirty="0"/>
            <a:t>En la edad preescolar, el lenguaje es fundamental en la evolución de los niños y una actividad lúdica de mucho disfrute</a:t>
          </a:r>
          <a:endParaRPr lang="es-MX" dirty="0"/>
        </a:p>
      </dgm:t>
    </dgm:pt>
    <dgm:pt modelId="{4D1F1208-A389-44EB-A48B-57586D2CC7D4}" type="parTrans" cxnId="{DA3A53E4-7408-463B-8BB2-B667126D83C9}">
      <dgm:prSet/>
      <dgm:spPr/>
      <dgm:t>
        <a:bodyPr/>
        <a:lstStyle/>
        <a:p>
          <a:endParaRPr lang="es-MX"/>
        </a:p>
      </dgm:t>
    </dgm:pt>
    <dgm:pt modelId="{C86C0FB0-60E0-4EB3-A95D-AD9BA8207854}" type="sibTrans" cxnId="{DA3A53E4-7408-463B-8BB2-B667126D83C9}">
      <dgm:prSet/>
      <dgm:spPr/>
      <dgm:t>
        <a:bodyPr/>
        <a:lstStyle/>
        <a:p>
          <a:endParaRPr lang="es-MX"/>
        </a:p>
      </dgm:t>
    </dgm:pt>
    <dgm:pt modelId="{40BDC1ED-D3DC-4F5F-952A-2A1171295F16}">
      <dgm:prSet/>
      <dgm:spPr/>
      <dgm:t>
        <a:bodyPr/>
        <a:lstStyle/>
        <a:p>
          <a:r>
            <a:rPr lang="es-ES" dirty="0"/>
            <a:t>• A partir de una canción conocida, solicíteles cambiar una palabra por algo opuesto (en el caso de los adjetivos) o algo diferente (un  animal en lugar de un objeto). </a:t>
          </a:r>
          <a:endParaRPr lang="es-MX" dirty="0"/>
        </a:p>
      </dgm:t>
    </dgm:pt>
    <dgm:pt modelId="{B9B14325-61F2-4929-BFDB-EF10D0549FBF}" type="parTrans" cxnId="{B521555F-B864-4F8F-AEB1-9E07194513A2}">
      <dgm:prSet/>
      <dgm:spPr/>
      <dgm:t>
        <a:bodyPr/>
        <a:lstStyle/>
        <a:p>
          <a:endParaRPr lang="es-MX"/>
        </a:p>
      </dgm:t>
    </dgm:pt>
    <dgm:pt modelId="{7B71D349-3591-49E5-B3B6-B72824811079}" type="sibTrans" cxnId="{B521555F-B864-4F8F-AEB1-9E07194513A2}">
      <dgm:prSet/>
      <dgm:spPr/>
      <dgm:t>
        <a:bodyPr/>
        <a:lstStyle/>
        <a:p>
          <a:endParaRPr lang="es-MX"/>
        </a:p>
      </dgm:t>
    </dgm:pt>
    <dgm:pt modelId="{55A2E91A-2CF8-49D6-8AA4-DE8A687CBF32}">
      <dgm:prSet/>
      <dgm:spPr/>
      <dgm:t>
        <a:bodyPr/>
        <a:lstStyle/>
        <a:p>
          <a:r>
            <a:rPr lang="es-MX" dirty="0"/>
            <a:t>Modelar actitudes</a:t>
          </a:r>
        </a:p>
      </dgm:t>
    </dgm:pt>
    <dgm:pt modelId="{F1FC41CD-3D9E-4B19-B2B6-667553F5C073}" type="parTrans" cxnId="{A92B5CE6-2739-4AC2-9ED1-38DF11665BC0}">
      <dgm:prSet/>
      <dgm:spPr/>
      <dgm:t>
        <a:bodyPr/>
        <a:lstStyle/>
        <a:p>
          <a:endParaRPr lang="es-MX"/>
        </a:p>
      </dgm:t>
    </dgm:pt>
    <dgm:pt modelId="{B1FC4880-A94A-4175-A3D5-E6922E2C3534}" type="sibTrans" cxnId="{A92B5CE6-2739-4AC2-9ED1-38DF11665BC0}">
      <dgm:prSet/>
      <dgm:spPr/>
      <dgm:t>
        <a:bodyPr/>
        <a:lstStyle/>
        <a:p>
          <a:endParaRPr lang="es-MX"/>
        </a:p>
      </dgm:t>
    </dgm:pt>
    <dgm:pt modelId="{00311AB7-404D-4396-B197-4D4E2BDD7BC8}">
      <dgm:prSet/>
      <dgm:spPr/>
      <dgm:t>
        <a:bodyPr/>
        <a:lstStyle/>
        <a:p>
          <a:r>
            <a:rPr lang="es-ES" dirty="0"/>
            <a:t>• Producir textos cortos usando sus propios recursos; leerlos señalando con su dedo índice para mostrar “dónde dice”.</a:t>
          </a:r>
          <a:endParaRPr lang="es-MX" dirty="0"/>
        </a:p>
      </dgm:t>
    </dgm:pt>
    <dgm:pt modelId="{49EBE727-2BC4-4C35-A230-74FE695E5EBE}" type="parTrans" cxnId="{217D4B24-C43D-48BC-82D6-95452FB30B12}">
      <dgm:prSet/>
      <dgm:spPr/>
      <dgm:t>
        <a:bodyPr/>
        <a:lstStyle/>
        <a:p>
          <a:endParaRPr lang="es-MX"/>
        </a:p>
      </dgm:t>
    </dgm:pt>
    <dgm:pt modelId="{93AFC35B-23E9-438D-A261-CAC085DB5A18}" type="sibTrans" cxnId="{217D4B24-C43D-48BC-82D6-95452FB30B12}">
      <dgm:prSet/>
      <dgm:spPr/>
      <dgm:t>
        <a:bodyPr/>
        <a:lstStyle/>
        <a:p>
          <a:endParaRPr lang="es-MX"/>
        </a:p>
      </dgm:t>
    </dgm:pt>
    <dgm:pt modelId="{97F05E49-9C15-45A7-924E-C82F6C9E94B2}">
      <dgm:prSet/>
      <dgm:spPr/>
      <dgm:t>
        <a:bodyPr/>
        <a:lstStyle/>
        <a:p>
          <a:r>
            <a:rPr lang="es-ES" dirty="0"/>
            <a:t>• Actividades con el nombre propio en las que muestre: “Aquí dice”, “¿Cómo sabes que aquí dice?”, “¿Qué otras palabras empiezan con…?”, “¿Qué otras palabras terminan con…?”.</a:t>
          </a:r>
          <a:endParaRPr lang="es-MX" dirty="0"/>
        </a:p>
      </dgm:t>
    </dgm:pt>
    <dgm:pt modelId="{77B0AC91-74BA-47AB-8861-98230186D0C8}" type="parTrans" cxnId="{6E83F87F-BFDB-42FD-A8C6-55C15DE105BB}">
      <dgm:prSet/>
      <dgm:spPr/>
      <dgm:t>
        <a:bodyPr/>
        <a:lstStyle/>
        <a:p>
          <a:endParaRPr lang="es-MX"/>
        </a:p>
      </dgm:t>
    </dgm:pt>
    <dgm:pt modelId="{718E3E8E-B4DF-4C59-BD17-0778AC637970}" type="sibTrans" cxnId="{6E83F87F-BFDB-42FD-A8C6-55C15DE105BB}">
      <dgm:prSet/>
      <dgm:spPr/>
      <dgm:t>
        <a:bodyPr/>
        <a:lstStyle/>
        <a:p>
          <a:endParaRPr lang="es-MX"/>
        </a:p>
      </dgm:t>
    </dgm:pt>
    <dgm:pt modelId="{B7D945E3-71B6-4D63-B5E2-DAC63DFF76F8}">
      <dgm:prSet/>
      <dgm:spPr/>
      <dgm:t>
        <a:bodyPr/>
        <a:lstStyle/>
        <a:p>
          <a:r>
            <a:rPr lang="es-ES" dirty="0"/>
            <a:t>• Interpretar sus producciones escritas y comparar la escritura a partir del conocimiento de la escritura de su nombre y de otras palabras.</a:t>
          </a:r>
          <a:endParaRPr lang="es-MX" dirty="0"/>
        </a:p>
      </dgm:t>
    </dgm:pt>
    <dgm:pt modelId="{106CFA7B-11EB-4DC1-B09E-C50A4129270E}" type="parTrans" cxnId="{60E98334-AA8B-48A8-9391-0CBC9FE8879E}">
      <dgm:prSet/>
      <dgm:spPr/>
      <dgm:t>
        <a:bodyPr/>
        <a:lstStyle/>
        <a:p>
          <a:endParaRPr lang="es-MX"/>
        </a:p>
      </dgm:t>
    </dgm:pt>
    <dgm:pt modelId="{FE616108-B22C-4D01-A3E5-E1F0A70156E6}" type="sibTrans" cxnId="{60E98334-AA8B-48A8-9391-0CBC9FE8879E}">
      <dgm:prSet/>
      <dgm:spPr/>
      <dgm:t>
        <a:bodyPr/>
        <a:lstStyle/>
        <a:p>
          <a:endParaRPr lang="es-MX"/>
        </a:p>
      </dgm:t>
    </dgm:pt>
    <dgm:pt modelId="{797060DB-F974-45C4-98D4-F802D004F046}">
      <dgm:prSet/>
      <dgm:spPr/>
      <dgm:t>
        <a:bodyPr/>
        <a:lstStyle/>
        <a:p>
          <a:r>
            <a:rPr lang="es-ES" dirty="0"/>
            <a:t>El papel de la educadora es fundamental en el desarrollo de las capacidades vinculadas con el lenguaje y la comunicación en la educación preescolar, no solo en el planteamiento de las experiencias y la ayuda a los niños, sino </a:t>
          </a:r>
          <a:r>
            <a:rPr lang="es-MX" dirty="0"/>
            <a:t>como modelo de diversos aspectos</a:t>
          </a:r>
        </a:p>
      </dgm:t>
    </dgm:pt>
    <dgm:pt modelId="{2843BED7-357A-417A-83FB-9831C6310158}" type="parTrans" cxnId="{B195A4A0-C0B4-4571-9DFE-6C8FA40C8A88}">
      <dgm:prSet/>
      <dgm:spPr/>
      <dgm:t>
        <a:bodyPr/>
        <a:lstStyle/>
        <a:p>
          <a:endParaRPr lang="es-MX"/>
        </a:p>
      </dgm:t>
    </dgm:pt>
    <dgm:pt modelId="{D4D9C43C-A71E-4FDD-883F-514E361F0FE4}" type="sibTrans" cxnId="{B195A4A0-C0B4-4571-9DFE-6C8FA40C8A88}">
      <dgm:prSet/>
      <dgm:spPr/>
      <dgm:t>
        <a:bodyPr/>
        <a:lstStyle/>
        <a:p>
          <a:endParaRPr lang="es-MX"/>
        </a:p>
      </dgm:t>
    </dgm:pt>
    <dgm:pt modelId="{2DDE27A4-127F-4744-9A32-E6A8D7ABD214}">
      <dgm:prSet/>
      <dgm:spPr/>
      <dgm:t>
        <a:bodyPr/>
        <a:lstStyle/>
        <a:p>
          <a:r>
            <a:rPr lang="es-MX" dirty="0"/>
            <a:t>Recomendaciones para el uso de textos con los niños en el aula</a:t>
          </a:r>
        </a:p>
      </dgm:t>
    </dgm:pt>
    <dgm:pt modelId="{D309375C-E7FF-4096-AC5F-3F4EFEEB84ED}" type="parTrans" cxnId="{0A86DEDD-E65C-4981-83F6-AFA59551DFFD}">
      <dgm:prSet/>
      <dgm:spPr/>
      <dgm:t>
        <a:bodyPr/>
        <a:lstStyle/>
        <a:p>
          <a:endParaRPr lang="es-MX"/>
        </a:p>
      </dgm:t>
    </dgm:pt>
    <dgm:pt modelId="{9A041979-0DD1-4676-BE0C-21D464574DE1}" type="sibTrans" cxnId="{0A86DEDD-E65C-4981-83F6-AFA59551DFFD}">
      <dgm:prSet/>
      <dgm:spPr/>
      <dgm:t>
        <a:bodyPr/>
        <a:lstStyle/>
        <a:p>
          <a:endParaRPr lang="es-MX"/>
        </a:p>
      </dgm:t>
    </dgm:pt>
    <dgm:pt modelId="{6A59731D-89E6-4546-B6EB-1B94AB7135E9}">
      <dgm:prSet/>
      <dgm:spPr/>
      <dgm:t>
        <a:bodyPr/>
        <a:lstStyle/>
        <a:p>
          <a:r>
            <a:rPr lang="es-ES" dirty="0"/>
            <a:t>• Emplear frecuentemente textos diversos, tanto para leer, como </a:t>
          </a:r>
          <a:r>
            <a:rPr lang="es-MX" dirty="0"/>
            <a:t>para escribir;</a:t>
          </a:r>
        </a:p>
      </dgm:t>
    </dgm:pt>
    <dgm:pt modelId="{9E36DAB0-A637-4FDC-A24F-45ECF2442605}" type="parTrans" cxnId="{EA6BAFCE-FF79-484A-B33E-A9A37C17F36B}">
      <dgm:prSet/>
      <dgm:spPr/>
      <dgm:t>
        <a:bodyPr/>
        <a:lstStyle/>
        <a:p>
          <a:endParaRPr lang="es-MX"/>
        </a:p>
      </dgm:t>
    </dgm:pt>
    <dgm:pt modelId="{95C53F9A-56B6-4A5F-BC5D-2EF7B097B726}" type="sibTrans" cxnId="{EA6BAFCE-FF79-484A-B33E-A9A37C17F36B}">
      <dgm:prSet/>
      <dgm:spPr/>
      <dgm:t>
        <a:bodyPr/>
        <a:lstStyle/>
        <a:p>
          <a:endParaRPr lang="es-MX"/>
        </a:p>
      </dgm:t>
    </dgm:pt>
    <dgm:pt modelId="{25BA187C-E927-4969-9066-D4663EF84DC3}">
      <dgm:prSet/>
      <dgm:spPr/>
      <dgm:t>
        <a:bodyPr/>
        <a:lstStyle/>
        <a:p>
          <a:r>
            <a:rPr lang="es-MX"/>
            <a:t>• Leer para consultar información;</a:t>
          </a:r>
        </a:p>
      </dgm:t>
    </dgm:pt>
    <dgm:pt modelId="{EC38F301-BEA4-4EA2-8077-51D22037C907}" type="parTrans" cxnId="{7DAD4C49-C813-4B5E-A3B8-BA7432AE5935}">
      <dgm:prSet/>
      <dgm:spPr/>
      <dgm:t>
        <a:bodyPr/>
        <a:lstStyle/>
        <a:p>
          <a:endParaRPr lang="es-MX"/>
        </a:p>
      </dgm:t>
    </dgm:pt>
    <dgm:pt modelId="{9872F464-E263-4D2D-B82A-D5784E17CCCF}" type="sibTrans" cxnId="{7DAD4C49-C813-4B5E-A3B8-BA7432AE5935}">
      <dgm:prSet/>
      <dgm:spPr/>
      <dgm:t>
        <a:bodyPr/>
        <a:lstStyle/>
        <a:p>
          <a:endParaRPr lang="es-MX"/>
        </a:p>
      </dgm:t>
    </dgm:pt>
    <dgm:pt modelId="{8E7B41F4-2CAA-462F-A0C8-6F3B0A777791}">
      <dgm:prSet/>
      <dgm:spPr/>
      <dgm:t>
        <a:bodyPr/>
        <a:lstStyle/>
        <a:p>
          <a:r>
            <a:rPr lang="es-MX" dirty="0"/>
            <a:t>• Leer con intenciones recreativas;</a:t>
          </a:r>
        </a:p>
      </dgm:t>
    </dgm:pt>
    <dgm:pt modelId="{8D753740-C4D2-4889-8393-309BA5AB8EC0}" type="parTrans" cxnId="{A924D10C-441D-4AF8-B6F9-248F1C99F055}">
      <dgm:prSet/>
      <dgm:spPr/>
      <dgm:t>
        <a:bodyPr/>
        <a:lstStyle/>
        <a:p>
          <a:endParaRPr lang="es-MX"/>
        </a:p>
      </dgm:t>
    </dgm:pt>
    <dgm:pt modelId="{09A51CDB-941A-4154-ACE3-83C83CA1DABA}" type="sibTrans" cxnId="{A924D10C-441D-4AF8-B6F9-248F1C99F055}">
      <dgm:prSet/>
      <dgm:spPr/>
      <dgm:t>
        <a:bodyPr/>
        <a:lstStyle/>
        <a:p>
          <a:endParaRPr lang="es-MX"/>
        </a:p>
      </dgm:t>
    </dgm:pt>
    <dgm:pt modelId="{82E6476A-B8DF-40FF-9BA2-A62A1707A864}">
      <dgm:prSet/>
      <dgm:spPr/>
      <dgm:t>
        <a:bodyPr/>
        <a:lstStyle/>
        <a:p>
          <a:r>
            <a:rPr lang="es-MX"/>
            <a:t>• Releer;</a:t>
          </a:r>
        </a:p>
      </dgm:t>
    </dgm:pt>
    <dgm:pt modelId="{DC7EEA8D-6C7C-461D-8398-8E96EFA31F7B}" type="parTrans" cxnId="{D26A5100-C67C-47D6-BE2F-C1F6F6C327FF}">
      <dgm:prSet/>
      <dgm:spPr/>
      <dgm:t>
        <a:bodyPr/>
        <a:lstStyle/>
        <a:p>
          <a:endParaRPr lang="es-MX"/>
        </a:p>
      </dgm:t>
    </dgm:pt>
    <dgm:pt modelId="{1517A886-467D-4C94-9D94-B0D3D562AB37}" type="sibTrans" cxnId="{D26A5100-C67C-47D6-BE2F-C1F6F6C327FF}">
      <dgm:prSet/>
      <dgm:spPr/>
      <dgm:t>
        <a:bodyPr/>
        <a:lstStyle/>
        <a:p>
          <a:endParaRPr lang="es-MX"/>
        </a:p>
      </dgm:t>
    </dgm:pt>
    <dgm:pt modelId="{FE549632-C22C-42EC-8CFF-9DF3B1B3C02D}">
      <dgm:prSet/>
      <dgm:spPr/>
      <dgm:t>
        <a:bodyPr/>
        <a:lstStyle/>
        <a:p>
          <a:r>
            <a:rPr lang="es-ES"/>
            <a:t>• Pensar en lo que se quiere escribir, cuando se elaboren textos;</a:t>
          </a:r>
          <a:endParaRPr lang="es-MX"/>
        </a:p>
      </dgm:t>
    </dgm:pt>
    <dgm:pt modelId="{4210040E-739D-4593-AFE6-ED3F360FC219}" type="parTrans" cxnId="{96309D12-868B-45AF-B3E0-F0A45A1D1C34}">
      <dgm:prSet/>
      <dgm:spPr/>
      <dgm:t>
        <a:bodyPr/>
        <a:lstStyle/>
        <a:p>
          <a:endParaRPr lang="es-MX"/>
        </a:p>
      </dgm:t>
    </dgm:pt>
    <dgm:pt modelId="{7560C563-4F53-4041-8E87-FEC5D4794113}" type="sibTrans" cxnId="{96309D12-868B-45AF-B3E0-F0A45A1D1C34}">
      <dgm:prSet/>
      <dgm:spPr/>
      <dgm:t>
        <a:bodyPr/>
        <a:lstStyle/>
        <a:p>
          <a:endParaRPr lang="es-MX"/>
        </a:p>
      </dgm:t>
    </dgm:pt>
    <dgm:pt modelId="{8BBE8D98-8553-4291-9600-0625D40FBC32}">
      <dgm:prSet/>
      <dgm:spPr/>
      <dgm:t>
        <a:bodyPr/>
        <a:lstStyle/>
        <a:p>
          <a:r>
            <a:rPr lang="es-ES" dirty="0"/>
            <a:t>• Escribir lo mejor que puedan, buscando la mejor manera de decir las ideas, de acuerdo con intenciones definidas;</a:t>
          </a:r>
          <a:endParaRPr lang="es-MX" dirty="0"/>
        </a:p>
      </dgm:t>
    </dgm:pt>
    <dgm:pt modelId="{21CA8A4A-7336-43D0-AFD0-5025CF43C526}" type="parTrans" cxnId="{53A86EA5-603D-4F88-9075-7E0DD4E6F020}">
      <dgm:prSet/>
      <dgm:spPr/>
      <dgm:t>
        <a:bodyPr/>
        <a:lstStyle/>
        <a:p>
          <a:endParaRPr lang="es-MX"/>
        </a:p>
      </dgm:t>
    </dgm:pt>
    <dgm:pt modelId="{AA9605F3-215E-40B4-AECF-85302C5B0A2C}" type="sibTrans" cxnId="{53A86EA5-603D-4F88-9075-7E0DD4E6F020}">
      <dgm:prSet/>
      <dgm:spPr/>
      <dgm:t>
        <a:bodyPr/>
        <a:lstStyle/>
        <a:p>
          <a:endParaRPr lang="es-MX"/>
        </a:p>
      </dgm:t>
    </dgm:pt>
    <dgm:pt modelId="{99730508-A09E-455F-9A25-1B20C7D253F4}">
      <dgm:prSet/>
      <dgm:spPr/>
      <dgm:t>
        <a:bodyPr/>
        <a:lstStyle/>
        <a:p>
          <a:r>
            <a:rPr lang="es-ES" dirty="0"/>
            <a:t>• Revisar un escrito y reescribir con base en esa revisión; • Copiar; tiene sentido cuando alguien necesita un número telefónico, una receta, el nombre del libro que leyó o leerá;</a:t>
          </a:r>
          <a:endParaRPr lang="es-MX" dirty="0"/>
        </a:p>
      </dgm:t>
    </dgm:pt>
    <dgm:pt modelId="{8A1BAE7D-CAB0-48D8-8005-17F59DCCC88B}" type="parTrans" cxnId="{0CC0BA0F-6098-4FB6-80FA-3ABDB9F8FB79}">
      <dgm:prSet/>
      <dgm:spPr/>
      <dgm:t>
        <a:bodyPr/>
        <a:lstStyle/>
        <a:p>
          <a:endParaRPr lang="es-MX"/>
        </a:p>
      </dgm:t>
    </dgm:pt>
    <dgm:pt modelId="{4DF122C8-AE84-49D6-8B01-DB9E290A570C}" type="sibTrans" cxnId="{0CC0BA0F-6098-4FB6-80FA-3ABDB9F8FB79}">
      <dgm:prSet/>
      <dgm:spPr/>
      <dgm:t>
        <a:bodyPr/>
        <a:lstStyle/>
        <a:p>
          <a:endParaRPr lang="es-MX"/>
        </a:p>
      </dgm:t>
    </dgm:pt>
    <dgm:pt modelId="{2F905651-D8FE-45CD-B8C2-E6C0F1C6F718}">
      <dgm:prSet/>
      <dgm:spPr/>
      <dgm:t>
        <a:bodyPr/>
        <a:lstStyle/>
        <a:p>
          <a:r>
            <a:rPr lang="es-ES"/>
            <a:t>• Hablar (conversar, opinar) acerca de lo que lee;</a:t>
          </a:r>
          <a:endParaRPr lang="es-MX"/>
        </a:p>
      </dgm:t>
    </dgm:pt>
    <dgm:pt modelId="{DCF57143-6665-44C1-BB3F-08E9A2F70499}" type="parTrans" cxnId="{98F99FE0-E5BB-4D2D-AAA4-C6BA092BC75F}">
      <dgm:prSet/>
      <dgm:spPr/>
      <dgm:t>
        <a:bodyPr/>
        <a:lstStyle/>
        <a:p>
          <a:endParaRPr lang="es-MX"/>
        </a:p>
      </dgm:t>
    </dgm:pt>
    <dgm:pt modelId="{86753AC2-B337-4A8B-8409-F3CEC1840F36}" type="sibTrans" cxnId="{98F99FE0-E5BB-4D2D-AAA4-C6BA092BC75F}">
      <dgm:prSet/>
      <dgm:spPr/>
      <dgm:t>
        <a:bodyPr/>
        <a:lstStyle/>
        <a:p>
          <a:endParaRPr lang="es-MX"/>
        </a:p>
      </dgm:t>
    </dgm:pt>
    <dgm:pt modelId="{BB16DE85-0637-407B-86BF-AC129A8011F2}">
      <dgm:prSet/>
      <dgm:spPr/>
      <dgm:t>
        <a:bodyPr/>
        <a:lstStyle/>
        <a:p>
          <a:r>
            <a:rPr lang="es-MX"/>
            <a:t>• Comentar acerca de lo que escribe;</a:t>
          </a:r>
        </a:p>
      </dgm:t>
    </dgm:pt>
    <dgm:pt modelId="{1AB16BD6-DE37-45AC-95DD-E65E30889BEC}" type="parTrans" cxnId="{ACF39700-15F5-4191-A5DF-F5B56801829C}">
      <dgm:prSet/>
      <dgm:spPr/>
      <dgm:t>
        <a:bodyPr/>
        <a:lstStyle/>
        <a:p>
          <a:endParaRPr lang="es-MX"/>
        </a:p>
      </dgm:t>
    </dgm:pt>
    <dgm:pt modelId="{C9452AE1-2EF7-4043-A105-5DE04B35CDBF}" type="sibTrans" cxnId="{ACF39700-15F5-4191-A5DF-F5B56801829C}">
      <dgm:prSet/>
      <dgm:spPr/>
      <dgm:t>
        <a:bodyPr/>
        <a:lstStyle/>
        <a:p>
          <a:endParaRPr lang="es-MX"/>
        </a:p>
      </dgm:t>
    </dgm:pt>
    <dgm:pt modelId="{E8B4B2B2-DDC5-482D-BED7-6B5B539F4F2A}">
      <dgm:prSet/>
      <dgm:spPr/>
      <dgm:t>
        <a:bodyPr/>
        <a:lstStyle/>
        <a:p>
          <a:r>
            <a:rPr lang="es-ES"/>
            <a:t>• Leer para escribir y escribir para leer.</a:t>
          </a:r>
          <a:endParaRPr lang="es-MX"/>
        </a:p>
      </dgm:t>
    </dgm:pt>
    <dgm:pt modelId="{CC8DF21D-CEE2-4A1A-A4B7-90E088682B16}" type="parTrans" cxnId="{F9258EDA-8620-452C-A495-DD4A93AFA27A}">
      <dgm:prSet/>
      <dgm:spPr/>
      <dgm:t>
        <a:bodyPr/>
        <a:lstStyle/>
        <a:p>
          <a:endParaRPr lang="es-MX"/>
        </a:p>
      </dgm:t>
    </dgm:pt>
    <dgm:pt modelId="{D6FB59F5-40D9-4110-8D6B-3F31215EFCA3}" type="sibTrans" cxnId="{F9258EDA-8620-452C-A495-DD4A93AFA27A}">
      <dgm:prSet/>
      <dgm:spPr/>
      <dgm:t>
        <a:bodyPr/>
        <a:lstStyle/>
        <a:p>
          <a:endParaRPr lang="es-MX"/>
        </a:p>
      </dgm:t>
    </dgm:pt>
    <dgm:pt modelId="{37369C6F-36CF-40DE-9E1B-1DA52CB6BF0E}" type="pres">
      <dgm:prSet presAssocID="{C18B17BB-4B9E-40BC-A6A3-7A58916197A6}" presName="hierChild1" presStyleCnt="0">
        <dgm:presLayoutVars>
          <dgm:orgChart val="1"/>
          <dgm:chPref val="1"/>
          <dgm:dir/>
          <dgm:animOne val="branch"/>
          <dgm:animLvl val="lvl"/>
          <dgm:resizeHandles/>
        </dgm:presLayoutVars>
      </dgm:prSet>
      <dgm:spPr/>
      <dgm:t>
        <a:bodyPr/>
        <a:lstStyle/>
        <a:p>
          <a:endParaRPr lang="es-ES"/>
        </a:p>
      </dgm:t>
    </dgm:pt>
    <dgm:pt modelId="{605C2232-E1A5-4682-8D68-A0E8DB29A8FC}" type="pres">
      <dgm:prSet presAssocID="{1A6A3DFC-4891-4D2F-8F09-EB978F860A24}" presName="hierRoot1" presStyleCnt="0">
        <dgm:presLayoutVars>
          <dgm:hierBranch val="init"/>
        </dgm:presLayoutVars>
      </dgm:prSet>
      <dgm:spPr/>
      <dgm:t>
        <a:bodyPr/>
        <a:lstStyle/>
        <a:p>
          <a:endParaRPr lang="es-ES"/>
        </a:p>
      </dgm:t>
    </dgm:pt>
    <dgm:pt modelId="{964C1C60-1B22-4553-9117-DABBF6E3DCAD}" type="pres">
      <dgm:prSet presAssocID="{1A6A3DFC-4891-4D2F-8F09-EB978F860A24}" presName="rootComposite1" presStyleCnt="0"/>
      <dgm:spPr/>
      <dgm:t>
        <a:bodyPr/>
        <a:lstStyle/>
        <a:p>
          <a:endParaRPr lang="es-ES"/>
        </a:p>
      </dgm:t>
    </dgm:pt>
    <dgm:pt modelId="{23EA09F8-E075-4F55-BECD-6BAA62E94ED0}" type="pres">
      <dgm:prSet presAssocID="{1A6A3DFC-4891-4D2F-8F09-EB978F860A24}" presName="rootText1" presStyleLbl="node0" presStyleIdx="0" presStyleCnt="1">
        <dgm:presLayoutVars>
          <dgm:chPref val="3"/>
        </dgm:presLayoutVars>
      </dgm:prSet>
      <dgm:spPr/>
      <dgm:t>
        <a:bodyPr/>
        <a:lstStyle/>
        <a:p>
          <a:endParaRPr lang="es-ES"/>
        </a:p>
      </dgm:t>
    </dgm:pt>
    <dgm:pt modelId="{386F6B05-D8B5-4666-85B9-8E6CCB190BE8}" type="pres">
      <dgm:prSet presAssocID="{1A6A3DFC-4891-4D2F-8F09-EB978F860A24}" presName="rootConnector1" presStyleLbl="node1" presStyleIdx="0" presStyleCnt="0"/>
      <dgm:spPr/>
      <dgm:t>
        <a:bodyPr/>
        <a:lstStyle/>
        <a:p>
          <a:endParaRPr lang="es-ES"/>
        </a:p>
      </dgm:t>
    </dgm:pt>
    <dgm:pt modelId="{9CCA4A56-BE33-4AD1-B92B-DA06E2FEDB8D}" type="pres">
      <dgm:prSet presAssocID="{1A6A3DFC-4891-4D2F-8F09-EB978F860A24}" presName="hierChild2" presStyleCnt="0"/>
      <dgm:spPr/>
      <dgm:t>
        <a:bodyPr/>
        <a:lstStyle/>
        <a:p>
          <a:endParaRPr lang="es-ES"/>
        </a:p>
      </dgm:t>
    </dgm:pt>
    <dgm:pt modelId="{79AF0D0C-0CCE-47AE-B929-F955BC012A84}" type="pres">
      <dgm:prSet presAssocID="{020E3324-BEC9-4FB2-B5A7-582441C09FAE}" presName="Name37" presStyleLbl="parChTrans1D2" presStyleIdx="0" presStyleCnt="1"/>
      <dgm:spPr/>
      <dgm:t>
        <a:bodyPr/>
        <a:lstStyle/>
        <a:p>
          <a:endParaRPr lang="es-ES"/>
        </a:p>
      </dgm:t>
    </dgm:pt>
    <dgm:pt modelId="{A0CDDB04-2503-4AAE-BB7C-C03FA4208BE5}" type="pres">
      <dgm:prSet presAssocID="{4BD0C996-D739-43EE-9023-38C8A9E8FD9C}" presName="hierRoot2" presStyleCnt="0">
        <dgm:presLayoutVars>
          <dgm:hierBranch val="init"/>
        </dgm:presLayoutVars>
      </dgm:prSet>
      <dgm:spPr/>
      <dgm:t>
        <a:bodyPr/>
        <a:lstStyle/>
        <a:p>
          <a:endParaRPr lang="es-ES"/>
        </a:p>
      </dgm:t>
    </dgm:pt>
    <dgm:pt modelId="{32406E87-95CB-472F-BF3A-24C801085BC8}" type="pres">
      <dgm:prSet presAssocID="{4BD0C996-D739-43EE-9023-38C8A9E8FD9C}" presName="rootComposite" presStyleCnt="0"/>
      <dgm:spPr/>
      <dgm:t>
        <a:bodyPr/>
        <a:lstStyle/>
        <a:p>
          <a:endParaRPr lang="es-ES"/>
        </a:p>
      </dgm:t>
    </dgm:pt>
    <dgm:pt modelId="{09E1ADE6-4697-450C-8FC5-8A10187FA391}" type="pres">
      <dgm:prSet presAssocID="{4BD0C996-D739-43EE-9023-38C8A9E8FD9C}" presName="rootText" presStyleLbl="node2" presStyleIdx="0" presStyleCnt="1">
        <dgm:presLayoutVars>
          <dgm:chPref val="3"/>
        </dgm:presLayoutVars>
      </dgm:prSet>
      <dgm:spPr/>
      <dgm:t>
        <a:bodyPr/>
        <a:lstStyle/>
        <a:p>
          <a:endParaRPr lang="es-ES"/>
        </a:p>
      </dgm:t>
    </dgm:pt>
    <dgm:pt modelId="{351DB1E9-18F2-4DB4-B74E-217D274BF3AB}" type="pres">
      <dgm:prSet presAssocID="{4BD0C996-D739-43EE-9023-38C8A9E8FD9C}" presName="rootConnector" presStyleLbl="node2" presStyleIdx="0" presStyleCnt="1"/>
      <dgm:spPr/>
      <dgm:t>
        <a:bodyPr/>
        <a:lstStyle/>
        <a:p>
          <a:endParaRPr lang="es-ES"/>
        </a:p>
      </dgm:t>
    </dgm:pt>
    <dgm:pt modelId="{428AD2B6-5ECF-4567-9EF6-2062F93FD42C}" type="pres">
      <dgm:prSet presAssocID="{4BD0C996-D739-43EE-9023-38C8A9E8FD9C}" presName="hierChild4" presStyleCnt="0"/>
      <dgm:spPr/>
      <dgm:t>
        <a:bodyPr/>
        <a:lstStyle/>
        <a:p>
          <a:endParaRPr lang="es-ES"/>
        </a:p>
      </dgm:t>
    </dgm:pt>
    <dgm:pt modelId="{340E0A67-2782-4CB8-B877-1AA479831766}" type="pres">
      <dgm:prSet presAssocID="{4C4EEBA9-30C9-41E5-A00A-5BD8E22D5D7E}" presName="Name37" presStyleLbl="parChTrans1D3" presStyleIdx="0" presStyleCnt="4"/>
      <dgm:spPr/>
      <dgm:t>
        <a:bodyPr/>
        <a:lstStyle/>
        <a:p>
          <a:endParaRPr lang="es-ES"/>
        </a:p>
      </dgm:t>
    </dgm:pt>
    <dgm:pt modelId="{0D8061A8-1AB7-469C-8E15-D2421763B5C2}" type="pres">
      <dgm:prSet presAssocID="{1D8BAB50-1A41-407A-BD8E-B4F1F2519FB4}" presName="hierRoot2" presStyleCnt="0">
        <dgm:presLayoutVars>
          <dgm:hierBranch val="init"/>
        </dgm:presLayoutVars>
      </dgm:prSet>
      <dgm:spPr/>
      <dgm:t>
        <a:bodyPr/>
        <a:lstStyle/>
        <a:p>
          <a:endParaRPr lang="es-ES"/>
        </a:p>
      </dgm:t>
    </dgm:pt>
    <dgm:pt modelId="{1828408B-0D89-4762-8E36-FA8176D5B0FB}" type="pres">
      <dgm:prSet presAssocID="{1D8BAB50-1A41-407A-BD8E-B4F1F2519FB4}" presName="rootComposite" presStyleCnt="0"/>
      <dgm:spPr/>
      <dgm:t>
        <a:bodyPr/>
        <a:lstStyle/>
        <a:p>
          <a:endParaRPr lang="es-ES"/>
        </a:p>
      </dgm:t>
    </dgm:pt>
    <dgm:pt modelId="{811399CF-A7AA-4B4F-AAD9-5E2111A9B44E}" type="pres">
      <dgm:prSet presAssocID="{1D8BAB50-1A41-407A-BD8E-B4F1F2519FB4}" presName="rootText" presStyleLbl="node3" presStyleIdx="0" presStyleCnt="4">
        <dgm:presLayoutVars>
          <dgm:chPref val="3"/>
        </dgm:presLayoutVars>
      </dgm:prSet>
      <dgm:spPr/>
      <dgm:t>
        <a:bodyPr/>
        <a:lstStyle/>
        <a:p>
          <a:endParaRPr lang="es-ES"/>
        </a:p>
      </dgm:t>
    </dgm:pt>
    <dgm:pt modelId="{379893D2-8422-4A03-81A5-17EE53F3C312}" type="pres">
      <dgm:prSet presAssocID="{1D8BAB50-1A41-407A-BD8E-B4F1F2519FB4}" presName="rootConnector" presStyleLbl="node3" presStyleIdx="0" presStyleCnt="4"/>
      <dgm:spPr/>
      <dgm:t>
        <a:bodyPr/>
        <a:lstStyle/>
        <a:p>
          <a:endParaRPr lang="es-ES"/>
        </a:p>
      </dgm:t>
    </dgm:pt>
    <dgm:pt modelId="{895B5E83-E27D-4A82-8C17-EA85C0CCCA04}" type="pres">
      <dgm:prSet presAssocID="{1D8BAB50-1A41-407A-BD8E-B4F1F2519FB4}" presName="hierChild4" presStyleCnt="0"/>
      <dgm:spPr/>
      <dgm:t>
        <a:bodyPr/>
        <a:lstStyle/>
        <a:p>
          <a:endParaRPr lang="es-ES"/>
        </a:p>
      </dgm:t>
    </dgm:pt>
    <dgm:pt modelId="{52015A8A-9538-4D5C-A492-04E018D2B6D0}" type="pres">
      <dgm:prSet presAssocID="{D525A3BC-2497-4121-9C02-78AE0F3F48FA}" presName="Name37" presStyleLbl="parChTrans1D4" presStyleIdx="0" presStyleCnt="29"/>
      <dgm:spPr/>
      <dgm:t>
        <a:bodyPr/>
        <a:lstStyle/>
        <a:p>
          <a:endParaRPr lang="es-ES"/>
        </a:p>
      </dgm:t>
    </dgm:pt>
    <dgm:pt modelId="{8F37D733-E5CB-4AF3-89FA-9D2E40CA9D2E}" type="pres">
      <dgm:prSet presAssocID="{193A26F0-4ADC-402E-A634-82412A8039BF}" presName="hierRoot2" presStyleCnt="0">
        <dgm:presLayoutVars>
          <dgm:hierBranch val="init"/>
        </dgm:presLayoutVars>
      </dgm:prSet>
      <dgm:spPr/>
      <dgm:t>
        <a:bodyPr/>
        <a:lstStyle/>
        <a:p>
          <a:endParaRPr lang="es-ES"/>
        </a:p>
      </dgm:t>
    </dgm:pt>
    <dgm:pt modelId="{E662B4D7-BCC2-44CF-AB48-9ADCDD93DC8B}" type="pres">
      <dgm:prSet presAssocID="{193A26F0-4ADC-402E-A634-82412A8039BF}" presName="rootComposite" presStyleCnt="0"/>
      <dgm:spPr/>
      <dgm:t>
        <a:bodyPr/>
        <a:lstStyle/>
        <a:p>
          <a:endParaRPr lang="es-ES"/>
        </a:p>
      </dgm:t>
    </dgm:pt>
    <dgm:pt modelId="{D1CED0A1-31A1-46E0-AC82-6E931CA4A001}" type="pres">
      <dgm:prSet presAssocID="{193A26F0-4ADC-402E-A634-82412A8039BF}" presName="rootText" presStyleLbl="node4" presStyleIdx="0" presStyleCnt="29">
        <dgm:presLayoutVars>
          <dgm:chPref val="3"/>
        </dgm:presLayoutVars>
      </dgm:prSet>
      <dgm:spPr/>
      <dgm:t>
        <a:bodyPr/>
        <a:lstStyle/>
        <a:p>
          <a:endParaRPr lang="es-ES"/>
        </a:p>
      </dgm:t>
    </dgm:pt>
    <dgm:pt modelId="{E95A61BB-353A-4EDB-A1BB-7EDB8907F9C8}" type="pres">
      <dgm:prSet presAssocID="{193A26F0-4ADC-402E-A634-82412A8039BF}" presName="rootConnector" presStyleLbl="node4" presStyleIdx="0" presStyleCnt="29"/>
      <dgm:spPr/>
      <dgm:t>
        <a:bodyPr/>
        <a:lstStyle/>
        <a:p>
          <a:endParaRPr lang="es-ES"/>
        </a:p>
      </dgm:t>
    </dgm:pt>
    <dgm:pt modelId="{1E083787-49F3-4E56-B231-0B9E181773BB}" type="pres">
      <dgm:prSet presAssocID="{193A26F0-4ADC-402E-A634-82412A8039BF}" presName="hierChild4" presStyleCnt="0"/>
      <dgm:spPr/>
      <dgm:t>
        <a:bodyPr/>
        <a:lstStyle/>
        <a:p>
          <a:endParaRPr lang="es-ES"/>
        </a:p>
      </dgm:t>
    </dgm:pt>
    <dgm:pt modelId="{60632C0F-8FA1-4F65-A97C-D3A0DE18AF92}" type="pres">
      <dgm:prSet presAssocID="{04FCC374-F898-48E3-AC62-5BAD23FC0EEC}" presName="Name37" presStyleLbl="parChTrans1D4" presStyleIdx="1" presStyleCnt="29"/>
      <dgm:spPr/>
      <dgm:t>
        <a:bodyPr/>
        <a:lstStyle/>
        <a:p>
          <a:endParaRPr lang="es-ES"/>
        </a:p>
      </dgm:t>
    </dgm:pt>
    <dgm:pt modelId="{100FA834-4347-4439-AA3D-817F782A8E9C}" type="pres">
      <dgm:prSet presAssocID="{FB75C859-3169-4686-A0B1-059E121EA48C}" presName="hierRoot2" presStyleCnt="0">
        <dgm:presLayoutVars>
          <dgm:hierBranch val="init"/>
        </dgm:presLayoutVars>
      </dgm:prSet>
      <dgm:spPr/>
      <dgm:t>
        <a:bodyPr/>
        <a:lstStyle/>
        <a:p>
          <a:endParaRPr lang="es-ES"/>
        </a:p>
      </dgm:t>
    </dgm:pt>
    <dgm:pt modelId="{F7EFEDB6-7582-46B4-8A30-85D357DDF4C5}" type="pres">
      <dgm:prSet presAssocID="{FB75C859-3169-4686-A0B1-059E121EA48C}" presName="rootComposite" presStyleCnt="0"/>
      <dgm:spPr/>
      <dgm:t>
        <a:bodyPr/>
        <a:lstStyle/>
        <a:p>
          <a:endParaRPr lang="es-ES"/>
        </a:p>
      </dgm:t>
    </dgm:pt>
    <dgm:pt modelId="{99C6405B-3592-4A69-9EF4-6D00842DE6BB}" type="pres">
      <dgm:prSet presAssocID="{FB75C859-3169-4686-A0B1-059E121EA48C}" presName="rootText" presStyleLbl="node4" presStyleIdx="1" presStyleCnt="29">
        <dgm:presLayoutVars>
          <dgm:chPref val="3"/>
        </dgm:presLayoutVars>
      </dgm:prSet>
      <dgm:spPr/>
      <dgm:t>
        <a:bodyPr/>
        <a:lstStyle/>
        <a:p>
          <a:endParaRPr lang="es-ES"/>
        </a:p>
      </dgm:t>
    </dgm:pt>
    <dgm:pt modelId="{86759BC9-CA68-493B-A2C8-1135E0B48AE5}" type="pres">
      <dgm:prSet presAssocID="{FB75C859-3169-4686-A0B1-059E121EA48C}" presName="rootConnector" presStyleLbl="node4" presStyleIdx="1" presStyleCnt="29"/>
      <dgm:spPr/>
      <dgm:t>
        <a:bodyPr/>
        <a:lstStyle/>
        <a:p>
          <a:endParaRPr lang="es-ES"/>
        </a:p>
      </dgm:t>
    </dgm:pt>
    <dgm:pt modelId="{6AC526C0-B33D-4EC6-96F7-F009FB7C57A0}" type="pres">
      <dgm:prSet presAssocID="{FB75C859-3169-4686-A0B1-059E121EA48C}" presName="hierChild4" presStyleCnt="0"/>
      <dgm:spPr/>
      <dgm:t>
        <a:bodyPr/>
        <a:lstStyle/>
        <a:p>
          <a:endParaRPr lang="es-ES"/>
        </a:p>
      </dgm:t>
    </dgm:pt>
    <dgm:pt modelId="{E0E2EC0E-62FB-4713-9047-6F255C0B3920}" type="pres">
      <dgm:prSet presAssocID="{FB75C859-3169-4686-A0B1-059E121EA48C}" presName="hierChild5" presStyleCnt="0"/>
      <dgm:spPr/>
      <dgm:t>
        <a:bodyPr/>
        <a:lstStyle/>
        <a:p>
          <a:endParaRPr lang="es-ES"/>
        </a:p>
      </dgm:t>
    </dgm:pt>
    <dgm:pt modelId="{20F712C9-A6FD-432B-A6A3-A32EEA19EB17}" type="pres">
      <dgm:prSet presAssocID="{EFE68E7C-F81A-452E-9B85-6591780F5940}" presName="Name37" presStyleLbl="parChTrans1D4" presStyleIdx="2" presStyleCnt="29"/>
      <dgm:spPr/>
      <dgm:t>
        <a:bodyPr/>
        <a:lstStyle/>
        <a:p>
          <a:endParaRPr lang="es-ES"/>
        </a:p>
      </dgm:t>
    </dgm:pt>
    <dgm:pt modelId="{4DA01A64-4846-4149-A5A5-1BEBD3F2CD91}" type="pres">
      <dgm:prSet presAssocID="{B3198CA0-93A7-443F-A80B-CEEAC0AC2DC0}" presName="hierRoot2" presStyleCnt="0">
        <dgm:presLayoutVars>
          <dgm:hierBranch val="init"/>
        </dgm:presLayoutVars>
      </dgm:prSet>
      <dgm:spPr/>
      <dgm:t>
        <a:bodyPr/>
        <a:lstStyle/>
        <a:p>
          <a:endParaRPr lang="es-ES"/>
        </a:p>
      </dgm:t>
    </dgm:pt>
    <dgm:pt modelId="{A284E0EB-D254-4E26-8FCB-FC3B31F1B4D2}" type="pres">
      <dgm:prSet presAssocID="{B3198CA0-93A7-443F-A80B-CEEAC0AC2DC0}" presName="rootComposite" presStyleCnt="0"/>
      <dgm:spPr/>
      <dgm:t>
        <a:bodyPr/>
        <a:lstStyle/>
        <a:p>
          <a:endParaRPr lang="es-ES"/>
        </a:p>
      </dgm:t>
    </dgm:pt>
    <dgm:pt modelId="{3BC39ADB-A584-43DF-9CFD-568177C082ED}" type="pres">
      <dgm:prSet presAssocID="{B3198CA0-93A7-443F-A80B-CEEAC0AC2DC0}" presName="rootText" presStyleLbl="node4" presStyleIdx="2" presStyleCnt="29" custScaleY="254158">
        <dgm:presLayoutVars>
          <dgm:chPref val="3"/>
        </dgm:presLayoutVars>
      </dgm:prSet>
      <dgm:spPr/>
      <dgm:t>
        <a:bodyPr/>
        <a:lstStyle/>
        <a:p>
          <a:endParaRPr lang="es-ES"/>
        </a:p>
      </dgm:t>
    </dgm:pt>
    <dgm:pt modelId="{D8C1108E-9E65-4640-A048-D3DA4540CB10}" type="pres">
      <dgm:prSet presAssocID="{B3198CA0-93A7-443F-A80B-CEEAC0AC2DC0}" presName="rootConnector" presStyleLbl="node4" presStyleIdx="2" presStyleCnt="29"/>
      <dgm:spPr/>
      <dgm:t>
        <a:bodyPr/>
        <a:lstStyle/>
        <a:p>
          <a:endParaRPr lang="es-ES"/>
        </a:p>
      </dgm:t>
    </dgm:pt>
    <dgm:pt modelId="{E6ED6022-44B7-4FA8-9BBB-E215F8F02579}" type="pres">
      <dgm:prSet presAssocID="{B3198CA0-93A7-443F-A80B-CEEAC0AC2DC0}" presName="hierChild4" presStyleCnt="0"/>
      <dgm:spPr/>
      <dgm:t>
        <a:bodyPr/>
        <a:lstStyle/>
        <a:p>
          <a:endParaRPr lang="es-ES"/>
        </a:p>
      </dgm:t>
    </dgm:pt>
    <dgm:pt modelId="{58A67CDD-98C7-4310-847D-9BC3E6CF4738}" type="pres">
      <dgm:prSet presAssocID="{B3198CA0-93A7-443F-A80B-CEEAC0AC2DC0}" presName="hierChild5" presStyleCnt="0"/>
      <dgm:spPr/>
      <dgm:t>
        <a:bodyPr/>
        <a:lstStyle/>
        <a:p>
          <a:endParaRPr lang="es-ES"/>
        </a:p>
      </dgm:t>
    </dgm:pt>
    <dgm:pt modelId="{9EF6A7D2-622B-4C3B-A7CE-1537DB4BC67D}" type="pres">
      <dgm:prSet presAssocID="{193A26F0-4ADC-402E-A634-82412A8039BF}" presName="hierChild5" presStyleCnt="0"/>
      <dgm:spPr/>
      <dgm:t>
        <a:bodyPr/>
        <a:lstStyle/>
        <a:p>
          <a:endParaRPr lang="es-ES"/>
        </a:p>
      </dgm:t>
    </dgm:pt>
    <dgm:pt modelId="{9049E13F-2B3D-47D5-9816-1601D31C510D}" type="pres">
      <dgm:prSet presAssocID="{5D32EFA7-4F81-4986-BA13-4956D69362CC}" presName="Name37" presStyleLbl="parChTrans1D4" presStyleIdx="3" presStyleCnt="29"/>
      <dgm:spPr/>
      <dgm:t>
        <a:bodyPr/>
        <a:lstStyle/>
        <a:p>
          <a:endParaRPr lang="es-ES"/>
        </a:p>
      </dgm:t>
    </dgm:pt>
    <dgm:pt modelId="{4561D2A6-67AB-481B-9EA4-D228A238393B}" type="pres">
      <dgm:prSet presAssocID="{85A98476-1D60-40DF-9765-E25A734E24E9}" presName="hierRoot2" presStyleCnt="0">
        <dgm:presLayoutVars>
          <dgm:hierBranch val="init"/>
        </dgm:presLayoutVars>
      </dgm:prSet>
      <dgm:spPr/>
      <dgm:t>
        <a:bodyPr/>
        <a:lstStyle/>
        <a:p>
          <a:endParaRPr lang="es-ES"/>
        </a:p>
      </dgm:t>
    </dgm:pt>
    <dgm:pt modelId="{43D5B7E5-0A3B-4908-B69B-05B2669E9090}" type="pres">
      <dgm:prSet presAssocID="{85A98476-1D60-40DF-9765-E25A734E24E9}" presName="rootComposite" presStyleCnt="0"/>
      <dgm:spPr/>
      <dgm:t>
        <a:bodyPr/>
        <a:lstStyle/>
        <a:p>
          <a:endParaRPr lang="es-ES"/>
        </a:p>
      </dgm:t>
    </dgm:pt>
    <dgm:pt modelId="{11E91AD7-A4EE-4E28-8B9F-2B3AA265EDC9}" type="pres">
      <dgm:prSet presAssocID="{85A98476-1D60-40DF-9765-E25A734E24E9}" presName="rootText" presStyleLbl="node4" presStyleIdx="3" presStyleCnt="29" custScaleX="125978" custScaleY="105224">
        <dgm:presLayoutVars>
          <dgm:chPref val="3"/>
        </dgm:presLayoutVars>
      </dgm:prSet>
      <dgm:spPr/>
      <dgm:t>
        <a:bodyPr/>
        <a:lstStyle/>
        <a:p>
          <a:endParaRPr lang="es-ES"/>
        </a:p>
      </dgm:t>
    </dgm:pt>
    <dgm:pt modelId="{16C3C8B7-FC6F-4325-8BCC-49F7EF455A71}" type="pres">
      <dgm:prSet presAssocID="{85A98476-1D60-40DF-9765-E25A734E24E9}" presName="rootConnector" presStyleLbl="node4" presStyleIdx="3" presStyleCnt="29"/>
      <dgm:spPr/>
      <dgm:t>
        <a:bodyPr/>
        <a:lstStyle/>
        <a:p>
          <a:endParaRPr lang="es-ES"/>
        </a:p>
      </dgm:t>
    </dgm:pt>
    <dgm:pt modelId="{4044324C-A19C-4C2D-AC01-355EB781F9A1}" type="pres">
      <dgm:prSet presAssocID="{85A98476-1D60-40DF-9765-E25A734E24E9}" presName="hierChild4" presStyleCnt="0"/>
      <dgm:spPr/>
      <dgm:t>
        <a:bodyPr/>
        <a:lstStyle/>
        <a:p>
          <a:endParaRPr lang="es-ES"/>
        </a:p>
      </dgm:t>
    </dgm:pt>
    <dgm:pt modelId="{DFDAF603-1025-4B50-A358-0B285C5CA03C}" type="pres">
      <dgm:prSet presAssocID="{97ABBAF2-9E1F-4133-907A-21B07810CECC}" presName="Name37" presStyleLbl="parChTrans1D4" presStyleIdx="4" presStyleCnt="29"/>
      <dgm:spPr/>
      <dgm:t>
        <a:bodyPr/>
        <a:lstStyle/>
        <a:p>
          <a:endParaRPr lang="es-ES"/>
        </a:p>
      </dgm:t>
    </dgm:pt>
    <dgm:pt modelId="{CFEDD389-216D-4446-B085-EE47D8E18F47}" type="pres">
      <dgm:prSet presAssocID="{015EF1DB-758E-496C-A078-D7A0C085700E}" presName="hierRoot2" presStyleCnt="0">
        <dgm:presLayoutVars>
          <dgm:hierBranch val="init"/>
        </dgm:presLayoutVars>
      </dgm:prSet>
      <dgm:spPr/>
      <dgm:t>
        <a:bodyPr/>
        <a:lstStyle/>
        <a:p>
          <a:endParaRPr lang="es-ES"/>
        </a:p>
      </dgm:t>
    </dgm:pt>
    <dgm:pt modelId="{C69386A3-876B-4F1B-8163-423572399EC3}" type="pres">
      <dgm:prSet presAssocID="{015EF1DB-758E-496C-A078-D7A0C085700E}" presName="rootComposite" presStyleCnt="0"/>
      <dgm:spPr/>
      <dgm:t>
        <a:bodyPr/>
        <a:lstStyle/>
        <a:p>
          <a:endParaRPr lang="es-ES"/>
        </a:p>
      </dgm:t>
    </dgm:pt>
    <dgm:pt modelId="{B372ADE9-B827-4F37-BFD2-8188D129F5B6}" type="pres">
      <dgm:prSet presAssocID="{015EF1DB-758E-496C-A078-D7A0C085700E}" presName="rootText" presStyleLbl="node4" presStyleIdx="4" presStyleCnt="29" custScaleY="554405">
        <dgm:presLayoutVars>
          <dgm:chPref val="3"/>
        </dgm:presLayoutVars>
      </dgm:prSet>
      <dgm:spPr/>
      <dgm:t>
        <a:bodyPr/>
        <a:lstStyle/>
        <a:p>
          <a:endParaRPr lang="es-ES"/>
        </a:p>
      </dgm:t>
    </dgm:pt>
    <dgm:pt modelId="{8BFDC10E-2796-4846-AC11-B5D8594EBC9E}" type="pres">
      <dgm:prSet presAssocID="{015EF1DB-758E-496C-A078-D7A0C085700E}" presName="rootConnector" presStyleLbl="node4" presStyleIdx="4" presStyleCnt="29"/>
      <dgm:spPr/>
      <dgm:t>
        <a:bodyPr/>
        <a:lstStyle/>
        <a:p>
          <a:endParaRPr lang="es-ES"/>
        </a:p>
      </dgm:t>
    </dgm:pt>
    <dgm:pt modelId="{A80437F7-C448-4706-86D9-5C9203B30920}" type="pres">
      <dgm:prSet presAssocID="{015EF1DB-758E-496C-A078-D7A0C085700E}" presName="hierChild4" presStyleCnt="0"/>
      <dgm:spPr/>
      <dgm:t>
        <a:bodyPr/>
        <a:lstStyle/>
        <a:p>
          <a:endParaRPr lang="es-ES"/>
        </a:p>
      </dgm:t>
    </dgm:pt>
    <dgm:pt modelId="{9F4D7F14-3350-48B8-8CA0-EEA6C3ED9533}" type="pres">
      <dgm:prSet presAssocID="{015EF1DB-758E-496C-A078-D7A0C085700E}" presName="hierChild5" presStyleCnt="0"/>
      <dgm:spPr/>
      <dgm:t>
        <a:bodyPr/>
        <a:lstStyle/>
        <a:p>
          <a:endParaRPr lang="es-ES"/>
        </a:p>
      </dgm:t>
    </dgm:pt>
    <dgm:pt modelId="{C9A76390-F6DF-4C62-B4F2-FD1CC0D7A3F6}" type="pres">
      <dgm:prSet presAssocID="{85A98476-1D60-40DF-9765-E25A734E24E9}" presName="hierChild5" presStyleCnt="0"/>
      <dgm:spPr/>
      <dgm:t>
        <a:bodyPr/>
        <a:lstStyle/>
        <a:p>
          <a:endParaRPr lang="es-ES"/>
        </a:p>
      </dgm:t>
    </dgm:pt>
    <dgm:pt modelId="{9AC216E9-6153-4D61-AA70-EC5B32268DCE}" type="pres">
      <dgm:prSet presAssocID="{16D06505-7D11-4015-BE6A-C779513603FA}" presName="Name37" presStyleLbl="parChTrans1D4" presStyleIdx="5" presStyleCnt="29"/>
      <dgm:spPr/>
      <dgm:t>
        <a:bodyPr/>
        <a:lstStyle/>
        <a:p>
          <a:endParaRPr lang="es-ES"/>
        </a:p>
      </dgm:t>
    </dgm:pt>
    <dgm:pt modelId="{5EDF4624-41C7-4DA6-B813-31177B225A23}" type="pres">
      <dgm:prSet presAssocID="{2EB5F0BA-5BF0-4B11-A380-3D0E63D251CD}" presName="hierRoot2" presStyleCnt="0">
        <dgm:presLayoutVars>
          <dgm:hierBranch val="init"/>
        </dgm:presLayoutVars>
      </dgm:prSet>
      <dgm:spPr/>
      <dgm:t>
        <a:bodyPr/>
        <a:lstStyle/>
        <a:p>
          <a:endParaRPr lang="es-ES"/>
        </a:p>
      </dgm:t>
    </dgm:pt>
    <dgm:pt modelId="{8F163AA5-7104-4C75-B4E9-EBA4A6FF926F}" type="pres">
      <dgm:prSet presAssocID="{2EB5F0BA-5BF0-4B11-A380-3D0E63D251CD}" presName="rootComposite" presStyleCnt="0"/>
      <dgm:spPr/>
      <dgm:t>
        <a:bodyPr/>
        <a:lstStyle/>
        <a:p>
          <a:endParaRPr lang="es-ES"/>
        </a:p>
      </dgm:t>
    </dgm:pt>
    <dgm:pt modelId="{2E371601-B927-40AB-8CC3-92A11892E804}" type="pres">
      <dgm:prSet presAssocID="{2EB5F0BA-5BF0-4B11-A380-3D0E63D251CD}" presName="rootText" presStyleLbl="node4" presStyleIdx="5" presStyleCnt="29" custScaleX="121763" custScaleY="141785">
        <dgm:presLayoutVars>
          <dgm:chPref val="3"/>
        </dgm:presLayoutVars>
      </dgm:prSet>
      <dgm:spPr/>
      <dgm:t>
        <a:bodyPr/>
        <a:lstStyle/>
        <a:p>
          <a:endParaRPr lang="es-ES"/>
        </a:p>
      </dgm:t>
    </dgm:pt>
    <dgm:pt modelId="{781ADFFA-E1D1-488A-81A9-0FE36E0F262A}" type="pres">
      <dgm:prSet presAssocID="{2EB5F0BA-5BF0-4B11-A380-3D0E63D251CD}" presName="rootConnector" presStyleLbl="node4" presStyleIdx="5" presStyleCnt="29"/>
      <dgm:spPr/>
      <dgm:t>
        <a:bodyPr/>
        <a:lstStyle/>
        <a:p>
          <a:endParaRPr lang="es-ES"/>
        </a:p>
      </dgm:t>
    </dgm:pt>
    <dgm:pt modelId="{4649E55B-75B0-4134-8E42-60B2F12806B2}" type="pres">
      <dgm:prSet presAssocID="{2EB5F0BA-5BF0-4B11-A380-3D0E63D251CD}" presName="hierChild4" presStyleCnt="0"/>
      <dgm:spPr/>
      <dgm:t>
        <a:bodyPr/>
        <a:lstStyle/>
        <a:p>
          <a:endParaRPr lang="es-ES"/>
        </a:p>
      </dgm:t>
    </dgm:pt>
    <dgm:pt modelId="{BB73EF82-1506-4AAB-9565-C7B334A43A87}" type="pres">
      <dgm:prSet presAssocID="{256189FD-954B-4E77-9FCB-98FDC198AFE6}" presName="Name37" presStyleLbl="parChTrans1D4" presStyleIdx="6" presStyleCnt="29"/>
      <dgm:spPr/>
      <dgm:t>
        <a:bodyPr/>
        <a:lstStyle/>
        <a:p>
          <a:endParaRPr lang="es-ES"/>
        </a:p>
      </dgm:t>
    </dgm:pt>
    <dgm:pt modelId="{563851BB-9C2C-452E-8200-E299303BA9DC}" type="pres">
      <dgm:prSet presAssocID="{327350DA-AFD9-4D31-A3B9-9450221543D4}" presName="hierRoot2" presStyleCnt="0">
        <dgm:presLayoutVars>
          <dgm:hierBranch val="init"/>
        </dgm:presLayoutVars>
      </dgm:prSet>
      <dgm:spPr/>
      <dgm:t>
        <a:bodyPr/>
        <a:lstStyle/>
        <a:p>
          <a:endParaRPr lang="es-ES"/>
        </a:p>
      </dgm:t>
    </dgm:pt>
    <dgm:pt modelId="{17B9C082-467E-4E0E-ABC0-8E13439FC4B1}" type="pres">
      <dgm:prSet presAssocID="{327350DA-AFD9-4D31-A3B9-9450221543D4}" presName="rootComposite" presStyleCnt="0"/>
      <dgm:spPr/>
      <dgm:t>
        <a:bodyPr/>
        <a:lstStyle/>
        <a:p>
          <a:endParaRPr lang="es-ES"/>
        </a:p>
      </dgm:t>
    </dgm:pt>
    <dgm:pt modelId="{D758B444-EB22-46CF-9533-3D41048700E2}" type="pres">
      <dgm:prSet presAssocID="{327350DA-AFD9-4D31-A3B9-9450221543D4}" presName="rootText" presStyleLbl="node4" presStyleIdx="6" presStyleCnt="29" custScaleY="292676">
        <dgm:presLayoutVars>
          <dgm:chPref val="3"/>
        </dgm:presLayoutVars>
      </dgm:prSet>
      <dgm:spPr/>
      <dgm:t>
        <a:bodyPr/>
        <a:lstStyle/>
        <a:p>
          <a:endParaRPr lang="es-ES"/>
        </a:p>
      </dgm:t>
    </dgm:pt>
    <dgm:pt modelId="{8447FA55-0EEC-4487-AFD7-0911AE0FDA61}" type="pres">
      <dgm:prSet presAssocID="{327350DA-AFD9-4D31-A3B9-9450221543D4}" presName="rootConnector" presStyleLbl="node4" presStyleIdx="6" presStyleCnt="29"/>
      <dgm:spPr/>
      <dgm:t>
        <a:bodyPr/>
        <a:lstStyle/>
        <a:p>
          <a:endParaRPr lang="es-ES"/>
        </a:p>
      </dgm:t>
    </dgm:pt>
    <dgm:pt modelId="{908AE987-82D0-4BEE-A020-1B6B7FDF6BBB}" type="pres">
      <dgm:prSet presAssocID="{327350DA-AFD9-4D31-A3B9-9450221543D4}" presName="hierChild4" presStyleCnt="0"/>
      <dgm:spPr/>
      <dgm:t>
        <a:bodyPr/>
        <a:lstStyle/>
        <a:p>
          <a:endParaRPr lang="es-ES"/>
        </a:p>
      </dgm:t>
    </dgm:pt>
    <dgm:pt modelId="{3DB46379-D690-4D8E-8B17-7F27DAD5229D}" type="pres">
      <dgm:prSet presAssocID="{327350DA-AFD9-4D31-A3B9-9450221543D4}" presName="hierChild5" presStyleCnt="0"/>
      <dgm:spPr/>
      <dgm:t>
        <a:bodyPr/>
        <a:lstStyle/>
        <a:p>
          <a:endParaRPr lang="es-ES"/>
        </a:p>
      </dgm:t>
    </dgm:pt>
    <dgm:pt modelId="{4E928EEB-0CAA-431B-8D98-B413243A4BED}" type="pres">
      <dgm:prSet presAssocID="{1B65FBA6-BEFD-479A-A826-6E7E66FB10D5}" presName="Name37" presStyleLbl="parChTrans1D4" presStyleIdx="7" presStyleCnt="29"/>
      <dgm:spPr/>
      <dgm:t>
        <a:bodyPr/>
        <a:lstStyle/>
        <a:p>
          <a:endParaRPr lang="es-ES"/>
        </a:p>
      </dgm:t>
    </dgm:pt>
    <dgm:pt modelId="{8A675918-E229-45C2-B0D1-C8D69AE08A42}" type="pres">
      <dgm:prSet presAssocID="{6BC33939-0308-4DB9-8635-0CF7A76A1FBA}" presName="hierRoot2" presStyleCnt="0">
        <dgm:presLayoutVars>
          <dgm:hierBranch val="init"/>
        </dgm:presLayoutVars>
      </dgm:prSet>
      <dgm:spPr/>
      <dgm:t>
        <a:bodyPr/>
        <a:lstStyle/>
        <a:p>
          <a:endParaRPr lang="es-ES"/>
        </a:p>
      </dgm:t>
    </dgm:pt>
    <dgm:pt modelId="{38104B36-3435-4C1D-8CA6-7393E06D8A0A}" type="pres">
      <dgm:prSet presAssocID="{6BC33939-0308-4DB9-8635-0CF7A76A1FBA}" presName="rootComposite" presStyleCnt="0"/>
      <dgm:spPr/>
      <dgm:t>
        <a:bodyPr/>
        <a:lstStyle/>
        <a:p>
          <a:endParaRPr lang="es-ES"/>
        </a:p>
      </dgm:t>
    </dgm:pt>
    <dgm:pt modelId="{E41039A6-5702-4C31-89C9-C08BE011726C}" type="pres">
      <dgm:prSet presAssocID="{6BC33939-0308-4DB9-8635-0CF7A76A1FBA}" presName="rootText" presStyleLbl="node4" presStyleIdx="7" presStyleCnt="29" custScaleY="250088">
        <dgm:presLayoutVars>
          <dgm:chPref val="3"/>
        </dgm:presLayoutVars>
      </dgm:prSet>
      <dgm:spPr/>
      <dgm:t>
        <a:bodyPr/>
        <a:lstStyle/>
        <a:p>
          <a:endParaRPr lang="es-ES"/>
        </a:p>
      </dgm:t>
    </dgm:pt>
    <dgm:pt modelId="{5109419B-43E6-4A1C-BC1F-F46FDF093BF7}" type="pres">
      <dgm:prSet presAssocID="{6BC33939-0308-4DB9-8635-0CF7A76A1FBA}" presName="rootConnector" presStyleLbl="node4" presStyleIdx="7" presStyleCnt="29"/>
      <dgm:spPr/>
      <dgm:t>
        <a:bodyPr/>
        <a:lstStyle/>
        <a:p>
          <a:endParaRPr lang="es-ES"/>
        </a:p>
      </dgm:t>
    </dgm:pt>
    <dgm:pt modelId="{B5B310F2-0DB2-4B43-B3E8-67FFABF0A1BC}" type="pres">
      <dgm:prSet presAssocID="{6BC33939-0308-4DB9-8635-0CF7A76A1FBA}" presName="hierChild4" presStyleCnt="0"/>
      <dgm:spPr/>
      <dgm:t>
        <a:bodyPr/>
        <a:lstStyle/>
        <a:p>
          <a:endParaRPr lang="es-ES"/>
        </a:p>
      </dgm:t>
    </dgm:pt>
    <dgm:pt modelId="{140E58D5-6129-4316-B6FC-E5CF6A9D06A2}" type="pres">
      <dgm:prSet presAssocID="{6BC33939-0308-4DB9-8635-0CF7A76A1FBA}" presName="hierChild5" presStyleCnt="0"/>
      <dgm:spPr/>
      <dgm:t>
        <a:bodyPr/>
        <a:lstStyle/>
        <a:p>
          <a:endParaRPr lang="es-ES"/>
        </a:p>
      </dgm:t>
    </dgm:pt>
    <dgm:pt modelId="{26D3EEF0-D955-4407-B9E3-0F1B19BD3058}" type="pres">
      <dgm:prSet presAssocID="{9BD41228-7EDF-41BA-A20E-AC5CFA9DD23C}" presName="Name37" presStyleLbl="parChTrans1D4" presStyleIdx="8" presStyleCnt="29"/>
      <dgm:spPr/>
      <dgm:t>
        <a:bodyPr/>
        <a:lstStyle/>
        <a:p>
          <a:endParaRPr lang="es-ES"/>
        </a:p>
      </dgm:t>
    </dgm:pt>
    <dgm:pt modelId="{CBCF236B-1AFB-4E65-AE73-E20783BD1815}" type="pres">
      <dgm:prSet presAssocID="{2B99D35D-21B8-4305-824C-CDF4F1CC6AED}" presName="hierRoot2" presStyleCnt="0">
        <dgm:presLayoutVars>
          <dgm:hierBranch val="init"/>
        </dgm:presLayoutVars>
      </dgm:prSet>
      <dgm:spPr/>
      <dgm:t>
        <a:bodyPr/>
        <a:lstStyle/>
        <a:p>
          <a:endParaRPr lang="es-ES"/>
        </a:p>
      </dgm:t>
    </dgm:pt>
    <dgm:pt modelId="{69EF1730-686A-46B1-84BF-F2655536260D}" type="pres">
      <dgm:prSet presAssocID="{2B99D35D-21B8-4305-824C-CDF4F1CC6AED}" presName="rootComposite" presStyleCnt="0"/>
      <dgm:spPr/>
      <dgm:t>
        <a:bodyPr/>
        <a:lstStyle/>
        <a:p>
          <a:endParaRPr lang="es-ES"/>
        </a:p>
      </dgm:t>
    </dgm:pt>
    <dgm:pt modelId="{B287F08A-9BC2-4232-BF3C-4740D7139E99}" type="pres">
      <dgm:prSet presAssocID="{2B99D35D-21B8-4305-824C-CDF4F1CC6AED}" presName="rootText" presStyleLbl="node4" presStyleIdx="8" presStyleCnt="29" custScaleY="220130">
        <dgm:presLayoutVars>
          <dgm:chPref val="3"/>
        </dgm:presLayoutVars>
      </dgm:prSet>
      <dgm:spPr/>
      <dgm:t>
        <a:bodyPr/>
        <a:lstStyle/>
        <a:p>
          <a:endParaRPr lang="es-ES"/>
        </a:p>
      </dgm:t>
    </dgm:pt>
    <dgm:pt modelId="{7D6AFD84-673C-454C-B224-DDFC59F074CD}" type="pres">
      <dgm:prSet presAssocID="{2B99D35D-21B8-4305-824C-CDF4F1CC6AED}" presName="rootConnector" presStyleLbl="node4" presStyleIdx="8" presStyleCnt="29"/>
      <dgm:spPr/>
      <dgm:t>
        <a:bodyPr/>
        <a:lstStyle/>
        <a:p>
          <a:endParaRPr lang="es-ES"/>
        </a:p>
      </dgm:t>
    </dgm:pt>
    <dgm:pt modelId="{DD270D89-7E30-411F-8F3F-8A5590A78BB7}" type="pres">
      <dgm:prSet presAssocID="{2B99D35D-21B8-4305-824C-CDF4F1CC6AED}" presName="hierChild4" presStyleCnt="0"/>
      <dgm:spPr/>
      <dgm:t>
        <a:bodyPr/>
        <a:lstStyle/>
        <a:p>
          <a:endParaRPr lang="es-ES"/>
        </a:p>
      </dgm:t>
    </dgm:pt>
    <dgm:pt modelId="{135A54A5-58A7-4C52-9C0C-B8E08B83355C}" type="pres">
      <dgm:prSet presAssocID="{2B99D35D-21B8-4305-824C-CDF4F1CC6AED}" presName="hierChild5" presStyleCnt="0"/>
      <dgm:spPr/>
      <dgm:t>
        <a:bodyPr/>
        <a:lstStyle/>
        <a:p>
          <a:endParaRPr lang="es-ES"/>
        </a:p>
      </dgm:t>
    </dgm:pt>
    <dgm:pt modelId="{7990E69E-E038-4F01-AE56-3E7C6E02AEAF}" type="pres">
      <dgm:prSet presAssocID="{FA7C0615-003E-42F7-961E-E1E6463DCE20}" presName="Name37" presStyleLbl="parChTrans1D4" presStyleIdx="9" presStyleCnt="29"/>
      <dgm:spPr/>
      <dgm:t>
        <a:bodyPr/>
        <a:lstStyle/>
        <a:p>
          <a:endParaRPr lang="es-ES"/>
        </a:p>
      </dgm:t>
    </dgm:pt>
    <dgm:pt modelId="{04E9564A-0444-4682-9CC0-28905365535B}" type="pres">
      <dgm:prSet presAssocID="{C48F6883-7459-4E86-807E-5EFBD5225F1F}" presName="hierRoot2" presStyleCnt="0">
        <dgm:presLayoutVars>
          <dgm:hierBranch val="init"/>
        </dgm:presLayoutVars>
      </dgm:prSet>
      <dgm:spPr/>
      <dgm:t>
        <a:bodyPr/>
        <a:lstStyle/>
        <a:p>
          <a:endParaRPr lang="es-ES"/>
        </a:p>
      </dgm:t>
    </dgm:pt>
    <dgm:pt modelId="{A7C99CF5-F16B-481F-B8E0-B403FE7D7A51}" type="pres">
      <dgm:prSet presAssocID="{C48F6883-7459-4E86-807E-5EFBD5225F1F}" presName="rootComposite" presStyleCnt="0"/>
      <dgm:spPr/>
      <dgm:t>
        <a:bodyPr/>
        <a:lstStyle/>
        <a:p>
          <a:endParaRPr lang="es-ES"/>
        </a:p>
      </dgm:t>
    </dgm:pt>
    <dgm:pt modelId="{2C3F1D8F-3951-429C-9402-4EE83C411C4B}" type="pres">
      <dgm:prSet presAssocID="{C48F6883-7459-4E86-807E-5EFBD5225F1F}" presName="rootText" presStyleLbl="node4" presStyleIdx="9" presStyleCnt="29" custScaleY="181035">
        <dgm:presLayoutVars>
          <dgm:chPref val="3"/>
        </dgm:presLayoutVars>
      </dgm:prSet>
      <dgm:spPr/>
      <dgm:t>
        <a:bodyPr/>
        <a:lstStyle/>
        <a:p>
          <a:endParaRPr lang="es-ES"/>
        </a:p>
      </dgm:t>
    </dgm:pt>
    <dgm:pt modelId="{C1DB114F-3D5E-4330-8F6C-EE0C820A393D}" type="pres">
      <dgm:prSet presAssocID="{C48F6883-7459-4E86-807E-5EFBD5225F1F}" presName="rootConnector" presStyleLbl="node4" presStyleIdx="9" presStyleCnt="29"/>
      <dgm:spPr/>
      <dgm:t>
        <a:bodyPr/>
        <a:lstStyle/>
        <a:p>
          <a:endParaRPr lang="es-ES"/>
        </a:p>
      </dgm:t>
    </dgm:pt>
    <dgm:pt modelId="{112FDC53-C918-4CF7-AC4A-2B4DEED301CD}" type="pres">
      <dgm:prSet presAssocID="{C48F6883-7459-4E86-807E-5EFBD5225F1F}" presName="hierChild4" presStyleCnt="0"/>
      <dgm:spPr/>
      <dgm:t>
        <a:bodyPr/>
        <a:lstStyle/>
        <a:p>
          <a:endParaRPr lang="es-ES"/>
        </a:p>
      </dgm:t>
    </dgm:pt>
    <dgm:pt modelId="{BE315E8F-D72C-4932-95C4-C17A72592695}" type="pres">
      <dgm:prSet presAssocID="{C48F6883-7459-4E86-807E-5EFBD5225F1F}" presName="hierChild5" presStyleCnt="0"/>
      <dgm:spPr/>
      <dgm:t>
        <a:bodyPr/>
        <a:lstStyle/>
        <a:p>
          <a:endParaRPr lang="es-ES"/>
        </a:p>
      </dgm:t>
    </dgm:pt>
    <dgm:pt modelId="{C2F10ABD-2085-41D9-8536-D2366904C352}" type="pres">
      <dgm:prSet presAssocID="{2EB5F0BA-5BF0-4B11-A380-3D0E63D251CD}" presName="hierChild5" presStyleCnt="0"/>
      <dgm:spPr/>
      <dgm:t>
        <a:bodyPr/>
        <a:lstStyle/>
        <a:p>
          <a:endParaRPr lang="es-ES"/>
        </a:p>
      </dgm:t>
    </dgm:pt>
    <dgm:pt modelId="{2CF6C6DD-ED44-4914-9D5B-2539A9AC6534}" type="pres">
      <dgm:prSet presAssocID="{D34C1109-373D-4CED-A191-1FBF60B18035}" presName="Name37" presStyleLbl="parChTrans1D4" presStyleIdx="10" presStyleCnt="29"/>
      <dgm:spPr/>
      <dgm:t>
        <a:bodyPr/>
        <a:lstStyle/>
        <a:p>
          <a:endParaRPr lang="es-ES"/>
        </a:p>
      </dgm:t>
    </dgm:pt>
    <dgm:pt modelId="{EAA80242-79BB-46D9-AAA7-AD92E27D13EC}" type="pres">
      <dgm:prSet presAssocID="{5E6B6ACA-EE20-4837-8FE1-F38A2F0EEC7C}" presName="hierRoot2" presStyleCnt="0">
        <dgm:presLayoutVars>
          <dgm:hierBranch val="init"/>
        </dgm:presLayoutVars>
      </dgm:prSet>
      <dgm:spPr/>
      <dgm:t>
        <a:bodyPr/>
        <a:lstStyle/>
        <a:p>
          <a:endParaRPr lang="es-ES"/>
        </a:p>
      </dgm:t>
    </dgm:pt>
    <dgm:pt modelId="{B016EC37-BD04-491D-BA4D-14B796730BAF}" type="pres">
      <dgm:prSet presAssocID="{5E6B6ACA-EE20-4837-8FE1-F38A2F0EEC7C}" presName="rootComposite" presStyleCnt="0"/>
      <dgm:spPr/>
      <dgm:t>
        <a:bodyPr/>
        <a:lstStyle/>
        <a:p>
          <a:endParaRPr lang="es-ES"/>
        </a:p>
      </dgm:t>
    </dgm:pt>
    <dgm:pt modelId="{B99F02DC-B537-4970-A2B5-992AE0D5F60A}" type="pres">
      <dgm:prSet presAssocID="{5E6B6ACA-EE20-4837-8FE1-F38A2F0EEC7C}" presName="rootText" presStyleLbl="node4" presStyleIdx="10" presStyleCnt="29" custScaleX="124374" custScaleY="96157">
        <dgm:presLayoutVars>
          <dgm:chPref val="3"/>
        </dgm:presLayoutVars>
      </dgm:prSet>
      <dgm:spPr/>
      <dgm:t>
        <a:bodyPr/>
        <a:lstStyle/>
        <a:p>
          <a:endParaRPr lang="es-ES"/>
        </a:p>
      </dgm:t>
    </dgm:pt>
    <dgm:pt modelId="{C57288E6-31CF-4594-AD6F-EBC7351224F9}" type="pres">
      <dgm:prSet presAssocID="{5E6B6ACA-EE20-4837-8FE1-F38A2F0EEC7C}" presName="rootConnector" presStyleLbl="node4" presStyleIdx="10" presStyleCnt="29"/>
      <dgm:spPr/>
      <dgm:t>
        <a:bodyPr/>
        <a:lstStyle/>
        <a:p>
          <a:endParaRPr lang="es-ES"/>
        </a:p>
      </dgm:t>
    </dgm:pt>
    <dgm:pt modelId="{38B8B55A-48D6-450A-BF61-1C0A71EF417E}" type="pres">
      <dgm:prSet presAssocID="{5E6B6ACA-EE20-4837-8FE1-F38A2F0EEC7C}" presName="hierChild4" presStyleCnt="0"/>
      <dgm:spPr/>
      <dgm:t>
        <a:bodyPr/>
        <a:lstStyle/>
        <a:p>
          <a:endParaRPr lang="es-ES"/>
        </a:p>
      </dgm:t>
    </dgm:pt>
    <dgm:pt modelId="{F46F5BD5-52F2-41C9-9F7E-B941134DE4DB}" type="pres">
      <dgm:prSet presAssocID="{06225911-1041-430A-9FE5-7C8E809251F9}" presName="Name37" presStyleLbl="parChTrans1D4" presStyleIdx="11" presStyleCnt="29"/>
      <dgm:spPr/>
      <dgm:t>
        <a:bodyPr/>
        <a:lstStyle/>
        <a:p>
          <a:endParaRPr lang="es-ES"/>
        </a:p>
      </dgm:t>
    </dgm:pt>
    <dgm:pt modelId="{42FC5DE2-6863-4DD9-BF30-BA9F62116586}" type="pres">
      <dgm:prSet presAssocID="{1D07C2BD-60D3-4CF5-955C-3601E0E88288}" presName="hierRoot2" presStyleCnt="0">
        <dgm:presLayoutVars>
          <dgm:hierBranch val="init"/>
        </dgm:presLayoutVars>
      </dgm:prSet>
      <dgm:spPr/>
      <dgm:t>
        <a:bodyPr/>
        <a:lstStyle/>
        <a:p>
          <a:endParaRPr lang="es-ES"/>
        </a:p>
      </dgm:t>
    </dgm:pt>
    <dgm:pt modelId="{2B843EB0-4F7B-4CA0-9E0F-5CA6E0F9A775}" type="pres">
      <dgm:prSet presAssocID="{1D07C2BD-60D3-4CF5-955C-3601E0E88288}" presName="rootComposite" presStyleCnt="0"/>
      <dgm:spPr/>
      <dgm:t>
        <a:bodyPr/>
        <a:lstStyle/>
        <a:p>
          <a:endParaRPr lang="es-ES"/>
        </a:p>
      </dgm:t>
    </dgm:pt>
    <dgm:pt modelId="{F4A8004B-BC82-44BF-AB92-C8A24B6C80DA}" type="pres">
      <dgm:prSet presAssocID="{1D07C2BD-60D3-4CF5-955C-3601E0E88288}" presName="rootText" presStyleLbl="node4" presStyleIdx="11" presStyleCnt="29" custScaleY="185455">
        <dgm:presLayoutVars>
          <dgm:chPref val="3"/>
        </dgm:presLayoutVars>
      </dgm:prSet>
      <dgm:spPr/>
      <dgm:t>
        <a:bodyPr/>
        <a:lstStyle/>
        <a:p>
          <a:endParaRPr lang="es-ES"/>
        </a:p>
      </dgm:t>
    </dgm:pt>
    <dgm:pt modelId="{A48A3FBE-5DC9-4976-9E88-188BE82955DE}" type="pres">
      <dgm:prSet presAssocID="{1D07C2BD-60D3-4CF5-955C-3601E0E88288}" presName="rootConnector" presStyleLbl="node4" presStyleIdx="11" presStyleCnt="29"/>
      <dgm:spPr/>
      <dgm:t>
        <a:bodyPr/>
        <a:lstStyle/>
        <a:p>
          <a:endParaRPr lang="es-ES"/>
        </a:p>
      </dgm:t>
    </dgm:pt>
    <dgm:pt modelId="{06E2D757-AE94-4056-A27A-395D536B1BDE}" type="pres">
      <dgm:prSet presAssocID="{1D07C2BD-60D3-4CF5-955C-3601E0E88288}" presName="hierChild4" presStyleCnt="0"/>
      <dgm:spPr/>
      <dgm:t>
        <a:bodyPr/>
        <a:lstStyle/>
        <a:p>
          <a:endParaRPr lang="es-ES"/>
        </a:p>
      </dgm:t>
    </dgm:pt>
    <dgm:pt modelId="{34F79FFB-FF0C-4EE1-B09A-520886E28985}" type="pres">
      <dgm:prSet presAssocID="{1D07C2BD-60D3-4CF5-955C-3601E0E88288}" presName="hierChild5" presStyleCnt="0"/>
      <dgm:spPr/>
      <dgm:t>
        <a:bodyPr/>
        <a:lstStyle/>
        <a:p>
          <a:endParaRPr lang="es-ES"/>
        </a:p>
      </dgm:t>
    </dgm:pt>
    <dgm:pt modelId="{D8115F0C-6086-4046-95A6-DF7526A001EE}" type="pres">
      <dgm:prSet presAssocID="{5E6B6ACA-EE20-4837-8FE1-F38A2F0EEC7C}" presName="hierChild5" presStyleCnt="0"/>
      <dgm:spPr/>
      <dgm:t>
        <a:bodyPr/>
        <a:lstStyle/>
        <a:p>
          <a:endParaRPr lang="es-ES"/>
        </a:p>
      </dgm:t>
    </dgm:pt>
    <dgm:pt modelId="{D436A740-A6B4-44E4-80E6-A226A2449A9E}" type="pres">
      <dgm:prSet presAssocID="{CA5778DD-D808-419D-96B4-E4601BA1421C}" presName="Name37" presStyleLbl="parChTrans1D4" presStyleIdx="12" presStyleCnt="29"/>
      <dgm:spPr/>
      <dgm:t>
        <a:bodyPr/>
        <a:lstStyle/>
        <a:p>
          <a:endParaRPr lang="es-ES"/>
        </a:p>
      </dgm:t>
    </dgm:pt>
    <dgm:pt modelId="{D694BD9F-5D54-4E62-BC03-13C14C9CFC5D}" type="pres">
      <dgm:prSet presAssocID="{5E6A2E69-9C8B-4445-AD1F-BA1C56F21165}" presName="hierRoot2" presStyleCnt="0">
        <dgm:presLayoutVars>
          <dgm:hierBranch val="init"/>
        </dgm:presLayoutVars>
      </dgm:prSet>
      <dgm:spPr/>
      <dgm:t>
        <a:bodyPr/>
        <a:lstStyle/>
        <a:p>
          <a:endParaRPr lang="es-ES"/>
        </a:p>
      </dgm:t>
    </dgm:pt>
    <dgm:pt modelId="{27B06911-3972-442D-86D8-7AE757BADAE0}" type="pres">
      <dgm:prSet presAssocID="{5E6A2E69-9C8B-4445-AD1F-BA1C56F21165}" presName="rootComposite" presStyleCnt="0"/>
      <dgm:spPr/>
      <dgm:t>
        <a:bodyPr/>
        <a:lstStyle/>
        <a:p>
          <a:endParaRPr lang="es-ES"/>
        </a:p>
      </dgm:t>
    </dgm:pt>
    <dgm:pt modelId="{8B31934A-2136-42AF-9E3F-9D610705C818}" type="pres">
      <dgm:prSet presAssocID="{5E6A2E69-9C8B-4445-AD1F-BA1C56F21165}" presName="rootText" presStyleLbl="node4" presStyleIdx="12" presStyleCnt="29">
        <dgm:presLayoutVars>
          <dgm:chPref val="3"/>
        </dgm:presLayoutVars>
      </dgm:prSet>
      <dgm:spPr/>
      <dgm:t>
        <a:bodyPr/>
        <a:lstStyle/>
        <a:p>
          <a:endParaRPr lang="es-ES"/>
        </a:p>
      </dgm:t>
    </dgm:pt>
    <dgm:pt modelId="{1D21BCBA-5403-4675-B2B5-3DCC73102991}" type="pres">
      <dgm:prSet presAssocID="{5E6A2E69-9C8B-4445-AD1F-BA1C56F21165}" presName="rootConnector" presStyleLbl="node4" presStyleIdx="12" presStyleCnt="29"/>
      <dgm:spPr/>
      <dgm:t>
        <a:bodyPr/>
        <a:lstStyle/>
        <a:p>
          <a:endParaRPr lang="es-ES"/>
        </a:p>
      </dgm:t>
    </dgm:pt>
    <dgm:pt modelId="{2E35F8F9-2412-45DF-A6B5-82B8F7C53CD4}" type="pres">
      <dgm:prSet presAssocID="{5E6A2E69-9C8B-4445-AD1F-BA1C56F21165}" presName="hierChild4" presStyleCnt="0"/>
      <dgm:spPr/>
      <dgm:t>
        <a:bodyPr/>
        <a:lstStyle/>
        <a:p>
          <a:endParaRPr lang="es-ES"/>
        </a:p>
      </dgm:t>
    </dgm:pt>
    <dgm:pt modelId="{8D68D0AB-3D2B-4971-B8E0-9BA8C755C54B}" type="pres">
      <dgm:prSet presAssocID="{4D1F1208-A389-44EB-A48B-57586D2CC7D4}" presName="Name37" presStyleLbl="parChTrans1D4" presStyleIdx="13" presStyleCnt="29"/>
      <dgm:spPr/>
      <dgm:t>
        <a:bodyPr/>
        <a:lstStyle/>
        <a:p>
          <a:endParaRPr lang="es-ES"/>
        </a:p>
      </dgm:t>
    </dgm:pt>
    <dgm:pt modelId="{37FBFD81-737F-4D1D-80DF-5A5CFFBA84B6}" type="pres">
      <dgm:prSet presAssocID="{D9B4ED2E-CC09-4AB3-97B8-0A3D38760230}" presName="hierRoot2" presStyleCnt="0">
        <dgm:presLayoutVars>
          <dgm:hierBranch val="init"/>
        </dgm:presLayoutVars>
      </dgm:prSet>
      <dgm:spPr/>
      <dgm:t>
        <a:bodyPr/>
        <a:lstStyle/>
        <a:p>
          <a:endParaRPr lang="es-ES"/>
        </a:p>
      </dgm:t>
    </dgm:pt>
    <dgm:pt modelId="{84DC3451-7C3D-446B-8C1B-A3A7D22F0DDF}" type="pres">
      <dgm:prSet presAssocID="{D9B4ED2E-CC09-4AB3-97B8-0A3D38760230}" presName="rootComposite" presStyleCnt="0"/>
      <dgm:spPr/>
      <dgm:t>
        <a:bodyPr/>
        <a:lstStyle/>
        <a:p>
          <a:endParaRPr lang="es-ES"/>
        </a:p>
      </dgm:t>
    </dgm:pt>
    <dgm:pt modelId="{44797017-7FF2-4AE7-846C-5983D3A29646}" type="pres">
      <dgm:prSet presAssocID="{D9B4ED2E-CC09-4AB3-97B8-0A3D38760230}" presName="rootText" presStyleLbl="node4" presStyleIdx="13" presStyleCnt="29" custScaleY="156877">
        <dgm:presLayoutVars>
          <dgm:chPref val="3"/>
        </dgm:presLayoutVars>
      </dgm:prSet>
      <dgm:spPr/>
      <dgm:t>
        <a:bodyPr/>
        <a:lstStyle/>
        <a:p>
          <a:endParaRPr lang="es-ES"/>
        </a:p>
      </dgm:t>
    </dgm:pt>
    <dgm:pt modelId="{016474EB-C0B6-4497-B061-319680D628F0}" type="pres">
      <dgm:prSet presAssocID="{D9B4ED2E-CC09-4AB3-97B8-0A3D38760230}" presName="rootConnector" presStyleLbl="node4" presStyleIdx="13" presStyleCnt="29"/>
      <dgm:spPr/>
      <dgm:t>
        <a:bodyPr/>
        <a:lstStyle/>
        <a:p>
          <a:endParaRPr lang="es-ES"/>
        </a:p>
      </dgm:t>
    </dgm:pt>
    <dgm:pt modelId="{5654A8A1-5EBF-468C-95C3-B84BACC52096}" type="pres">
      <dgm:prSet presAssocID="{D9B4ED2E-CC09-4AB3-97B8-0A3D38760230}" presName="hierChild4" presStyleCnt="0"/>
      <dgm:spPr/>
      <dgm:t>
        <a:bodyPr/>
        <a:lstStyle/>
        <a:p>
          <a:endParaRPr lang="es-ES"/>
        </a:p>
      </dgm:t>
    </dgm:pt>
    <dgm:pt modelId="{16CFAACE-3E9C-4531-9202-9F4888F7A89B}" type="pres">
      <dgm:prSet presAssocID="{D9B4ED2E-CC09-4AB3-97B8-0A3D38760230}" presName="hierChild5" presStyleCnt="0"/>
      <dgm:spPr/>
      <dgm:t>
        <a:bodyPr/>
        <a:lstStyle/>
        <a:p>
          <a:endParaRPr lang="es-ES"/>
        </a:p>
      </dgm:t>
    </dgm:pt>
    <dgm:pt modelId="{2303A711-93B2-4494-947F-73AF7CA8D78C}" type="pres">
      <dgm:prSet presAssocID="{B9B14325-61F2-4929-BFDB-EF10D0549FBF}" presName="Name37" presStyleLbl="parChTrans1D4" presStyleIdx="14" presStyleCnt="29"/>
      <dgm:spPr/>
      <dgm:t>
        <a:bodyPr/>
        <a:lstStyle/>
        <a:p>
          <a:endParaRPr lang="es-ES"/>
        </a:p>
      </dgm:t>
    </dgm:pt>
    <dgm:pt modelId="{1B4D5A47-91EB-432A-9B0C-91F7895392FE}" type="pres">
      <dgm:prSet presAssocID="{40BDC1ED-D3DC-4F5F-952A-2A1171295F16}" presName="hierRoot2" presStyleCnt="0">
        <dgm:presLayoutVars>
          <dgm:hierBranch val="init"/>
        </dgm:presLayoutVars>
      </dgm:prSet>
      <dgm:spPr/>
      <dgm:t>
        <a:bodyPr/>
        <a:lstStyle/>
        <a:p>
          <a:endParaRPr lang="es-ES"/>
        </a:p>
      </dgm:t>
    </dgm:pt>
    <dgm:pt modelId="{878FE5AD-E8F7-450F-AAFA-9112256E86BE}" type="pres">
      <dgm:prSet presAssocID="{40BDC1ED-D3DC-4F5F-952A-2A1171295F16}" presName="rootComposite" presStyleCnt="0"/>
      <dgm:spPr/>
      <dgm:t>
        <a:bodyPr/>
        <a:lstStyle/>
        <a:p>
          <a:endParaRPr lang="es-ES"/>
        </a:p>
      </dgm:t>
    </dgm:pt>
    <dgm:pt modelId="{2871E24D-CD76-4792-9D38-81D34F4F80C8}" type="pres">
      <dgm:prSet presAssocID="{40BDC1ED-D3DC-4F5F-952A-2A1171295F16}" presName="rootText" presStyleLbl="node4" presStyleIdx="14" presStyleCnt="29" custScaleY="192634">
        <dgm:presLayoutVars>
          <dgm:chPref val="3"/>
        </dgm:presLayoutVars>
      </dgm:prSet>
      <dgm:spPr/>
      <dgm:t>
        <a:bodyPr/>
        <a:lstStyle/>
        <a:p>
          <a:endParaRPr lang="es-ES"/>
        </a:p>
      </dgm:t>
    </dgm:pt>
    <dgm:pt modelId="{77C53085-1832-4D93-B35A-9EBDDA7CB908}" type="pres">
      <dgm:prSet presAssocID="{40BDC1ED-D3DC-4F5F-952A-2A1171295F16}" presName="rootConnector" presStyleLbl="node4" presStyleIdx="14" presStyleCnt="29"/>
      <dgm:spPr/>
      <dgm:t>
        <a:bodyPr/>
        <a:lstStyle/>
        <a:p>
          <a:endParaRPr lang="es-ES"/>
        </a:p>
      </dgm:t>
    </dgm:pt>
    <dgm:pt modelId="{B134211F-FE37-4878-8467-09A1B35D33BF}" type="pres">
      <dgm:prSet presAssocID="{40BDC1ED-D3DC-4F5F-952A-2A1171295F16}" presName="hierChild4" presStyleCnt="0"/>
      <dgm:spPr/>
      <dgm:t>
        <a:bodyPr/>
        <a:lstStyle/>
        <a:p>
          <a:endParaRPr lang="es-ES"/>
        </a:p>
      </dgm:t>
    </dgm:pt>
    <dgm:pt modelId="{24DA04C5-A04C-4C67-B695-5BD72B40FF7C}" type="pres">
      <dgm:prSet presAssocID="{40BDC1ED-D3DC-4F5F-952A-2A1171295F16}" presName="hierChild5" presStyleCnt="0"/>
      <dgm:spPr/>
      <dgm:t>
        <a:bodyPr/>
        <a:lstStyle/>
        <a:p>
          <a:endParaRPr lang="es-ES"/>
        </a:p>
      </dgm:t>
    </dgm:pt>
    <dgm:pt modelId="{949FBBB7-9AD0-4EDD-9711-EA3C6FC3FB65}" type="pres">
      <dgm:prSet presAssocID="{5E6A2E69-9C8B-4445-AD1F-BA1C56F21165}" presName="hierChild5" presStyleCnt="0"/>
      <dgm:spPr/>
      <dgm:t>
        <a:bodyPr/>
        <a:lstStyle/>
        <a:p>
          <a:endParaRPr lang="es-ES"/>
        </a:p>
      </dgm:t>
    </dgm:pt>
    <dgm:pt modelId="{958E73B7-7E97-43DB-A8DA-12043AD538BF}" type="pres">
      <dgm:prSet presAssocID="{1D8BAB50-1A41-407A-BD8E-B4F1F2519FB4}" presName="hierChild5" presStyleCnt="0"/>
      <dgm:spPr/>
      <dgm:t>
        <a:bodyPr/>
        <a:lstStyle/>
        <a:p>
          <a:endParaRPr lang="es-ES"/>
        </a:p>
      </dgm:t>
    </dgm:pt>
    <dgm:pt modelId="{4D58C283-33AF-41A0-9D0B-981E49152431}" type="pres">
      <dgm:prSet presAssocID="{CF4173F9-855D-4C34-B259-26172006E5DE}" presName="Name37" presStyleLbl="parChTrans1D3" presStyleIdx="1" presStyleCnt="4"/>
      <dgm:spPr/>
      <dgm:t>
        <a:bodyPr/>
        <a:lstStyle/>
        <a:p>
          <a:endParaRPr lang="es-ES"/>
        </a:p>
      </dgm:t>
    </dgm:pt>
    <dgm:pt modelId="{C89870A6-6EDF-48E9-AFF3-447FBD5C243B}" type="pres">
      <dgm:prSet presAssocID="{759B63B6-6E36-46BC-BC99-12791585467A}" presName="hierRoot2" presStyleCnt="0">
        <dgm:presLayoutVars>
          <dgm:hierBranch val="init"/>
        </dgm:presLayoutVars>
      </dgm:prSet>
      <dgm:spPr/>
      <dgm:t>
        <a:bodyPr/>
        <a:lstStyle/>
        <a:p>
          <a:endParaRPr lang="es-ES"/>
        </a:p>
      </dgm:t>
    </dgm:pt>
    <dgm:pt modelId="{FDB945E3-284D-4D2A-AE06-2DDB2D6FE03E}" type="pres">
      <dgm:prSet presAssocID="{759B63B6-6E36-46BC-BC99-12791585467A}" presName="rootComposite" presStyleCnt="0"/>
      <dgm:spPr/>
      <dgm:t>
        <a:bodyPr/>
        <a:lstStyle/>
        <a:p>
          <a:endParaRPr lang="es-ES"/>
        </a:p>
      </dgm:t>
    </dgm:pt>
    <dgm:pt modelId="{A9ABEFDC-A11D-4335-9197-6E47494E1588}" type="pres">
      <dgm:prSet presAssocID="{759B63B6-6E36-46BC-BC99-12791585467A}" presName="rootText" presStyleLbl="node3" presStyleIdx="1" presStyleCnt="4">
        <dgm:presLayoutVars>
          <dgm:chPref val="3"/>
        </dgm:presLayoutVars>
      </dgm:prSet>
      <dgm:spPr/>
      <dgm:t>
        <a:bodyPr/>
        <a:lstStyle/>
        <a:p>
          <a:endParaRPr lang="es-ES"/>
        </a:p>
      </dgm:t>
    </dgm:pt>
    <dgm:pt modelId="{EFB8EAE8-8B61-438A-A4BA-4D608ACEA7BD}" type="pres">
      <dgm:prSet presAssocID="{759B63B6-6E36-46BC-BC99-12791585467A}" presName="rootConnector" presStyleLbl="node3" presStyleIdx="1" presStyleCnt="4"/>
      <dgm:spPr/>
      <dgm:t>
        <a:bodyPr/>
        <a:lstStyle/>
        <a:p>
          <a:endParaRPr lang="es-ES"/>
        </a:p>
      </dgm:t>
    </dgm:pt>
    <dgm:pt modelId="{B19F3855-E0F5-4BEB-A4EC-15C5844B2D22}" type="pres">
      <dgm:prSet presAssocID="{759B63B6-6E36-46BC-BC99-12791585467A}" presName="hierChild4" presStyleCnt="0"/>
      <dgm:spPr/>
      <dgm:t>
        <a:bodyPr/>
        <a:lstStyle/>
        <a:p>
          <a:endParaRPr lang="es-ES"/>
        </a:p>
      </dgm:t>
    </dgm:pt>
    <dgm:pt modelId="{40ED419A-7EEE-4835-8170-1AF552F7885E}" type="pres">
      <dgm:prSet presAssocID="{49EBE727-2BC4-4C35-A230-74FE695E5EBE}" presName="Name37" presStyleLbl="parChTrans1D4" presStyleIdx="15" presStyleCnt="29"/>
      <dgm:spPr/>
      <dgm:t>
        <a:bodyPr/>
        <a:lstStyle/>
        <a:p>
          <a:endParaRPr lang="es-ES"/>
        </a:p>
      </dgm:t>
    </dgm:pt>
    <dgm:pt modelId="{BD9E8203-D242-4C26-A0FB-C6E9E656D220}" type="pres">
      <dgm:prSet presAssocID="{00311AB7-404D-4396-B197-4D4E2BDD7BC8}" presName="hierRoot2" presStyleCnt="0">
        <dgm:presLayoutVars>
          <dgm:hierBranch val="init"/>
        </dgm:presLayoutVars>
      </dgm:prSet>
      <dgm:spPr/>
      <dgm:t>
        <a:bodyPr/>
        <a:lstStyle/>
        <a:p>
          <a:endParaRPr lang="es-ES"/>
        </a:p>
      </dgm:t>
    </dgm:pt>
    <dgm:pt modelId="{7F6201F8-0F55-45F2-A61D-1236407B7F28}" type="pres">
      <dgm:prSet presAssocID="{00311AB7-404D-4396-B197-4D4E2BDD7BC8}" presName="rootComposite" presStyleCnt="0"/>
      <dgm:spPr/>
      <dgm:t>
        <a:bodyPr/>
        <a:lstStyle/>
        <a:p>
          <a:endParaRPr lang="es-ES"/>
        </a:p>
      </dgm:t>
    </dgm:pt>
    <dgm:pt modelId="{6E0DAE59-4C90-4B51-8AB1-8219A9D04CF3}" type="pres">
      <dgm:prSet presAssocID="{00311AB7-404D-4396-B197-4D4E2BDD7BC8}" presName="rootText" presStyleLbl="node4" presStyleIdx="15" presStyleCnt="29" custScaleX="90276" custScaleY="247519">
        <dgm:presLayoutVars>
          <dgm:chPref val="3"/>
        </dgm:presLayoutVars>
      </dgm:prSet>
      <dgm:spPr/>
      <dgm:t>
        <a:bodyPr/>
        <a:lstStyle/>
        <a:p>
          <a:endParaRPr lang="es-ES"/>
        </a:p>
      </dgm:t>
    </dgm:pt>
    <dgm:pt modelId="{744B263A-6166-429C-B0FF-E15159E8636A}" type="pres">
      <dgm:prSet presAssocID="{00311AB7-404D-4396-B197-4D4E2BDD7BC8}" presName="rootConnector" presStyleLbl="node4" presStyleIdx="15" presStyleCnt="29"/>
      <dgm:spPr/>
      <dgm:t>
        <a:bodyPr/>
        <a:lstStyle/>
        <a:p>
          <a:endParaRPr lang="es-ES"/>
        </a:p>
      </dgm:t>
    </dgm:pt>
    <dgm:pt modelId="{39ED92B7-FD74-41FC-BDC8-EF2246A4D4A9}" type="pres">
      <dgm:prSet presAssocID="{00311AB7-404D-4396-B197-4D4E2BDD7BC8}" presName="hierChild4" presStyleCnt="0"/>
      <dgm:spPr/>
      <dgm:t>
        <a:bodyPr/>
        <a:lstStyle/>
        <a:p>
          <a:endParaRPr lang="es-ES"/>
        </a:p>
      </dgm:t>
    </dgm:pt>
    <dgm:pt modelId="{A9EF1E11-AACA-4D77-9713-EEA1C35FCDE7}" type="pres">
      <dgm:prSet presAssocID="{00311AB7-404D-4396-B197-4D4E2BDD7BC8}" presName="hierChild5" presStyleCnt="0"/>
      <dgm:spPr/>
      <dgm:t>
        <a:bodyPr/>
        <a:lstStyle/>
        <a:p>
          <a:endParaRPr lang="es-ES"/>
        </a:p>
      </dgm:t>
    </dgm:pt>
    <dgm:pt modelId="{9A1A9C46-4E68-45D4-9C83-01B5C959EAE4}" type="pres">
      <dgm:prSet presAssocID="{77B0AC91-74BA-47AB-8861-98230186D0C8}" presName="Name37" presStyleLbl="parChTrans1D4" presStyleIdx="16" presStyleCnt="29"/>
      <dgm:spPr/>
      <dgm:t>
        <a:bodyPr/>
        <a:lstStyle/>
        <a:p>
          <a:endParaRPr lang="es-ES"/>
        </a:p>
      </dgm:t>
    </dgm:pt>
    <dgm:pt modelId="{45BF2DF3-EEBD-46F1-9986-9850CDC760B1}" type="pres">
      <dgm:prSet presAssocID="{97F05E49-9C15-45A7-924E-C82F6C9E94B2}" presName="hierRoot2" presStyleCnt="0">
        <dgm:presLayoutVars>
          <dgm:hierBranch val="init"/>
        </dgm:presLayoutVars>
      </dgm:prSet>
      <dgm:spPr/>
      <dgm:t>
        <a:bodyPr/>
        <a:lstStyle/>
        <a:p>
          <a:endParaRPr lang="es-ES"/>
        </a:p>
      </dgm:t>
    </dgm:pt>
    <dgm:pt modelId="{6436B2A0-153B-483D-A3AA-2CE9D04F52D1}" type="pres">
      <dgm:prSet presAssocID="{97F05E49-9C15-45A7-924E-C82F6C9E94B2}" presName="rootComposite" presStyleCnt="0"/>
      <dgm:spPr/>
      <dgm:t>
        <a:bodyPr/>
        <a:lstStyle/>
        <a:p>
          <a:endParaRPr lang="es-ES"/>
        </a:p>
      </dgm:t>
    </dgm:pt>
    <dgm:pt modelId="{6638686C-1E85-46FE-97F8-46F35B6485AB}" type="pres">
      <dgm:prSet presAssocID="{97F05E49-9C15-45A7-924E-C82F6C9E94B2}" presName="rootText" presStyleLbl="node4" presStyleIdx="16" presStyleCnt="29" custScaleX="96349" custScaleY="271595">
        <dgm:presLayoutVars>
          <dgm:chPref val="3"/>
        </dgm:presLayoutVars>
      </dgm:prSet>
      <dgm:spPr/>
      <dgm:t>
        <a:bodyPr/>
        <a:lstStyle/>
        <a:p>
          <a:endParaRPr lang="es-ES"/>
        </a:p>
      </dgm:t>
    </dgm:pt>
    <dgm:pt modelId="{7051DCD2-D604-4F83-8D68-395786A878A2}" type="pres">
      <dgm:prSet presAssocID="{97F05E49-9C15-45A7-924E-C82F6C9E94B2}" presName="rootConnector" presStyleLbl="node4" presStyleIdx="16" presStyleCnt="29"/>
      <dgm:spPr/>
      <dgm:t>
        <a:bodyPr/>
        <a:lstStyle/>
        <a:p>
          <a:endParaRPr lang="es-ES"/>
        </a:p>
      </dgm:t>
    </dgm:pt>
    <dgm:pt modelId="{FF31712A-5592-40A0-BCB2-40CE9AE65DC5}" type="pres">
      <dgm:prSet presAssocID="{97F05E49-9C15-45A7-924E-C82F6C9E94B2}" presName="hierChild4" presStyleCnt="0"/>
      <dgm:spPr/>
      <dgm:t>
        <a:bodyPr/>
        <a:lstStyle/>
        <a:p>
          <a:endParaRPr lang="es-ES"/>
        </a:p>
      </dgm:t>
    </dgm:pt>
    <dgm:pt modelId="{4A4A70A4-E981-473D-AA2D-59A555C80F50}" type="pres">
      <dgm:prSet presAssocID="{97F05E49-9C15-45A7-924E-C82F6C9E94B2}" presName="hierChild5" presStyleCnt="0"/>
      <dgm:spPr/>
      <dgm:t>
        <a:bodyPr/>
        <a:lstStyle/>
        <a:p>
          <a:endParaRPr lang="es-ES"/>
        </a:p>
      </dgm:t>
    </dgm:pt>
    <dgm:pt modelId="{347F4DED-6A0C-45AB-A6C7-F8F03440CCCB}" type="pres">
      <dgm:prSet presAssocID="{106CFA7B-11EB-4DC1-B09E-C50A4129270E}" presName="Name37" presStyleLbl="parChTrans1D4" presStyleIdx="17" presStyleCnt="29"/>
      <dgm:spPr/>
      <dgm:t>
        <a:bodyPr/>
        <a:lstStyle/>
        <a:p>
          <a:endParaRPr lang="es-ES"/>
        </a:p>
      </dgm:t>
    </dgm:pt>
    <dgm:pt modelId="{41696C8C-905D-4038-96E7-F9E9818A6172}" type="pres">
      <dgm:prSet presAssocID="{B7D945E3-71B6-4D63-B5E2-DAC63DFF76F8}" presName="hierRoot2" presStyleCnt="0">
        <dgm:presLayoutVars>
          <dgm:hierBranch val="init"/>
        </dgm:presLayoutVars>
      </dgm:prSet>
      <dgm:spPr/>
      <dgm:t>
        <a:bodyPr/>
        <a:lstStyle/>
        <a:p>
          <a:endParaRPr lang="es-ES"/>
        </a:p>
      </dgm:t>
    </dgm:pt>
    <dgm:pt modelId="{4B651F95-F724-479A-AC5D-4B869509D8AA}" type="pres">
      <dgm:prSet presAssocID="{B7D945E3-71B6-4D63-B5E2-DAC63DFF76F8}" presName="rootComposite" presStyleCnt="0"/>
      <dgm:spPr/>
      <dgm:t>
        <a:bodyPr/>
        <a:lstStyle/>
        <a:p>
          <a:endParaRPr lang="es-ES"/>
        </a:p>
      </dgm:t>
    </dgm:pt>
    <dgm:pt modelId="{4960E467-FB95-4577-8321-C32C44A62B6F}" type="pres">
      <dgm:prSet presAssocID="{B7D945E3-71B6-4D63-B5E2-DAC63DFF76F8}" presName="rootText" presStyleLbl="node4" presStyleIdx="17" presStyleCnt="29" custScaleX="117658" custScaleY="274625">
        <dgm:presLayoutVars>
          <dgm:chPref val="3"/>
        </dgm:presLayoutVars>
      </dgm:prSet>
      <dgm:spPr/>
      <dgm:t>
        <a:bodyPr/>
        <a:lstStyle/>
        <a:p>
          <a:endParaRPr lang="es-ES"/>
        </a:p>
      </dgm:t>
    </dgm:pt>
    <dgm:pt modelId="{51A5924D-F619-4B91-A27F-CF667CA52064}" type="pres">
      <dgm:prSet presAssocID="{B7D945E3-71B6-4D63-B5E2-DAC63DFF76F8}" presName="rootConnector" presStyleLbl="node4" presStyleIdx="17" presStyleCnt="29"/>
      <dgm:spPr/>
      <dgm:t>
        <a:bodyPr/>
        <a:lstStyle/>
        <a:p>
          <a:endParaRPr lang="es-ES"/>
        </a:p>
      </dgm:t>
    </dgm:pt>
    <dgm:pt modelId="{6C7795FA-51A9-413A-AEFF-CB1DF93C734F}" type="pres">
      <dgm:prSet presAssocID="{B7D945E3-71B6-4D63-B5E2-DAC63DFF76F8}" presName="hierChild4" presStyleCnt="0"/>
      <dgm:spPr/>
      <dgm:t>
        <a:bodyPr/>
        <a:lstStyle/>
        <a:p>
          <a:endParaRPr lang="es-ES"/>
        </a:p>
      </dgm:t>
    </dgm:pt>
    <dgm:pt modelId="{E419224B-26B2-4F2E-B68A-2AE398672F53}" type="pres">
      <dgm:prSet presAssocID="{B7D945E3-71B6-4D63-B5E2-DAC63DFF76F8}" presName="hierChild5" presStyleCnt="0"/>
      <dgm:spPr/>
      <dgm:t>
        <a:bodyPr/>
        <a:lstStyle/>
        <a:p>
          <a:endParaRPr lang="es-ES"/>
        </a:p>
      </dgm:t>
    </dgm:pt>
    <dgm:pt modelId="{8D2E505D-0E38-4975-A4F5-0DBC93CAF9D1}" type="pres">
      <dgm:prSet presAssocID="{759B63B6-6E36-46BC-BC99-12791585467A}" presName="hierChild5" presStyleCnt="0"/>
      <dgm:spPr/>
      <dgm:t>
        <a:bodyPr/>
        <a:lstStyle/>
        <a:p>
          <a:endParaRPr lang="es-ES"/>
        </a:p>
      </dgm:t>
    </dgm:pt>
    <dgm:pt modelId="{2582FBB8-6839-4507-8373-46808C180F99}" type="pres">
      <dgm:prSet presAssocID="{F1FC41CD-3D9E-4B19-B2B6-667553F5C073}" presName="Name37" presStyleLbl="parChTrans1D3" presStyleIdx="2" presStyleCnt="4"/>
      <dgm:spPr/>
      <dgm:t>
        <a:bodyPr/>
        <a:lstStyle/>
        <a:p>
          <a:endParaRPr lang="es-ES"/>
        </a:p>
      </dgm:t>
    </dgm:pt>
    <dgm:pt modelId="{617D6F4D-105D-4CAA-9E4F-AC6C87A2E154}" type="pres">
      <dgm:prSet presAssocID="{55A2E91A-2CF8-49D6-8AA4-DE8A687CBF32}" presName="hierRoot2" presStyleCnt="0">
        <dgm:presLayoutVars>
          <dgm:hierBranch val="init"/>
        </dgm:presLayoutVars>
      </dgm:prSet>
      <dgm:spPr/>
      <dgm:t>
        <a:bodyPr/>
        <a:lstStyle/>
        <a:p>
          <a:endParaRPr lang="es-ES"/>
        </a:p>
      </dgm:t>
    </dgm:pt>
    <dgm:pt modelId="{A565BB61-AA41-4FF0-8225-179055991E1C}" type="pres">
      <dgm:prSet presAssocID="{55A2E91A-2CF8-49D6-8AA4-DE8A687CBF32}" presName="rootComposite" presStyleCnt="0"/>
      <dgm:spPr/>
      <dgm:t>
        <a:bodyPr/>
        <a:lstStyle/>
        <a:p>
          <a:endParaRPr lang="es-ES"/>
        </a:p>
      </dgm:t>
    </dgm:pt>
    <dgm:pt modelId="{090D2D29-D07B-4550-A2CD-86DB65A806AA}" type="pres">
      <dgm:prSet presAssocID="{55A2E91A-2CF8-49D6-8AA4-DE8A687CBF32}" presName="rootText" presStyleLbl="node3" presStyleIdx="2" presStyleCnt="4" custLinFactNeighborX="216">
        <dgm:presLayoutVars>
          <dgm:chPref val="3"/>
        </dgm:presLayoutVars>
      </dgm:prSet>
      <dgm:spPr/>
      <dgm:t>
        <a:bodyPr/>
        <a:lstStyle/>
        <a:p>
          <a:endParaRPr lang="es-ES"/>
        </a:p>
      </dgm:t>
    </dgm:pt>
    <dgm:pt modelId="{2512448A-B51A-4AA5-A9CD-093CC7899EB4}" type="pres">
      <dgm:prSet presAssocID="{55A2E91A-2CF8-49D6-8AA4-DE8A687CBF32}" presName="rootConnector" presStyleLbl="node3" presStyleIdx="2" presStyleCnt="4"/>
      <dgm:spPr/>
      <dgm:t>
        <a:bodyPr/>
        <a:lstStyle/>
        <a:p>
          <a:endParaRPr lang="es-ES"/>
        </a:p>
      </dgm:t>
    </dgm:pt>
    <dgm:pt modelId="{936A6B0D-AF65-42EC-B921-B08456F1F165}" type="pres">
      <dgm:prSet presAssocID="{55A2E91A-2CF8-49D6-8AA4-DE8A687CBF32}" presName="hierChild4" presStyleCnt="0"/>
      <dgm:spPr/>
      <dgm:t>
        <a:bodyPr/>
        <a:lstStyle/>
        <a:p>
          <a:endParaRPr lang="es-ES"/>
        </a:p>
      </dgm:t>
    </dgm:pt>
    <dgm:pt modelId="{8DA3BF64-1B62-474D-A567-6844E337B4C9}" type="pres">
      <dgm:prSet presAssocID="{2843BED7-357A-417A-83FB-9831C6310158}" presName="Name37" presStyleLbl="parChTrans1D4" presStyleIdx="18" presStyleCnt="29"/>
      <dgm:spPr/>
      <dgm:t>
        <a:bodyPr/>
        <a:lstStyle/>
        <a:p>
          <a:endParaRPr lang="es-ES"/>
        </a:p>
      </dgm:t>
    </dgm:pt>
    <dgm:pt modelId="{D07C5F3E-065F-4D6F-A9FC-0381D871F0B7}" type="pres">
      <dgm:prSet presAssocID="{797060DB-F974-45C4-98D4-F802D004F046}" presName="hierRoot2" presStyleCnt="0">
        <dgm:presLayoutVars>
          <dgm:hierBranch val="init"/>
        </dgm:presLayoutVars>
      </dgm:prSet>
      <dgm:spPr/>
      <dgm:t>
        <a:bodyPr/>
        <a:lstStyle/>
        <a:p>
          <a:endParaRPr lang="es-ES"/>
        </a:p>
      </dgm:t>
    </dgm:pt>
    <dgm:pt modelId="{C0175D97-6417-45B8-9CDC-4531D80DC8BC}" type="pres">
      <dgm:prSet presAssocID="{797060DB-F974-45C4-98D4-F802D004F046}" presName="rootComposite" presStyleCnt="0"/>
      <dgm:spPr/>
      <dgm:t>
        <a:bodyPr/>
        <a:lstStyle/>
        <a:p>
          <a:endParaRPr lang="es-ES"/>
        </a:p>
      </dgm:t>
    </dgm:pt>
    <dgm:pt modelId="{885A9D4B-8C36-43CC-B29C-1D9E6F3EB3D2}" type="pres">
      <dgm:prSet presAssocID="{797060DB-F974-45C4-98D4-F802D004F046}" presName="rootText" presStyleLbl="node4" presStyleIdx="18" presStyleCnt="29" custScaleY="355567">
        <dgm:presLayoutVars>
          <dgm:chPref val="3"/>
        </dgm:presLayoutVars>
      </dgm:prSet>
      <dgm:spPr/>
      <dgm:t>
        <a:bodyPr/>
        <a:lstStyle/>
        <a:p>
          <a:endParaRPr lang="es-ES"/>
        </a:p>
      </dgm:t>
    </dgm:pt>
    <dgm:pt modelId="{4E68819C-AB59-49D3-90E7-68E587DDC10A}" type="pres">
      <dgm:prSet presAssocID="{797060DB-F974-45C4-98D4-F802D004F046}" presName="rootConnector" presStyleLbl="node4" presStyleIdx="18" presStyleCnt="29"/>
      <dgm:spPr/>
      <dgm:t>
        <a:bodyPr/>
        <a:lstStyle/>
        <a:p>
          <a:endParaRPr lang="es-ES"/>
        </a:p>
      </dgm:t>
    </dgm:pt>
    <dgm:pt modelId="{93FFD1E8-1855-456D-9F88-04A5AA04910D}" type="pres">
      <dgm:prSet presAssocID="{797060DB-F974-45C4-98D4-F802D004F046}" presName="hierChild4" presStyleCnt="0"/>
      <dgm:spPr/>
      <dgm:t>
        <a:bodyPr/>
        <a:lstStyle/>
        <a:p>
          <a:endParaRPr lang="es-ES"/>
        </a:p>
      </dgm:t>
    </dgm:pt>
    <dgm:pt modelId="{3BB946EB-F877-4AA6-A899-BA6AEF28B220}" type="pres">
      <dgm:prSet presAssocID="{797060DB-F974-45C4-98D4-F802D004F046}" presName="hierChild5" presStyleCnt="0"/>
      <dgm:spPr/>
      <dgm:t>
        <a:bodyPr/>
        <a:lstStyle/>
        <a:p>
          <a:endParaRPr lang="es-ES"/>
        </a:p>
      </dgm:t>
    </dgm:pt>
    <dgm:pt modelId="{33FC2628-6707-4A08-9FC8-893216EE94ED}" type="pres">
      <dgm:prSet presAssocID="{55A2E91A-2CF8-49D6-8AA4-DE8A687CBF32}" presName="hierChild5" presStyleCnt="0"/>
      <dgm:spPr/>
      <dgm:t>
        <a:bodyPr/>
        <a:lstStyle/>
        <a:p>
          <a:endParaRPr lang="es-ES"/>
        </a:p>
      </dgm:t>
    </dgm:pt>
    <dgm:pt modelId="{9ADED1DC-ED4B-49A6-A30B-656564660601}" type="pres">
      <dgm:prSet presAssocID="{D309375C-E7FF-4096-AC5F-3F4EFEEB84ED}" presName="Name37" presStyleLbl="parChTrans1D3" presStyleIdx="3" presStyleCnt="4"/>
      <dgm:spPr/>
      <dgm:t>
        <a:bodyPr/>
        <a:lstStyle/>
        <a:p>
          <a:endParaRPr lang="es-ES"/>
        </a:p>
      </dgm:t>
    </dgm:pt>
    <dgm:pt modelId="{88D71B11-6A11-4661-BB9B-B363CE0F0B12}" type="pres">
      <dgm:prSet presAssocID="{2DDE27A4-127F-4744-9A32-E6A8D7ABD214}" presName="hierRoot2" presStyleCnt="0">
        <dgm:presLayoutVars>
          <dgm:hierBranch val="init"/>
        </dgm:presLayoutVars>
      </dgm:prSet>
      <dgm:spPr/>
      <dgm:t>
        <a:bodyPr/>
        <a:lstStyle/>
        <a:p>
          <a:endParaRPr lang="es-ES"/>
        </a:p>
      </dgm:t>
    </dgm:pt>
    <dgm:pt modelId="{8904EB57-0FCB-4D3E-812F-85845F607AF8}" type="pres">
      <dgm:prSet presAssocID="{2DDE27A4-127F-4744-9A32-E6A8D7ABD214}" presName="rootComposite" presStyleCnt="0"/>
      <dgm:spPr/>
      <dgm:t>
        <a:bodyPr/>
        <a:lstStyle/>
        <a:p>
          <a:endParaRPr lang="es-ES"/>
        </a:p>
      </dgm:t>
    </dgm:pt>
    <dgm:pt modelId="{0B8A10C6-D969-42E1-92EF-031330195CF4}" type="pres">
      <dgm:prSet presAssocID="{2DDE27A4-127F-4744-9A32-E6A8D7ABD214}" presName="rootText" presStyleLbl="node3" presStyleIdx="3" presStyleCnt="4" custLinFactNeighborX="13529">
        <dgm:presLayoutVars>
          <dgm:chPref val="3"/>
        </dgm:presLayoutVars>
      </dgm:prSet>
      <dgm:spPr/>
      <dgm:t>
        <a:bodyPr/>
        <a:lstStyle/>
        <a:p>
          <a:endParaRPr lang="es-ES"/>
        </a:p>
      </dgm:t>
    </dgm:pt>
    <dgm:pt modelId="{99729BB5-E402-4168-9130-B1C82E18A3FA}" type="pres">
      <dgm:prSet presAssocID="{2DDE27A4-127F-4744-9A32-E6A8D7ABD214}" presName="rootConnector" presStyleLbl="node3" presStyleIdx="3" presStyleCnt="4"/>
      <dgm:spPr/>
      <dgm:t>
        <a:bodyPr/>
        <a:lstStyle/>
        <a:p>
          <a:endParaRPr lang="es-ES"/>
        </a:p>
      </dgm:t>
    </dgm:pt>
    <dgm:pt modelId="{1C5F42E2-849D-430F-BC63-0E5F683A2713}" type="pres">
      <dgm:prSet presAssocID="{2DDE27A4-127F-4744-9A32-E6A8D7ABD214}" presName="hierChild4" presStyleCnt="0"/>
      <dgm:spPr/>
      <dgm:t>
        <a:bodyPr/>
        <a:lstStyle/>
        <a:p>
          <a:endParaRPr lang="es-ES"/>
        </a:p>
      </dgm:t>
    </dgm:pt>
    <dgm:pt modelId="{4C05D83D-3325-4DD6-AC05-4F1C6F2F05FA}" type="pres">
      <dgm:prSet presAssocID="{9E36DAB0-A637-4FDC-A24F-45ECF2442605}" presName="Name37" presStyleLbl="parChTrans1D4" presStyleIdx="19" presStyleCnt="29"/>
      <dgm:spPr/>
      <dgm:t>
        <a:bodyPr/>
        <a:lstStyle/>
        <a:p>
          <a:endParaRPr lang="es-ES"/>
        </a:p>
      </dgm:t>
    </dgm:pt>
    <dgm:pt modelId="{3637E9CA-C072-4507-AE12-D5877728200D}" type="pres">
      <dgm:prSet presAssocID="{6A59731D-89E6-4546-B6EB-1B94AB7135E9}" presName="hierRoot2" presStyleCnt="0">
        <dgm:presLayoutVars>
          <dgm:hierBranch val="init"/>
        </dgm:presLayoutVars>
      </dgm:prSet>
      <dgm:spPr/>
      <dgm:t>
        <a:bodyPr/>
        <a:lstStyle/>
        <a:p>
          <a:endParaRPr lang="es-ES"/>
        </a:p>
      </dgm:t>
    </dgm:pt>
    <dgm:pt modelId="{6150D032-BFE1-453E-B5FC-CE3E7921D5E3}" type="pres">
      <dgm:prSet presAssocID="{6A59731D-89E6-4546-B6EB-1B94AB7135E9}" presName="rootComposite" presStyleCnt="0"/>
      <dgm:spPr/>
      <dgm:t>
        <a:bodyPr/>
        <a:lstStyle/>
        <a:p>
          <a:endParaRPr lang="es-ES"/>
        </a:p>
      </dgm:t>
    </dgm:pt>
    <dgm:pt modelId="{62D287DC-412F-43B0-A506-702345707FD8}" type="pres">
      <dgm:prSet presAssocID="{6A59731D-89E6-4546-B6EB-1B94AB7135E9}" presName="rootText" presStyleLbl="node4" presStyleIdx="19" presStyleCnt="29" custScaleY="170179">
        <dgm:presLayoutVars>
          <dgm:chPref val="3"/>
        </dgm:presLayoutVars>
      </dgm:prSet>
      <dgm:spPr/>
      <dgm:t>
        <a:bodyPr/>
        <a:lstStyle/>
        <a:p>
          <a:endParaRPr lang="es-ES"/>
        </a:p>
      </dgm:t>
    </dgm:pt>
    <dgm:pt modelId="{8202F2FC-8FF8-467C-BD45-87D2C9B99368}" type="pres">
      <dgm:prSet presAssocID="{6A59731D-89E6-4546-B6EB-1B94AB7135E9}" presName="rootConnector" presStyleLbl="node4" presStyleIdx="19" presStyleCnt="29"/>
      <dgm:spPr/>
      <dgm:t>
        <a:bodyPr/>
        <a:lstStyle/>
        <a:p>
          <a:endParaRPr lang="es-ES"/>
        </a:p>
      </dgm:t>
    </dgm:pt>
    <dgm:pt modelId="{42DCED83-1432-496A-A730-DDF1A0F39591}" type="pres">
      <dgm:prSet presAssocID="{6A59731D-89E6-4546-B6EB-1B94AB7135E9}" presName="hierChild4" presStyleCnt="0"/>
      <dgm:spPr/>
      <dgm:t>
        <a:bodyPr/>
        <a:lstStyle/>
        <a:p>
          <a:endParaRPr lang="es-ES"/>
        </a:p>
      </dgm:t>
    </dgm:pt>
    <dgm:pt modelId="{78542125-FCA4-47DF-8A71-44A5E7BBF81B}" type="pres">
      <dgm:prSet presAssocID="{6A59731D-89E6-4546-B6EB-1B94AB7135E9}" presName="hierChild5" presStyleCnt="0"/>
      <dgm:spPr/>
      <dgm:t>
        <a:bodyPr/>
        <a:lstStyle/>
        <a:p>
          <a:endParaRPr lang="es-ES"/>
        </a:p>
      </dgm:t>
    </dgm:pt>
    <dgm:pt modelId="{74A4636A-42C3-47CE-905F-913A060B2B16}" type="pres">
      <dgm:prSet presAssocID="{EC38F301-BEA4-4EA2-8077-51D22037C907}" presName="Name37" presStyleLbl="parChTrans1D4" presStyleIdx="20" presStyleCnt="29"/>
      <dgm:spPr/>
      <dgm:t>
        <a:bodyPr/>
        <a:lstStyle/>
        <a:p>
          <a:endParaRPr lang="es-ES"/>
        </a:p>
      </dgm:t>
    </dgm:pt>
    <dgm:pt modelId="{0D48E620-63D7-4B57-9ECA-FB46289E790D}" type="pres">
      <dgm:prSet presAssocID="{25BA187C-E927-4969-9066-D4663EF84DC3}" presName="hierRoot2" presStyleCnt="0">
        <dgm:presLayoutVars>
          <dgm:hierBranch val="init"/>
        </dgm:presLayoutVars>
      </dgm:prSet>
      <dgm:spPr/>
      <dgm:t>
        <a:bodyPr/>
        <a:lstStyle/>
        <a:p>
          <a:endParaRPr lang="es-ES"/>
        </a:p>
      </dgm:t>
    </dgm:pt>
    <dgm:pt modelId="{E6C995AA-F330-4A92-9B1D-3B18EC503A37}" type="pres">
      <dgm:prSet presAssocID="{25BA187C-E927-4969-9066-D4663EF84DC3}" presName="rootComposite" presStyleCnt="0"/>
      <dgm:spPr/>
      <dgm:t>
        <a:bodyPr/>
        <a:lstStyle/>
        <a:p>
          <a:endParaRPr lang="es-ES"/>
        </a:p>
      </dgm:t>
    </dgm:pt>
    <dgm:pt modelId="{0EDBBFB3-10B7-4A20-B89E-AABEF873EB07}" type="pres">
      <dgm:prSet presAssocID="{25BA187C-E927-4969-9066-D4663EF84DC3}" presName="rootText" presStyleLbl="node4" presStyleIdx="20" presStyleCnt="29">
        <dgm:presLayoutVars>
          <dgm:chPref val="3"/>
        </dgm:presLayoutVars>
      </dgm:prSet>
      <dgm:spPr/>
      <dgm:t>
        <a:bodyPr/>
        <a:lstStyle/>
        <a:p>
          <a:endParaRPr lang="es-ES"/>
        </a:p>
      </dgm:t>
    </dgm:pt>
    <dgm:pt modelId="{07C43FE0-5EA5-4AFB-86E7-9711AD967971}" type="pres">
      <dgm:prSet presAssocID="{25BA187C-E927-4969-9066-D4663EF84DC3}" presName="rootConnector" presStyleLbl="node4" presStyleIdx="20" presStyleCnt="29"/>
      <dgm:spPr/>
      <dgm:t>
        <a:bodyPr/>
        <a:lstStyle/>
        <a:p>
          <a:endParaRPr lang="es-ES"/>
        </a:p>
      </dgm:t>
    </dgm:pt>
    <dgm:pt modelId="{44D8892A-2FC2-45AB-BAED-B93153313C05}" type="pres">
      <dgm:prSet presAssocID="{25BA187C-E927-4969-9066-D4663EF84DC3}" presName="hierChild4" presStyleCnt="0"/>
      <dgm:spPr/>
      <dgm:t>
        <a:bodyPr/>
        <a:lstStyle/>
        <a:p>
          <a:endParaRPr lang="es-ES"/>
        </a:p>
      </dgm:t>
    </dgm:pt>
    <dgm:pt modelId="{CB00A04B-16B5-4C9D-A1B2-D7BB984ED1DA}" type="pres">
      <dgm:prSet presAssocID="{25BA187C-E927-4969-9066-D4663EF84DC3}" presName="hierChild5" presStyleCnt="0"/>
      <dgm:spPr/>
      <dgm:t>
        <a:bodyPr/>
        <a:lstStyle/>
        <a:p>
          <a:endParaRPr lang="es-ES"/>
        </a:p>
      </dgm:t>
    </dgm:pt>
    <dgm:pt modelId="{D527AB9A-5F78-41CF-8521-18D30DE8329D}" type="pres">
      <dgm:prSet presAssocID="{8D753740-C4D2-4889-8393-309BA5AB8EC0}" presName="Name37" presStyleLbl="parChTrans1D4" presStyleIdx="21" presStyleCnt="29"/>
      <dgm:spPr/>
      <dgm:t>
        <a:bodyPr/>
        <a:lstStyle/>
        <a:p>
          <a:endParaRPr lang="es-ES"/>
        </a:p>
      </dgm:t>
    </dgm:pt>
    <dgm:pt modelId="{919AB31C-2262-4346-95DA-74B8D7F968D4}" type="pres">
      <dgm:prSet presAssocID="{8E7B41F4-2CAA-462F-A0C8-6F3B0A777791}" presName="hierRoot2" presStyleCnt="0">
        <dgm:presLayoutVars>
          <dgm:hierBranch val="init"/>
        </dgm:presLayoutVars>
      </dgm:prSet>
      <dgm:spPr/>
      <dgm:t>
        <a:bodyPr/>
        <a:lstStyle/>
        <a:p>
          <a:endParaRPr lang="es-ES"/>
        </a:p>
      </dgm:t>
    </dgm:pt>
    <dgm:pt modelId="{0D572F58-F727-41BD-BEA1-00C42E5F572C}" type="pres">
      <dgm:prSet presAssocID="{8E7B41F4-2CAA-462F-A0C8-6F3B0A777791}" presName="rootComposite" presStyleCnt="0"/>
      <dgm:spPr/>
      <dgm:t>
        <a:bodyPr/>
        <a:lstStyle/>
        <a:p>
          <a:endParaRPr lang="es-ES"/>
        </a:p>
      </dgm:t>
    </dgm:pt>
    <dgm:pt modelId="{3D4880D9-44EE-4D8F-B58A-65B67987A640}" type="pres">
      <dgm:prSet presAssocID="{8E7B41F4-2CAA-462F-A0C8-6F3B0A777791}" presName="rootText" presStyleLbl="node4" presStyleIdx="21" presStyleCnt="29">
        <dgm:presLayoutVars>
          <dgm:chPref val="3"/>
        </dgm:presLayoutVars>
      </dgm:prSet>
      <dgm:spPr/>
      <dgm:t>
        <a:bodyPr/>
        <a:lstStyle/>
        <a:p>
          <a:endParaRPr lang="es-ES"/>
        </a:p>
      </dgm:t>
    </dgm:pt>
    <dgm:pt modelId="{B08453A5-F6A5-41F2-8383-56CD0BC5BD14}" type="pres">
      <dgm:prSet presAssocID="{8E7B41F4-2CAA-462F-A0C8-6F3B0A777791}" presName="rootConnector" presStyleLbl="node4" presStyleIdx="21" presStyleCnt="29"/>
      <dgm:spPr/>
      <dgm:t>
        <a:bodyPr/>
        <a:lstStyle/>
        <a:p>
          <a:endParaRPr lang="es-ES"/>
        </a:p>
      </dgm:t>
    </dgm:pt>
    <dgm:pt modelId="{94A77D44-B70A-4898-90C2-A21325656278}" type="pres">
      <dgm:prSet presAssocID="{8E7B41F4-2CAA-462F-A0C8-6F3B0A777791}" presName="hierChild4" presStyleCnt="0"/>
      <dgm:spPr/>
      <dgm:t>
        <a:bodyPr/>
        <a:lstStyle/>
        <a:p>
          <a:endParaRPr lang="es-ES"/>
        </a:p>
      </dgm:t>
    </dgm:pt>
    <dgm:pt modelId="{7C77C75D-1021-428E-965E-D647A79A3BE1}" type="pres">
      <dgm:prSet presAssocID="{8E7B41F4-2CAA-462F-A0C8-6F3B0A777791}" presName="hierChild5" presStyleCnt="0"/>
      <dgm:spPr/>
      <dgm:t>
        <a:bodyPr/>
        <a:lstStyle/>
        <a:p>
          <a:endParaRPr lang="es-ES"/>
        </a:p>
      </dgm:t>
    </dgm:pt>
    <dgm:pt modelId="{520B0D53-3A60-4BCA-85F5-CF2DC4BECD58}" type="pres">
      <dgm:prSet presAssocID="{DC7EEA8D-6C7C-461D-8398-8E96EFA31F7B}" presName="Name37" presStyleLbl="parChTrans1D4" presStyleIdx="22" presStyleCnt="29"/>
      <dgm:spPr/>
      <dgm:t>
        <a:bodyPr/>
        <a:lstStyle/>
        <a:p>
          <a:endParaRPr lang="es-ES"/>
        </a:p>
      </dgm:t>
    </dgm:pt>
    <dgm:pt modelId="{FD91F1F8-C8DA-46E3-BB11-52C7077E3D80}" type="pres">
      <dgm:prSet presAssocID="{82E6476A-B8DF-40FF-9BA2-A62A1707A864}" presName="hierRoot2" presStyleCnt="0">
        <dgm:presLayoutVars>
          <dgm:hierBranch val="init"/>
        </dgm:presLayoutVars>
      </dgm:prSet>
      <dgm:spPr/>
      <dgm:t>
        <a:bodyPr/>
        <a:lstStyle/>
        <a:p>
          <a:endParaRPr lang="es-ES"/>
        </a:p>
      </dgm:t>
    </dgm:pt>
    <dgm:pt modelId="{B6E87A5F-0B22-4FA7-8150-E75BD475E19E}" type="pres">
      <dgm:prSet presAssocID="{82E6476A-B8DF-40FF-9BA2-A62A1707A864}" presName="rootComposite" presStyleCnt="0"/>
      <dgm:spPr/>
      <dgm:t>
        <a:bodyPr/>
        <a:lstStyle/>
        <a:p>
          <a:endParaRPr lang="es-ES"/>
        </a:p>
      </dgm:t>
    </dgm:pt>
    <dgm:pt modelId="{2EABE7D9-3591-46DB-9395-5458A31CCCC6}" type="pres">
      <dgm:prSet presAssocID="{82E6476A-B8DF-40FF-9BA2-A62A1707A864}" presName="rootText" presStyleLbl="node4" presStyleIdx="22" presStyleCnt="29">
        <dgm:presLayoutVars>
          <dgm:chPref val="3"/>
        </dgm:presLayoutVars>
      </dgm:prSet>
      <dgm:spPr/>
      <dgm:t>
        <a:bodyPr/>
        <a:lstStyle/>
        <a:p>
          <a:endParaRPr lang="es-ES"/>
        </a:p>
      </dgm:t>
    </dgm:pt>
    <dgm:pt modelId="{5312C72A-AD24-48B4-A468-CD65B45FA237}" type="pres">
      <dgm:prSet presAssocID="{82E6476A-B8DF-40FF-9BA2-A62A1707A864}" presName="rootConnector" presStyleLbl="node4" presStyleIdx="22" presStyleCnt="29"/>
      <dgm:spPr/>
      <dgm:t>
        <a:bodyPr/>
        <a:lstStyle/>
        <a:p>
          <a:endParaRPr lang="es-ES"/>
        </a:p>
      </dgm:t>
    </dgm:pt>
    <dgm:pt modelId="{37DC58B4-16AF-4A80-A161-D42891F7FA17}" type="pres">
      <dgm:prSet presAssocID="{82E6476A-B8DF-40FF-9BA2-A62A1707A864}" presName="hierChild4" presStyleCnt="0"/>
      <dgm:spPr/>
      <dgm:t>
        <a:bodyPr/>
        <a:lstStyle/>
        <a:p>
          <a:endParaRPr lang="es-ES"/>
        </a:p>
      </dgm:t>
    </dgm:pt>
    <dgm:pt modelId="{5511B018-2637-4AF2-B4C8-71CC02486150}" type="pres">
      <dgm:prSet presAssocID="{82E6476A-B8DF-40FF-9BA2-A62A1707A864}" presName="hierChild5" presStyleCnt="0"/>
      <dgm:spPr/>
      <dgm:t>
        <a:bodyPr/>
        <a:lstStyle/>
        <a:p>
          <a:endParaRPr lang="es-ES"/>
        </a:p>
      </dgm:t>
    </dgm:pt>
    <dgm:pt modelId="{E8C825F4-0653-436C-955A-AB27F6854486}" type="pres">
      <dgm:prSet presAssocID="{4210040E-739D-4593-AFE6-ED3F360FC219}" presName="Name37" presStyleLbl="parChTrans1D4" presStyleIdx="23" presStyleCnt="29"/>
      <dgm:spPr/>
      <dgm:t>
        <a:bodyPr/>
        <a:lstStyle/>
        <a:p>
          <a:endParaRPr lang="es-ES"/>
        </a:p>
      </dgm:t>
    </dgm:pt>
    <dgm:pt modelId="{65A67692-F8D5-466C-9E2F-80FD2CD89F12}" type="pres">
      <dgm:prSet presAssocID="{FE549632-C22C-42EC-8CFF-9DF3B1B3C02D}" presName="hierRoot2" presStyleCnt="0">
        <dgm:presLayoutVars>
          <dgm:hierBranch val="init"/>
        </dgm:presLayoutVars>
      </dgm:prSet>
      <dgm:spPr/>
      <dgm:t>
        <a:bodyPr/>
        <a:lstStyle/>
        <a:p>
          <a:endParaRPr lang="es-ES"/>
        </a:p>
      </dgm:t>
    </dgm:pt>
    <dgm:pt modelId="{563CDA2F-F90D-4470-861E-286C4CB866E9}" type="pres">
      <dgm:prSet presAssocID="{FE549632-C22C-42EC-8CFF-9DF3B1B3C02D}" presName="rootComposite" presStyleCnt="0"/>
      <dgm:spPr/>
      <dgm:t>
        <a:bodyPr/>
        <a:lstStyle/>
        <a:p>
          <a:endParaRPr lang="es-ES"/>
        </a:p>
      </dgm:t>
    </dgm:pt>
    <dgm:pt modelId="{64885308-1C55-4855-BDA1-FAE1CFD18DEF}" type="pres">
      <dgm:prSet presAssocID="{FE549632-C22C-42EC-8CFF-9DF3B1B3C02D}" presName="rootText" presStyleLbl="node4" presStyleIdx="23" presStyleCnt="29">
        <dgm:presLayoutVars>
          <dgm:chPref val="3"/>
        </dgm:presLayoutVars>
      </dgm:prSet>
      <dgm:spPr/>
      <dgm:t>
        <a:bodyPr/>
        <a:lstStyle/>
        <a:p>
          <a:endParaRPr lang="es-ES"/>
        </a:p>
      </dgm:t>
    </dgm:pt>
    <dgm:pt modelId="{30E9F02D-56F2-424B-9BBC-DBE890529078}" type="pres">
      <dgm:prSet presAssocID="{FE549632-C22C-42EC-8CFF-9DF3B1B3C02D}" presName="rootConnector" presStyleLbl="node4" presStyleIdx="23" presStyleCnt="29"/>
      <dgm:spPr/>
      <dgm:t>
        <a:bodyPr/>
        <a:lstStyle/>
        <a:p>
          <a:endParaRPr lang="es-ES"/>
        </a:p>
      </dgm:t>
    </dgm:pt>
    <dgm:pt modelId="{49F7F9A2-8883-4CD8-B743-A8926EC03650}" type="pres">
      <dgm:prSet presAssocID="{FE549632-C22C-42EC-8CFF-9DF3B1B3C02D}" presName="hierChild4" presStyleCnt="0"/>
      <dgm:spPr/>
      <dgm:t>
        <a:bodyPr/>
        <a:lstStyle/>
        <a:p>
          <a:endParaRPr lang="es-ES"/>
        </a:p>
      </dgm:t>
    </dgm:pt>
    <dgm:pt modelId="{D1778574-5187-4913-8EE3-E3F01CDC058E}" type="pres">
      <dgm:prSet presAssocID="{FE549632-C22C-42EC-8CFF-9DF3B1B3C02D}" presName="hierChild5" presStyleCnt="0"/>
      <dgm:spPr/>
      <dgm:t>
        <a:bodyPr/>
        <a:lstStyle/>
        <a:p>
          <a:endParaRPr lang="es-ES"/>
        </a:p>
      </dgm:t>
    </dgm:pt>
    <dgm:pt modelId="{94F63215-3147-47B0-A692-1FF4072FA40B}" type="pres">
      <dgm:prSet presAssocID="{21CA8A4A-7336-43D0-AFD0-5025CF43C526}" presName="Name37" presStyleLbl="parChTrans1D4" presStyleIdx="24" presStyleCnt="29"/>
      <dgm:spPr/>
      <dgm:t>
        <a:bodyPr/>
        <a:lstStyle/>
        <a:p>
          <a:endParaRPr lang="es-ES"/>
        </a:p>
      </dgm:t>
    </dgm:pt>
    <dgm:pt modelId="{9260B3AD-5A78-4D97-9F59-F1CAFF6769A9}" type="pres">
      <dgm:prSet presAssocID="{8BBE8D98-8553-4291-9600-0625D40FBC32}" presName="hierRoot2" presStyleCnt="0">
        <dgm:presLayoutVars>
          <dgm:hierBranch val="init"/>
        </dgm:presLayoutVars>
      </dgm:prSet>
      <dgm:spPr/>
      <dgm:t>
        <a:bodyPr/>
        <a:lstStyle/>
        <a:p>
          <a:endParaRPr lang="es-ES"/>
        </a:p>
      </dgm:t>
    </dgm:pt>
    <dgm:pt modelId="{39BDFB27-B595-481E-A4EC-FFAEB06F4D10}" type="pres">
      <dgm:prSet presAssocID="{8BBE8D98-8553-4291-9600-0625D40FBC32}" presName="rootComposite" presStyleCnt="0"/>
      <dgm:spPr/>
      <dgm:t>
        <a:bodyPr/>
        <a:lstStyle/>
        <a:p>
          <a:endParaRPr lang="es-ES"/>
        </a:p>
      </dgm:t>
    </dgm:pt>
    <dgm:pt modelId="{639B2729-579B-4F1E-909D-D8126B8BE19C}" type="pres">
      <dgm:prSet presAssocID="{8BBE8D98-8553-4291-9600-0625D40FBC32}" presName="rootText" presStyleLbl="node4" presStyleIdx="24" presStyleCnt="29" custScaleY="172687">
        <dgm:presLayoutVars>
          <dgm:chPref val="3"/>
        </dgm:presLayoutVars>
      </dgm:prSet>
      <dgm:spPr/>
      <dgm:t>
        <a:bodyPr/>
        <a:lstStyle/>
        <a:p>
          <a:endParaRPr lang="es-ES"/>
        </a:p>
      </dgm:t>
    </dgm:pt>
    <dgm:pt modelId="{5E6B1A65-56B4-44E0-A2CA-32E9C2F7DF31}" type="pres">
      <dgm:prSet presAssocID="{8BBE8D98-8553-4291-9600-0625D40FBC32}" presName="rootConnector" presStyleLbl="node4" presStyleIdx="24" presStyleCnt="29"/>
      <dgm:spPr/>
      <dgm:t>
        <a:bodyPr/>
        <a:lstStyle/>
        <a:p>
          <a:endParaRPr lang="es-ES"/>
        </a:p>
      </dgm:t>
    </dgm:pt>
    <dgm:pt modelId="{BDBDD277-2FE9-458A-8BE4-163A6C460CB0}" type="pres">
      <dgm:prSet presAssocID="{8BBE8D98-8553-4291-9600-0625D40FBC32}" presName="hierChild4" presStyleCnt="0"/>
      <dgm:spPr/>
      <dgm:t>
        <a:bodyPr/>
        <a:lstStyle/>
        <a:p>
          <a:endParaRPr lang="es-ES"/>
        </a:p>
      </dgm:t>
    </dgm:pt>
    <dgm:pt modelId="{93921D38-9F59-4A56-AAC7-D0091DA501FF}" type="pres">
      <dgm:prSet presAssocID="{8BBE8D98-8553-4291-9600-0625D40FBC32}" presName="hierChild5" presStyleCnt="0"/>
      <dgm:spPr/>
      <dgm:t>
        <a:bodyPr/>
        <a:lstStyle/>
        <a:p>
          <a:endParaRPr lang="es-ES"/>
        </a:p>
      </dgm:t>
    </dgm:pt>
    <dgm:pt modelId="{939D37B1-D705-4E74-B194-2663C40CA4AC}" type="pres">
      <dgm:prSet presAssocID="{8A1BAE7D-CAB0-48D8-8005-17F59DCCC88B}" presName="Name37" presStyleLbl="parChTrans1D4" presStyleIdx="25" presStyleCnt="29"/>
      <dgm:spPr/>
      <dgm:t>
        <a:bodyPr/>
        <a:lstStyle/>
        <a:p>
          <a:endParaRPr lang="es-ES"/>
        </a:p>
      </dgm:t>
    </dgm:pt>
    <dgm:pt modelId="{0BACD98D-3C09-48E5-B187-5D87063DDBD9}" type="pres">
      <dgm:prSet presAssocID="{99730508-A09E-455F-9A25-1B20C7D253F4}" presName="hierRoot2" presStyleCnt="0">
        <dgm:presLayoutVars>
          <dgm:hierBranch val="init"/>
        </dgm:presLayoutVars>
      </dgm:prSet>
      <dgm:spPr/>
      <dgm:t>
        <a:bodyPr/>
        <a:lstStyle/>
        <a:p>
          <a:endParaRPr lang="es-ES"/>
        </a:p>
      </dgm:t>
    </dgm:pt>
    <dgm:pt modelId="{28775F52-738B-490C-AF77-B07A0875B7F8}" type="pres">
      <dgm:prSet presAssocID="{99730508-A09E-455F-9A25-1B20C7D253F4}" presName="rootComposite" presStyleCnt="0"/>
      <dgm:spPr/>
      <dgm:t>
        <a:bodyPr/>
        <a:lstStyle/>
        <a:p>
          <a:endParaRPr lang="es-ES"/>
        </a:p>
      </dgm:t>
    </dgm:pt>
    <dgm:pt modelId="{6D0A57B1-F2EF-4862-8217-75BB5D68C571}" type="pres">
      <dgm:prSet presAssocID="{99730508-A09E-455F-9A25-1B20C7D253F4}" presName="rootText" presStyleLbl="node4" presStyleIdx="25" presStyleCnt="29" custScaleY="208030">
        <dgm:presLayoutVars>
          <dgm:chPref val="3"/>
        </dgm:presLayoutVars>
      </dgm:prSet>
      <dgm:spPr/>
      <dgm:t>
        <a:bodyPr/>
        <a:lstStyle/>
        <a:p>
          <a:endParaRPr lang="es-ES"/>
        </a:p>
      </dgm:t>
    </dgm:pt>
    <dgm:pt modelId="{4427CC22-603B-40FD-9303-B9DE71C78808}" type="pres">
      <dgm:prSet presAssocID="{99730508-A09E-455F-9A25-1B20C7D253F4}" presName="rootConnector" presStyleLbl="node4" presStyleIdx="25" presStyleCnt="29"/>
      <dgm:spPr/>
      <dgm:t>
        <a:bodyPr/>
        <a:lstStyle/>
        <a:p>
          <a:endParaRPr lang="es-ES"/>
        </a:p>
      </dgm:t>
    </dgm:pt>
    <dgm:pt modelId="{7A410BD1-C05F-4304-B86F-06BFA3513337}" type="pres">
      <dgm:prSet presAssocID="{99730508-A09E-455F-9A25-1B20C7D253F4}" presName="hierChild4" presStyleCnt="0"/>
      <dgm:spPr/>
      <dgm:t>
        <a:bodyPr/>
        <a:lstStyle/>
        <a:p>
          <a:endParaRPr lang="es-ES"/>
        </a:p>
      </dgm:t>
    </dgm:pt>
    <dgm:pt modelId="{F15E7F72-DD1A-439B-B4B6-5C0B43281335}" type="pres">
      <dgm:prSet presAssocID="{99730508-A09E-455F-9A25-1B20C7D253F4}" presName="hierChild5" presStyleCnt="0"/>
      <dgm:spPr/>
      <dgm:t>
        <a:bodyPr/>
        <a:lstStyle/>
        <a:p>
          <a:endParaRPr lang="es-ES"/>
        </a:p>
      </dgm:t>
    </dgm:pt>
    <dgm:pt modelId="{A616DEC3-914D-4220-8D57-0BA5332277CF}" type="pres">
      <dgm:prSet presAssocID="{DCF57143-6665-44C1-BB3F-08E9A2F70499}" presName="Name37" presStyleLbl="parChTrans1D4" presStyleIdx="26" presStyleCnt="29"/>
      <dgm:spPr/>
      <dgm:t>
        <a:bodyPr/>
        <a:lstStyle/>
        <a:p>
          <a:endParaRPr lang="es-ES"/>
        </a:p>
      </dgm:t>
    </dgm:pt>
    <dgm:pt modelId="{12668E81-BF15-473C-99BF-95A19032A3CE}" type="pres">
      <dgm:prSet presAssocID="{2F905651-D8FE-45CD-B8C2-E6C0F1C6F718}" presName="hierRoot2" presStyleCnt="0">
        <dgm:presLayoutVars>
          <dgm:hierBranch val="init"/>
        </dgm:presLayoutVars>
      </dgm:prSet>
      <dgm:spPr/>
      <dgm:t>
        <a:bodyPr/>
        <a:lstStyle/>
        <a:p>
          <a:endParaRPr lang="es-ES"/>
        </a:p>
      </dgm:t>
    </dgm:pt>
    <dgm:pt modelId="{08C869CE-3D5E-42CF-82B4-7A12D68EC30C}" type="pres">
      <dgm:prSet presAssocID="{2F905651-D8FE-45CD-B8C2-E6C0F1C6F718}" presName="rootComposite" presStyleCnt="0"/>
      <dgm:spPr/>
      <dgm:t>
        <a:bodyPr/>
        <a:lstStyle/>
        <a:p>
          <a:endParaRPr lang="es-ES"/>
        </a:p>
      </dgm:t>
    </dgm:pt>
    <dgm:pt modelId="{02B8D34D-BFCA-40B2-B26A-6B3ED3DD4A9F}" type="pres">
      <dgm:prSet presAssocID="{2F905651-D8FE-45CD-B8C2-E6C0F1C6F718}" presName="rootText" presStyleLbl="node4" presStyleIdx="26" presStyleCnt="29">
        <dgm:presLayoutVars>
          <dgm:chPref val="3"/>
        </dgm:presLayoutVars>
      </dgm:prSet>
      <dgm:spPr/>
      <dgm:t>
        <a:bodyPr/>
        <a:lstStyle/>
        <a:p>
          <a:endParaRPr lang="es-ES"/>
        </a:p>
      </dgm:t>
    </dgm:pt>
    <dgm:pt modelId="{A28A92CC-E13B-49E7-8DF5-19456835E97B}" type="pres">
      <dgm:prSet presAssocID="{2F905651-D8FE-45CD-B8C2-E6C0F1C6F718}" presName="rootConnector" presStyleLbl="node4" presStyleIdx="26" presStyleCnt="29"/>
      <dgm:spPr/>
      <dgm:t>
        <a:bodyPr/>
        <a:lstStyle/>
        <a:p>
          <a:endParaRPr lang="es-ES"/>
        </a:p>
      </dgm:t>
    </dgm:pt>
    <dgm:pt modelId="{8FDAE433-07C3-4306-9224-9CADB1E4A9B5}" type="pres">
      <dgm:prSet presAssocID="{2F905651-D8FE-45CD-B8C2-E6C0F1C6F718}" presName="hierChild4" presStyleCnt="0"/>
      <dgm:spPr/>
      <dgm:t>
        <a:bodyPr/>
        <a:lstStyle/>
        <a:p>
          <a:endParaRPr lang="es-ES"/>
        </a:p>
      </dgm:t>
    </dgm:pt>
    <dgm:pt modelId="{FC0A5C72-6CF8-498D-8FB0-931CA41B2487}" type="pres">
      <dgm:prSet presAssocID="{2F905651-D8FE-45CD-B8C2-E6C0F1C6F718}" presName="hierChild5" presStyleCnt="0"/>
      <dgm:spPr/>
      <dgm:t>
        <a:bodyPr/>
        <a:lstStyle/>
        <a:p>
          <a:endParaRPr lang="es-ES"/>
        </a:p>
      </dgm:t>
    </dgm:pt>
    <dgm:pt modelId="{163D11F0-5E2A-4520-81E0-67D5C087B03E}" type="pres">
      <dgm:prSet presAssocID="{1AB16BD6-DE37-45AC-95DD-E65E30889BEC}" presName="Name37" presStyleLbl="parChTrans1D4" presStyleIdx="27" presStyleCnt="29"/>
      <dgm:spPr/>
      <dgm:t>
        <a:bodyPr/>
        <a:lstStyle/>
        <a:p>
          <a:endParaRPr lang="es-ES"/>
        </a:p>
      </dgm:t>
    </dgm:pt>
    <dgm:pt modelId="{0D6BA634-F5F7-4FFD-A65F-ACA4ACA30D15}" type="pres">
      <dgm:prSet presAssocID="{BB16DE85-0637-407B-86BF-AC129A8011F2}" presName="hierRoot2" presStyleCnt="0">
        <dgm:presLayoutVars>
          <dgm:hierBranch val="init"/>
        </dgm:presLayoutVars>
      </dgm:prSet>
      <dgm:spPr/>
      <dgm:t>
        <a:bodyPr/>
        <a:lstStyle/>
        <a:p>
          <a:endParaRPr lang="es-ES"/>
        </a:p>
      </dgm:t>
    </dgm:pt>
    <dgm:pt modelId="{38DB07E2-1108-4183-A70C-0E8F97B30CC7}" type="pres">
      <dgm:prSet presAssocID="{BB16DE85-0637-407B-86BF-AC129A8011F2}" presName="rootComposite" presStyleCnt="0"/>
      <dgm:spPr/>
      <dgm:t>
        <a:bodyPr/>
        <a:lstStyle/>
        <a:p>
          <a:endParaRPr lang="es-ES"/>
        </a:p>
      </dgm:t>
    </dgm:pt>
    <dgm:pt modelId="{1286F6DA-BABA-4F9E-8338-1606EC1FAD34}" type="pres">
      <dgm:prSet presAssocID="{BB16DE85-0637-407B-86BF-AC129A8011F2}" presName="rootText" presStyleLbl="node4" presStyleIdx="27" presStyleCnt="29">
        <dgm:presLayoutVars>
          <dgm:chPref val="3"/>
        </dgm:presLayoutVars>
      </dgm:prSet>
      <dgm:spPr/>
      <dgm:t>
        <a:bodyPr/>
        <a:lstStyle/>
        <a:p>
          <a:endParaRPr lang="es-ES"/>
        </a:p>
      </dgm:t>
    </dgm:pt>
    <dgm:pt modelId="{626523B1-4587-4E04-B4F2-9D514A21B990}" type="pres">
      <dgm:prSet presAssocID="{BB16DE85-0637-407B-86BF-AC129A8011F2}" presName="rootConnector" presStyleLbl="node4" presStyleIdx="27" presStyleCnt="29"/>
      <dgm:spPr/>
      <dgm:t>
        <a:bodyPr/>
        <a:lstStyle/>
        <a:p>
          <a:endParaRPr lang="es-ES"/>
        </a:p>
      </dgm:t>
    </dgm:pt>
    <dgm:pt modelId="{572862CA-E862-424F-9CB5-5B852CDA584C}" type="pres">
      <dgm:prSet presAssocID="{BB16DE85-0637-407B-86BF-AC129A8011F2}" presName="hierChild4" presStyleCnt="0"/>
      <dgm:spPr/>
      <dgm:t>
        <a:bodyPr/>
        <a:lstStyle/>
        <a:p>
          <a:endParaRPr lang="es-ES"/>
        </a:p>
      </dgm:t>
    </dgm:pt>
    <dgm:pt modelId="{CDCACAF7-CACD-4F4C-ABF2-881555219798}" type="pres">
      <dgm:prSet presAssocID="{BB16DE85-0637-407B-86BF-AC129A8011F2}" presName="hierChild5" presStyleCnt="0"/>
      <dgm:spPr/>
      <dgm:t>
        <a:bodyPr/>
        <a:lstStyle/>
        <a:p>
          <a:endParaRPr lang="es-ES"/>
        </a:p>
      </dgm:t>
    </dgm:pt>
    <dgm:pt modelId="{8A0FA3D7-5B02-4038-ACE0-37AEE3C49AF9}" type="pres">
      <dgm:prSet presAssocID="{CC8DF21D-CEE2-4A1A-A4B7-90E088682B16}" presName="Name37" presStyleLbl="parChTrans1D4" presStyleIdx="28" presStyleCnt="29"/>
      <dgm:spPr/>
      <dgm:t>
        <a:bodyPr/>
        <a:lstStyle/>
        <a:p>
          <a:endParaRPr lang="es-ES"/>
        </a:p>
      </dgm:t>
    </dgm:pt>
    <dgm:pt modelId="{4973B8E1-D4EE-46EE-A4A9-59083B37A1B9}" type="pres">
      <dgm:prSet presAssocID="{E8B4B2B2-DDC5-482D-BED7-6B5B539F4F2A}" presName="hierRoot2" presStyleCnt="0">
        <dgm:presLayoutVars>
          <dgm:hierBranch val="init"/>
        </dgm:presLayoutVars>
      </dgm:prSet>
      <dgm:spPr/>
      <dgm:t>
        <a:bodyPr/>
        <a:lstStyle/>
        <a:p>
          <a:endParaRPr lang="es-ES"/>
        </a:p>
      </dgm:t>
    </dgm:pt>
    <dgm:pt modelId="{E9CEEFFB-A39C-4E75-B47D-1DD46A5177E5}" type="pres">
      <dgm:prSet presAssocID="{E8B4B2B2-DDC5-482D-BED7-6B5B539F4F2A}" presName="rootComposite" presStyleCnt="0"/>
      <dgm:spPr/>
      <dgm:t>
        <a:bodyPr/>
        <a:lstStyle/>
        <a:p>
          <a:endParaRPr lang="es-ES"/>
        </a:p>
      </dgm:t>
    </dgm:pt>
    <dgm:pt modelId="{08325A99-9D4B-4877-A271-CEDAC30227C2}" type="pres">
      <dgm:prSet presAssocID="{E8B4B2B2-DDC5-482D-BED7-6B5B539F4F2A}" presName="rootText" presStyleLbl="node4" presStyleIdx="28" presStyleCnt="29">
        <dgm:presLayoutVars>
          <dgm:chPref val="3"/>
        </dgm:presLayoutVars>
      </dgm:prSet>
      <dgm:spPr/>
      <dgm:t>
        <a:bodyPr/>
        <a:lstStyle/>
        <a:p>
          <a:endParaRPr lang="es-ES"/>
        </a:p>
      </dgm:t>
    </dgm:pt>
    <dgm:pt modelId="{F87B7A18-32ED-45C5-BA34-6F96A0690BE7}" type="pres">
      <dgm:prSet presAssocID="{E8B4B2B2-DDC5-482D-BED7-6B5B539F4F2A}" presName="rootConnector" presStyleLbl="node4" presStyleIdx="28" presStyleCnt="29"/>
      <dgm:spPr/>
      <dgm:t>
        <a:bodyPr/>
        <a:lstStyle/>
        <a:p>
          <a:endParaRPr lang="es-ES"/>
        </a:p>
      </dgm:t>
    </dgm:pt>
    <dgm:pt modelId="{FCA53A2C-D2C6-4658-A8D0-C7073A058E69}" type="pres">
      <dgm:prSet presAssocID="{E8B4B2B2-DDC5-482D-BED7-6B5B539F4F2A}" presName="hierChild4" presStyleCnt="0"/>
      <dgm:spPr/>
      <dgm:t>
        <a:bodyPr/>
        <a:lstStyle/>
        <a:p>
          <a:endParaRPr lang="es-ES"/>
        </a:p>
      </dgm:t>
    </dgm:pt>
    <dgm:pt modelId="{8FAFC8C3-2E11-4C5A-BF51-D67EFDDC90CB}" type="pres">
      <dgm:prSet presAssocID="{E8B4B2B2-DDC5-482D-BED7-6B5B539F4F2A}" presName="hierChild5" presStyleCnt="0"/>
      <dgm:spPr/>
      <dgm:t>
        <a:bodyPr/>
        <a:lstStyle/>
        <a:p>
          <a:endParaRPr lang="es-ES"/>
        </a:p>
      </dgm:t>
    </dgm:pt>
    <dgm:pt modelId="{F09B9D2A-0D9E-4729-9388-62FA3E34DD10}" type="pres">
      <dgm:prSet presAssocID="{2DDE27A4-127F-4744-9A32-E6A8D7ABD214}" presName="hierChild5" presStyleCnt="0"/>
      <dgm:spPr/>
      <dgm:t>
        <a:bodyPr/>
        <a:lstStyle/>
        <a:p>
          <a:endParaRPr lang="es-ES"/>
        </a:p>
      </dgm:t>
    </dgm:pt>
    <dgm:pt modelId="{87B86047-057B-4A6E-80A9-8951F92847BE}" type="pres">
      <dgm:prSet presAssocID="{4BD0C996-D739-43EE-9023-38C8A9E8FD9C}" presName="hierChild5" presStyleCnt="0"/>
      <dgm:spPr/>
      <dgm:t>
        <a:bodyPr/>
        <a:lstStyle/>
        <a:p>
          <a:endParaRPr lang="es-ES"/>
        </a:p>
      </dgm:t>
    </dgm:pt>
    <dgm:pt modelId="{36EB0AD1-1D24-4201-9BEA-19F3182A02C5}" type="pres">
      <dgm:prSet presAssocID="{1A6A3DFC-4891-4D2F-8F09-EB978F860A24}" presName="hierChild3" presStyleCnt="0"/>
      <dgm:spPr/>
      <dgm:t>
        <a:bodyPr/>
        <a:lstStyle/>
        <a:p>
          <a:endParaRPr lang="es-ES"/>
        </a:p>
      </dgm:t>
    </dgm:pt>
  </dgm:ptLst>
  <dgm:cxnLst>
    <dgm:cxn modelId="{38ADE4EB-00B2-441F-938E-247A003AEE46}" type="presOf" srcId="{797060DB-F974-45C4-98D4-F802D004F046}" destId="{4E68819C-AB59-49D3-90E7-68E587DDC10A}" srcOrd="1" destOrd="0" presId="urn:microsoft.com/office/officeart/2005/8/layout/orgChart1"/>
    <dgm:cxn modelId="{70099953-09EE-4836-9AAA-1404D64DF5F8}" type="presOf" srcId="{25BA187C-E927-4969-9066-D4663EF84DC3}" destId="{0EDBBFB3-10B7-4A20-B89E-AABEF873EB07}" srcOrd="0" destOrd="0" presId="urn:microsoft.com/office/officeart/2005/8/layout/orgChart1"/>
    <dgm:cxn modelId="{DC7DC424-AD2A-40A7-A4BE-0C017ED44200}" type="presOf" srcId="{4C4EEBA9-30C9-41E5-A00A-5BD8E22D5D7E}" destId="{340E0A67-2782-4CB8-B877-1AA479831766}" srcOrd="0" destOrd="0" presId="urn:microsoft.com/office/officeart/2005/8/layout/orgChart1"/>
    <dgm:cxn modelId="{B6C4DBCD-A326-42B2-8C5C-427E9DB564AE}" type="presOf" srcId="{D309375C-E7FF-4096-AC5F-3F4EFEEB84ED}" destId="{9ADED1DC-ED4B-49A6-A30B-656564660601}" srcOrd="0" destOrd="0" presId="urn:microsoft.com/office/officeart/2005/8/layout/orgChart1"/>
    <dgm:cxn modelId="{B5FE816C-8EEA-4E9E-8198-64CE4C9FBC0F}" type="presOf" srcId="{B7D945E3-71B6-4D63-B5E2-DAC63DFF76F8}" destId="{51A5924D-F619-4B91-A27F-CF667CA52064}" srcOrd="1" destOrd="0" presId="urn:microsoft.com/office/officeart/2005/8/layout/orgChart1"/>
    <dgm:cxn modelId="{78B43DDC-0EA8-4B35-A185-B579DA53A376}" type="presOf" srcId="{1A6A3DFC-4891-4D2F-8F09-EB978F860A24}" destId="{23EA09F8-E075-4F55-BECD-6BAA62E94ED0}" srcOrd="0" destOrd="0" presId="urn:microsoft.com/office/officeart/2005/8/layout/orgChart1"/>
    <dgm:cxn modelId="{02EBC388-6204-4070-8B92-D55FFA70E6D7}" type="presOf" srcId="{9BD41228-7EDF-41BA-A20E-AC5CFA9DD23C}" destId="{26D3EEF0-D955-4407-B9E3-0F1B19BD3058}" srcOrd="0" destOrd="0" presId="urn:microsoft.com/office/officeart/2005/8/layout/orgChart1"/>
    <dgm:cxn modelId="{FC1758C2-DE62-4FA9-9F16-1E6147018F11}" type="presOf" srcId="{327350DA-AFD9-4D31-A3B9-9450221543D4}" destId="{D758B444-EB22-46CF-9533-3D41048700E2}" srcOrd="0" destOrd="0" presId="urn:microsoft.com/office/officeart/2005/8/layout/orgChart1"/>
    <dgm:cxn modelId="{54CE1DA8-F667-4DDA-A219-3647575DE15B}" type="presOf" srcId="{40BDC1ED-D3DC-4F5F-952A-2A1171295F16}" destId="{2871E24D-CD76-4792-9D38-81D34F4F80C8}" srcOrd="0" destOrd="0" presId="urn:microsoft.com/office/officeart/2005/8/layout/orgChart1"/>
    <dgm:cxn modelId="{96309D12-868B-45AF-B3E0-F0A45A1D1C34}" srcId="{2DDE27A4-127F-4744-9A32-E6A8D7ABD214}" destId="{FE549632-C22C-42EC-8CFF-9DF3B1B3C02D}" srcOrd="4" destOrd="0" parTransId="{4210040E-739D-4593-AFE6-ED3F360FC219}" sibTransId="{7560C563-4F53-4041-8E87-FEC5D4794113}"/>
    <dgm:cxn modelId="{6BD7F874-7DD5-4A0D-9A1D-46209345877E}" type="presOf" srcId="{00311AB7-404D-4396-B197-4D4E2BDD7BC8}" destId="{744B263A-6166-429C-B0FF-E15159E8636A}" srcOrd="1" destOrd="0" presId="urn:microsoft.com/office/officeart/2005/8/layout/orgChart1"/>
    <dgm:cxn modelId="{7D145EB4-3248-44EC-99DD-959D9BC83F9C}" type="presOf" srcId="{DCF57143-6665-44C1-BB3F-08E9A2F70499}" destId="{A616DEC3-914D-4220-8D57-0BA5332277CF}" srcOrd="0" destOrd="0" presId="urn:microsoft.com/office/officeart/2005/8/layout/orgChart1"/>
    <dgm:cxn modelId="{BAB186B4-57AB-43B1-BFBF-0490F8DEDE80}" type="presOf" srcId="{2DDE27A4-127F-4744-9A32-E6A8D7ABD214}" destId="{0B8A10C6-D969-42E1-92EF-031330195CF4}" srcOrd="0" destOrd="0" presId="urn:microsoft.com/office/officeart/2005/8/layout/orgChart1"/>
    <dgm:cxn modelId="{2BFDCD52-569B-4C05-BADA-67814F775B6F}" type="presOf" srcId="{49EBE727-2BC4-4C35-A230-74FE695E5EBE}" destId="{40ED419A-7EEE-4835-8170-1AF552F7885E}" srcOrd="0" destOrd="0" presId="urn:microsoft.com/office/officeart/2005/8/layout/orgChart1"/>
    <dgm:cxn modelId="{545633A2-46A3-443B-B3D1-36528CD58865}" type="presOf" srcId="{1D07C2BD-60D3-4CF5-955C-3601E0E88288}" destId="{A48A3FBE-5DC9-4976-9E88-188BE82955DE}" srcOrd="1" destOrd="0" presId="urn:microsoft.com/office/officeart/2005/8/layout/orgChart1"/>
    <dgm:cxn modelId="{A77D0AE5-A105-4CCB-A861-9B4B62EB265D}" type="presOf" srcId="{797060DB-F974-45C4-98D4-F802D004F046}" destId="{885A9D4B-8C36-43CC-B29C-1D9E6F3EB3D2}" srcOrd="0" destOrd="0" presId="urn:microsoft.com/office/officeart/2005/8/layout/orgChart1"/>
    <dgm:cxn modelId="{A92B5CE6-2739-4AC2-9ED1-38DF11665BC0}" srcId="{4BD0C996-D739-43EE-9023-38C8A9E8FD9C}" destId="{55A2E91A-2CF8-49D6-8AA4-DE8A687CBF32}" srcOrd="2" destOrd="0" parTransId="{F1FC41CD-3D9E-4B19-B2B6-667553F5C073}" sibTransId="{B1FC4880-A94A-4175-A3D5-E6922E2C3534}"/>
    <dgm:cxn modelId="{F9258EDA-8620-452C-A495-DD4A93AFA27A}" srcId="{2DDE27A4-127F-4744-9A32-E6A8D7ABD214}" destId="{E8B4B2B2-DDC5-482D-BED7-6B5B539F4F2A}" srcOrd="9" destOrd="0" parTransId="{CC8DF21D-CEE2-4A1A-A4B7-90E088682B16}" sibTransId="{D6FB59F5-40D9-4110-8D6B-3F31215EFCA3}"/>
    <dgm:cxn modelId="{0CC0BA0F-6098-4FB6-80FA-3ABDB9F8FB79}" srcId="{2DDE27A4-127F-4744-9A32-E6A8D7ABD214}" destId="{99730508-A09E-455F-9A25-1B20C7D253F4}" srcOrd="6" destOrd="0" parTransId="{8A1BAE7D-CAB0-48D8-8005-17F59DCCC88B}" sibTransId="{4DF122C8-AE84-49D6-8B01-DB9E290A570C}"/>
    <dgm:cxn modelId="{5BB56DBD-55F9-4246-81CC-ADF61D3A0F77}" srcId="{1D8BAB50-1A41-407A-BD8E-B4F1F2519FB4}" destId="{2EB5F0BA-5BF0-4B11-A380-3D0E63D251CD}" srcOrd="2" destOrd="0" parTransId="{16D06505-7D11-4015-BE6A-C779513603FA}" sibTransId="{FA798A93-C425-4E5E-941F-7C4AB19B2F6D}"/>
    <dgm:cxn modelId="{8840BD9E-5618-421D-AFE6-2BFDC3261016}" type="presOf" srcId="{04FCC374-F898-48E3-AC62-5BAD23FC0EEC}" destId="{60632C0F-8FA1-4F65-A97C-D3A0DE18AF92}" srcOrd="0" destOrd="0" presId="urn:microsoft.com/office/officeart/2005/8/layout/orgChart1"/>
    <dgm:cxn modelId="{285DADBB-907A-42CB-98A2-E7B004B5DE4D}" type="presOf" srcId="{E8B4B2B2-DDC5-482D-BED7-6B5B539F4F2A}" destId="{F87B7A18-32ED-45C5-BA34-6F96A0690BE7}" srcOrd="1" destOrd="0" presId="urn:microsoft.com/office/officeart/2005/8/layout/orgChart1"/>
    <dgm:cxn modelId="{43F90402-90CC-4087-A8CF-089BA6D8EE6D}" type="presOf" srcId="{1B65FBA6-BEFD-479A-A826-6E7E66FB10D5}" destId="{4E928EEB-0CAA-431B-8D98-B413243A4BED}" srcOrd="0" destOrd="0" presId="urn:microsoft.com/office/officeart/2005/8/layout/orgChart1"/>
    <dgm:cxn modelId="{1BA44780-E469-424C-890A-2477CDCE4450}" type="presOf" srcId="{CA5778DD-D808-419D-96B4-E4601BA1421C}" destId="{D436A740-A6B4-44E4-80E6-A226A2449A9E}" srcOrd="0" destOrd="0" presId="urn:microsoft.com/office/officeart/2005/8/layout/orgChart1"/>
    <dgm:cxn modelId="{5F50B316-6C5F-4280-B49D-9FCF62ACA651}" type="presOf" srcId="{06225911-1041-430A-9FE5-7C8E809251F9}" destId="{F46F5BD5-52F2-41C9-9F7E-B941134DE4DB}" srcOrd="0" destOrd="0" presId="urn:microsoft.com/office/officeart/2005/8/layout/orgChart1"/>
    <dgm:cxn modelId="{98F99FE0-E5BB-4D2D-AAA4-C6BA092BC75F}" srcId="{2DDE27A4-127F-4744-9A32-E6A8D7ABD214}" destId="{2F905651-D8FE-45CD-B8C2-E6C0F1C6F718}" srcOrd="7" destOrd="0" parTransId="{DCF57143-6665-44C1-BB3F-08E9A2F70499}" sibTransId="{86753AC2-B337-4A8B-8409-F3CEC1840F36}"/>
    <dgm:cxn modelId="{819BA0E8-9D00-459B-A231-4E8256A03793}" type="presOf" srcId="{020E3324-BEC9-4FB2-B5A7-582441C09FAE}" destId="{79AF0D0C-0CCE-47AE-B929-F955BC012A84}" srcOrd="0" destOrd="0" presId="urn:microsoft.com/office/officeart/2005/8/layout/orgChart1"/>
    <dgm:cxn modelId="{B521555F-B864-4F8F-AEB1-9E07194513A2}" srcId="{5E6A2E69-9C8B-4445-AD1F-BA1C56F21165}" destId="{40BDC1ED-D3DC-4F5F-952A-2A1171295F16}" srcOrd="1" destOrd="0" parTransId="{B9B14325-61F2-4929-BFDB-EF10D0549FBF}" sibTransId="{7B71D349-3591-49E5-B3B6-B72824811079}"/>
    <dgm:cxn modelId="{78A5BC15-4929-4A52-9668-F59ABFB9C658}" type="presOf" srcId="{B3198CA0-93A7-443F-A80B-CEEAC0AC2DC0}" destId="{3BC39ADB-A584-43DF-9CFD-568177C082ED}" srcOrd="0" destOrd="0" presId="urn:microsoft.com/office/officeart/2005/8/layout/orgChart1"/>
    <dgm:cxn modelId="{04A44457-187F-4E77-B450-4D28815320B4}" type="presOf" srcId="{85A98476-1D60-40DF-9765-E25A734E24E9}" destId="{16C3C8B7-FC6F-4325-8BCC-49F7EF455A71}" srcOrd="1" destOrd="0" presId="urn:microsoft.com/office/officeart/2005/8/layout/orgChart1"/>
    <dgm:cxn modelId="{217D4B24-C43D-48BC-82D6-95452FB30B12}" srcId="{759B63B6-6E36-46BC-BC99-12791585467A}" destId="{00311AB7-404D-4396-B197-4D4E2BDD7BC8}" srcOrd="0" destOrd="0" parTransId="{49EBE727-2BC4-4C35-A230-74FE695E5EBE}" sibTransId="{93AFC35B-23E9-438D-A261-CAC085DB5A18}"/>
    <dgm:cxn modelId="{8B3B3BC4-9225-465D-8208-864CA8384708}" type="presOf" srcId="{759B63B6-6E36-46BC-BC99-12791585467A}" destId="{EFB8EAE8-8B61-438A-A4BA-4D608ACEA7BD}" srcOrd="1" destOrd="0" presId="urn:microsoft.com/office/officeart/2005/8/layout/orgChart1"/>
    <dgm:cxn modelId="{3D9A747B-2576-46FC-BCFF-A87E33F62122}" type="presOf" srcId="{99730508-A09E-455F-9A25-1B20C7D253F4}" destId="{6D0A57B1-F2EF-4862-8217-75BB5D68C571}" srcOrd="0" destOrd="0" presId="urn:microsoft.com/office/officeart/2005/8/layout/orgChart1"/>
    <dgm:cxn modelId="{D282F9BB-6F70-4C2E-BCF1-4E7F2517BB9B}" type="presOf" srcId="{1AB16BD6-DE37-45AC-95DD-E65E30889BEC}" destId="{163D11F0-5E2A-4520-81E0-67D5C087B03E}" srcOrd="0" destOrd="0" presId="urn:microsoft.com/office/officeart/2005/8/layout/orgChart1"/>
    <dgm:cxn modelId="{88F7BEB5-72DA-48B9-BBC3-F689276C1E2C}" type="presOf" srcId="{F1FC41CD-3D9E-4B19-B2B6-667553F5C073}" destId="{2582FBB8-6839-4507-8373-46808C180F99}" srcOrd="0" destOrd="0" presId="urn:microsoft.com/office/officeart/2005/8/layout/orgChart1"/>
    <dgm:cxn modelId="{C6C9CEF3-E181-4C48-AEEA-8055008F77EB}" srcId="{193A26F0-4ADC-402E-A634-82412A8039BF}" destId="{FB75C859-3169-4686-A0B1-059E121EA48C}" srcOrd="0" destOrd="0" parTransId="{04FCC374-F898-48E3-AC62-5BAD23FC0EEC}" sibTransId="{8B7B3DEF-F962-41E6-8A5F-AC2F81635951}"/>
    <dgm:cxn modelId="{309EF30B-9B75-4ABA-8D34-21B46FDEF8C8}" type="presOf" srcId="{25BA187C-E927-4969-9066-D4663EF84DC3}" destId="{07C43FE0-5EA5-4AFB-86E7-9711AD967971}" srcOrd="1" destOrd="0" presId="urn:microsoft.com/office/officeart/2005/8/layout/orgChart1"/>
    <dgm:cxn modelId="{40920EDA-9DA4-4A3B-A019-2FF8AAC52A3C}" type="presOf" srcId="{8BBE8D98-8553-4291-9600-0625D40FBC32}" destId="{639B2729-579B-4F1E-909D-D8126B8BE19C}" srcOrd="0" destOrd="0" presId="urn:microsoft.com/office/officeart/2005/8/layout/orgChart1"/>
    <dgm:cxn modelId="{4FB6365C-D387-4993-9E9E-B88D565182A2}" type="presOf" srcId="{8A1BAE7D-CAB0-48D8-8005-17F59DCCC88B}" destId="{939D37B1-D705-4E74-B194-2663C40CA4AC}" srcOrd="0" destOrd="0" presId="urn:microsoft.com/office/officeart/2005/8/layout/orgChart1"/>
    <dgm:cxn modelId="{C0D72FCB-2BA0-44EC-87C1-3FCF79815298}" type="presOf" srcId="{CC8DF21D-CEE2-4A1A-A4B7-90E088682B16}" destId="{8A0FA3D7-5B02-4038-ACE0-37AEE3C49AF9}" srcOrd="0" destOrd="0" presId="urn:microsoft.com/office/officeart/2005/8/layout/orgChart1"/>
    <dgm:cxn modelId="{3E2FC4C4-6185-4291-B7A8-7C90CFF09542}" type="presOf" srcId="{6A59731D-89E6-4546-B6EB-1B94AB7135E9}" destId="{8202F2FC-8FF8-467C-BD45-87D2C9B99368}" srcOrd="1" destOrd="0" presId="urn:microsoft.com/office/officeart/2005/8/layout/orgChart1"/>
    <dgm:cxn modelId="{704BFF17-464C-4D13-A9EA-A23150D4DC60}" srcId="{5E6B6ACA-EE20-4837-8FE1-F38A2F0EEC7C}" destId="{1D07C2BD-60D3-4CF5-955C-3601E0E88288}" srcOrd="0" destOrd="0" parTransId="{06225911-1041-430A-9FE5-7C8E809251F9}" sibTransId="{7C8D2020-9DE2-4C2B-B48A-299BCE32E53A}"/>
    <dgm:cxn modelId="{EA6BAFCE-FF79-484A-B33E-A9A37C17F36B}" srcId="{2DDE27A4-127F-4744-9A32-E6A8D7ABD214}" destId="{6A59731D-89E6-4546-B6EB-1B94AB7135E9}" srcOrd="0" destOrd="0" parTransId="{9E36DAB0-A637-4FDC-A24F-45ECF2442605}" sibTransId="{95C53F9A-56B6-4A5F-BC5D-2EF7B097B726}"/>
    <dgm:cxn modelId="{9AE1BD75-B941-4AD6-966B-AF8C4030B76F}" type="presOf" srcId="{2F905651-D8FE-45CD-B8C2-E6C0F1C6F718}" destId="{02B8D34D-BFCA-40B2-B26A-6B3ED3DD4A9F}" srcOrd="0" destOrd="0" presId="urn:microsoft.com/office/officeart/2005/8/layout/orgChart1"/>
    <dgm:cxn modelId="{248E0BCF-D039-4292-95CD-C49040AF2A3F}" type="presOf" srcId="{77B0AC91-74BA-47AB-8861-98230186D0C8}" destId="{9A1A9C46-4E68-45D4-9C83-01B5C959EAE4}" srcOrd="0" destOrd="0" presId="urn:microsoft.com/office/officeart/2005/8/layout/orgChart1"/>
    <dgm:cxn modelId="{8FAF6DCB-485C-468A-AC6B-2028BA2720F0}" type="presOf" srcId="{327350DA-AFD9-4D31-A3B9-9450221543D4}" destId="{8447FA55-0EEC-4487-AFD7-0911AE0FDA61}" srcOrd="1" destOrd="0" presId="urn:microsoft.com/office/officeart/2005/8/layout/orgChart1"/>
    <dgm:cxn modelId="{A546C7B9-BADA-44C8-B10E-07D472BE588D}" type="presOf" srcId="{106CFA7B-11EB-4DC1-B09E-C50A4129270E}" destId="{347F4DED-6A0C-45AB-A6C7-F8F03440CCCB}" srcOrd="0" destOrd="0" presId="urn:microsoft.com/office/officeart/2005/8/layout/orgChart1"/>
    <dgm:cxn modelId="{85B417CA-9E5B-47DB-A67C-1C8844AE23A0}" type="presOf" srcId="{2B99D35D-21B8-4305-824C-CDF4F1CC6AED}" destId="{B287F08A-9BC2-4232-BF3C-4740D7139E99}" srcOrd="0" destOrd="0" presId="urn:microsoft.com/office/officeart/2005/8/layout/orgChart1"/>
    <dgm:cxn modelId="{A17429C9-F233-4FA6-B2DB-05F41C724BCC}" type="presOf" srcId="{16D06505-7D11-4015-BE6A-C779513603FA}" destId="{9AC216E9-6153-4D61-AA70-EC5B32268DCE}" srcOrd="0" destOrd="0" presId="urn:microsoft.com/office/officeart/2005/8/layout/orgChart1"/>
    <dgm:cxn modelId="{B195A4A0-C0B4-4571-9DFE-6C8FA40C8A88}" srcId="{55A2E91A-2CF8-49D6-8AA4-DE8A687CBF32}" destId="{797060DB-F974-45C4-98D4-F802D004F046}" srcOrd="0" destOrd="0" parTransId="{2843BED7-357A-417A-83FB-9831C6310158}" sibTransId="{D4D9C43C-A71E-4FDD-883F-514E361F0FE4}"/>
    <dgm:cxn modelId="{66F8CA7D-31F8-40ED-943A-C8EDA0561807}" type="presOf" srcId="{C48F6883-7459-4E86-807E-5EFBD5225F1F}" destId="{C1DB114F-3D5E-4330-8F6C-EE0C820A393D}" srcOrd="1" destOrd="0" presId="urn:microsoft.com/office/officeart/2005/8/layout/orgChart1"/>
    <dgm:cxn modelId="{E738CFC6-D4CA-40A3-8F0A-059521539940}" type="presOf" srcId="{2843BED7-357A-417A-83FB-9831C6310158}" destId="{8DA3BF64-1B62-474D-A567-6844E337B4C9}" srcOrd="0" destOrd="0" presId="urn:microsoft.com/office/officeart/2005/8/layout/orgChart1"/>
    <dgm:cxn modelId="{C2DF53A5-1205-4E38-8759-9F2396FDA87F}" type="presOf" srcId="{B3198CA0-93A7-443F-A80B-CEEAC0AC2DC0}" destId="{D8C1108E-9E65-4640-A048-D3DA4540CB10}" srcOrd="1" destOrd="0" presId="urn:microsoft.com/office/officeart/2005/8/layout/orgChart1"/>
    <dgm:cxn modelId="{C34B9F77-20A5-43AA-A21E-E283A76EF56E}" type="presOf" srcId="{5E6A2E69-9C8B-4445-AD1F-BA1C56F21165}" destId="{8B31934A-2136-42AF-9E3F-9D610705C818}" srcOrd="0" destOrd="0" presId="urn:microsoft.com/office/officeart/2005/8/layout/orgChart1"/>
    <dgm:cxn modelId="{E9C99E03-A6F9-4DFD-B9B2-645B00841E63}" type="presOf" srcId="{4D1F1208-A389-44EB-A48B-57586D2CC7D4}" destId="{8D68D0AB-3D2B-4971-B8E0-9BA8C755C54B}" srcOrd="0" destOrd="0" presId="urn:microsoft.com/office/officeart/2005/8/layout/orgChart1"/>
    <dgm:cxn modelId="{E320D54D-3590-45D8-811A-BF1F86E27A0A}" type="presOf" srcId="{D34C1109-373D-4CED-A191-1FBF60B18035}" destId="{2CF6C6DD-ED44-4914-9D5B-2539A9AC6534}" srcOrd="0" destOrd="0" presId="urn:microsoft.com/office/officeart/2005/8/layout/orgChart1"/>
    <dgm:cxn modelId="{844D0C02-4717-43AA-B026-8C5E5E5641C3}" type="presOf" srcId="{CF4173F9-855D-4C34-B259-26172006E5DE}" destId="{4D58C283-33AF-41A0-9D0B-981E49152431}" srcOrd="0" destOrd="0" presId="urn:microsoft.com/office/officeart/2005/8/layout/orgChart1"/>
    <dgm:cxn modelId="{54BA3472-03A5-40C8-8F2C-49B07232C1E3}" type="presOf" srcId="{E8B4B2B2-DDC5-482D-BED7-6B5B539F4F2A}" destId="{08325A99-9D4B-4877-A271-CEDAC30227C2}" srcOrd="0" destOrd="0" presId="urn:microsoft.com/office/officeart/2005/8/layout/orgChart1"/>
    <dgm:cxn modelId="{9FED8AFD-EEA1-4B93-8FD8-886626B7099D}" type="presOf" srcId="{2DDE27A4-127F-4744-9A32-E6A8D7ABD214}" destId="{99729BB5-E402-4168-9130-B1C82E18A3FA}" srcOrd="1" destOrd="0" presId="urn:microsoft.com/office/officeart/2005/8/layout/orgChart1"/>
    <dgm:cxn modelId="{055EE8F0-A881-404F-A9BC-92E04870DBD9}" type="presOf" srcId="{015EF1DB-758E-496C-A078-D7A0C085700E}" destId="{B372ADE9-B827-4F37-BFD2-8188D129F5B6}" srcOrd="0" destOrd="0" presId="urn:microsoft.com/office/officeart/2005/8/layout/orgChart1"/>
    <dgm:cxn modelId="{E1033BDA-8D84-473D-9829-AC78ECD98E0F}" type="presOf" srcId="{4BD0C996-D739-43EE-9023-38C8A9E8FD9C}" destId="{09E1ADE6-4697-450C-8FC5-8A10187FA391}" srcOrd="0" destOrd="0" presId="urn:microsoft.com/office/officeart/2005/8/layout/orgChart1"/>
    <dgm:cxn modelId="{FDA49750-5B00-4A78-BCC5-9E26D0835BBC}" type="presOf" srcId="{4BD0C996-D739-43EE-9023-38C8A9E8FD9C}" destId="{351DB1E9-18F2-4DB4-B74E-217D274BF3AB}" srcOrd="1" destOrd="0" presId="urn:microsoft.com/office/officeart/2005/8/layout/orgChart1"/>
    <dgm:cxn modelId="{DF898EC1-E766-4B48-89D9-815F987FE6FE}" type="presOf" srcId="{8E7B41F4-2CAA-462F-A0C8-6F3B0A777791}" destId="{B08453A5-F6A5-41F2-8383-56CD0BC5BD14}" srcOrd="1" destOrd="0" presId="urn:microsoft.com/office/officeart/2005/8/layout/orgChart1"/>
    <dgm:cxn modelId="{6BDAE5A8-9A33-4E1E-910C-23404CD7F0B2}" srcId="{2EB5F0BA-5BF0-4B11-A380-3D0E63D251CD}" destId="{C48F6883-7459-4E86-807E-5EFBD5225F1F}" srcOrd="3" destOrd="0" parTransId="{FA7C0615-003E-42F7-961E-E1E6463DCE20}" sibTransId="{E02CD454-20A3-4929-8A9A-E2A82D14019E}"/>
    <dgm:cxn modelId="{BD3753FE-725C-4A0F-A52B-1CFB362C6395}" srcId="{1D8BAB50-1A41-407A-BD8E-B4F1F2519FB4}" destId="{5E6B6ACA-EE20-4837-8FE1-F38A2F0EEC7C}" srcOrd="3" destOrd="0" parTransId="{D34C1109-373D-4CED-A191-1FBF60B18035}" sibTransId="{549630A0-0372-4B25-965A-BBF960087B9E}"/>
    <dgm:cxn modelId="{7DAD4C49-C813-4B5E-A3B8-BA7432AE5935}" srcId="{2DDE27A4-127F-4744-9A32-E6A8D7ABD214}" destId="{25BA187C-E927-4969-9066-D4663EF84DC3}" srcOrd="1" destOrd="0" parTransId="{EC38F301-BEA4-4EA2-8077-51D22037C907}" sibTransId="{9872F464-E263-4D2D-B82A-D5784E17CCCF}"/>
    <dgm:cxn modelId="{DE51E712-ABA3-4F49-9693-827D2C725091}" type="presOf" srcId="{D9B4ED2E-CC09-4AB3-97B8-0A3D38760230}" destId="{016474EB-C0B6-4497-B061-319680D628F0}" srcOrd="1" destOrd="0" presId="urn:microsoft.com/office/officeart/2005/8/layout/orgChart1"/>
    <dgm:cxn modelId="{B0A8363F-9471-4A9C-AFE3-0BE4E32ED6B3}" type="presOf" srcId="{8E7B41F4-2CAA-462F-A0C8-6F3B0A777791}" destId="{3D4880D9-44EE-4D8F-B58A-65B67987A640}" srcOrd="0" destOrd="0" presId="urn:microsoft.com/office/officeart/2005/8/layout/orgChart1"/>
    <dgm:cxn modelId="{3AAFE23C-E462-4A07-BD9A-2C73948AD1B1}" type="presOf" srcId="{99730508-A09E-455F-9A25-1B20C7D253F4}" destId="{4427CC22-603B-40FD-9303-B9DE71C78808}" srcOrd="1" destOrd="0" presId="urn:microsoft.com/office/officeart/2005/8/layout/orgChart1"/>
    <dgm:cxn modelId="{B79496FC-A78E-4B3C-A3C2-7CA91B5DE131}" srcId="{85A98476-1D60-40DF-9765-E25A734E24E9}" destId="{015EF1DB-758E-496C-A078-D7A0C085700E}" srcOrd="0" destOrd="0" parTransId="{97ABBAF2-9E1F-4133-907A-21B07810CECC}" sibTransId="{11391FF9-07CC-433E-B984-EE76EFBFA691}"/>
    <dgm:cxn modelId="{FC906512-8C19-4FF6-9D00-7BB2D8114E71}" type="presOf" srcId="{55A2E91A-2CF8-49D6-8AA4-DE8A687CBF32}" destId="{090D2D29-D07B-4550-A2CD-86DB65A806AA}" srcOrd="0" destOrd="0" presId="urn:microsoft.com/office/officeart/2005/8/layout/orgChart1"/>
    <dgm:cxn modelId="{44CDEE2F-2302-4D89-9B50-D0A0699D835D}" type="presOf" srcId="{21CA8A4A-7336-43D0-AFD0-5025CF43C526}" destId="{94F63215-3147-47B0-A692-1FF4072FA40B}" srcOrd="0" destOrd="0" presId="urn:microsoft.com/office/officeart/2005/8/layout/orgChart1"/>
    <dgm:cxn modelId="{E810E745-25F7-4D69-B4D1-2909B4DB66CB}" type="presOf" srcId="{256189FD-954B-4E77-9FCB-98FDC198AFE6}" destId="{BB73EF82-1506-4AAB-9565-C7B334A43A87}" srcOrd="0" destOrd="0" presId="urn:microsoft.com/office/officeart/2005/8/layout/orgChart1"/>
    <dgm:cxn modelId="{31C80377-F7AA-442E-9A16-E05240E1BF7D}" type="presOf" srcId="{EC38F301-BEA4-4EA2-8077-51D22037C907}" destId="{74A4636A-42C3-47CE-905F-913A060B2B16}" srcOrd="0" destOrd="0" presId="urn:microsoft.com/office/officeart/2005/8/layout/orgChart1"/>
    <dgm:cxn modelId="{76FF0839-2DE2-4DE7-985E-5067080E0AD2}" type="presOf" srcId="{00311AB7-404D-4396-B197-4D4E2BDD7BC8}" destId="{6E0DAE59-4C90-4B51-8AB1-8219A9D04CF3}" srcOrd="0" destOrd="0" presId="urn:microsoft.com/office/officeart/2005/8/layout/orgChart1"/>
    <dgm:cxn modelId="{41526BD1-981F-4150-A105-8CF1BE25177F}" type="presOf" srcId="{5E6A2E69-9C8B-4445-AD1F-BA1C56F21165}" destId="{1D21BCBA-5403-4675-B2B5-3DCC73102991}" srcOrd="1" destOrd="0" presId="urn:microsoft.com/office/officeart/2005/8/layout/orgChart1"/>
    <dgm:cxn modelId="{657E4407-13CA-4929-8361-24801D53D07E}" type="presOf" srcId="{2F905651-D8FE-45CD-B8C2-E6C0F1C6F718}" destId="{A28A92CC-E13B-49E7-8DF5-19456835E97B}" srcOrd="1" destOrd="0" presId="urn:microsoft.com/office/officeart/2005/8/layout/orgChart1"/>
    <dgm:cxn modelId="{0A86DEDD-E65C-4981-83F6-AFA59551DFFD}" srcId="{4BD0C996-D739-43EE-9023-38C8A9E8FD9C}" destId="{2DDE27A4-127F-4744-9A32-E6A8D7ABD214}" srcOrd="3" destOrd="0" parTransId="{D309375C-E7FF-4096-AC5F-3F4EFEEB84ED}" sibTransId="{9A041979-0DD1-4676-BE0C-21D464574DE1}"/>
    <dgm:cxn modelId="{9F57CE4D-5E70-42BA-88A8-82BE34F2A468}" srcId="{2EB5F0BA-5BF0-4B11-A380-3D0E63D251CD}" destId="{6BC33939-0308-4DB9-8635-0CF7A76A1FBA}" srcOrd="1" destOrd="0" parTransId="{1B65FBA6-BEFD-479A-A826-6E7E66FB10D5}" sibTransId="{87B18766-D5B1-43A5-9644-79053E955693}"/>
    <dgm:cxn modelId="{4689C814-E28E-46CC-8F5D-0D2B12841406}" type="presOf" srcId="{FB75C859-3169-4686-A0B1-059E121EA48C}" destId="{99C6405B-3592-4A69-9EF4-6D00842DE6BB}" srcOrd="0" destOrd="0" presId="urn:microsoft.com/office/officeart/2005/8/layout/orgChart1"/>
    <dgm:cxn modelId="{BA842D95-DFA6-4523-8EB7-4ED9DC0F8D09}" srcId="{2EB5F0BA-5BF0-4B11-A380-3D0E63D251CD}" destId="{2B99D35D-21B8-4305-824C-CDF4F1CC6AED}" srcOrd="2" destOrd="0" parTransId="{9BD41228-7EDF-41BA-A20E-AC5CFA9DD23C}" sibTransId="{95AD0F2F-E5AD-4C8A-8781-7F1AB1B111AB}"/>
    <dgm:cxn modelId="{354A756C-6FDF-4EA1-92A6-3D91B4EF19F8}" type="presOf" srcId="{BB16DE85-0637-407B-86BF-AC129A8011F2}" destId="{626523B1-4587-4E04-B4F2-9D514A21B990}" srcOrd="1" destOrd="0" presId="urn:microsoft.com/office/officeart/2005/8/layout/orgChart1"/>
    <dgm:cxn modelId="{DA1ECFF6-5822-4CE8-97C8-8E41E11844D5}" type="presOf" srcId="{1D07C2BD-60D3-4CF5-955C-3601E0E88288}" destId="{F4A8004B-BC82-44BF-AB92-C8A24B6C80DA}" srcOrd="0" destOrd="0" presId="urn:microsoft.com/office/officeart/2005/8/layout/orgChart1"/>
    <dgm:cxn modelId="{5939EF0E-43C7-4D54-80F9-187DF85335AC}" type="presOf" srcId="{EFE68E7C-F81A-452E-9B85-6591780F5940}" destId="{20F712C9-A6FD-432B-A6A3-A32EEA19EB17}" srcOrd="0" destOrd="0" presId="urn:microsoft.com/office/officeart/2005/8/layout/orgChart1"/>
    <dgm:cxn modelId="{CFD87F2F-87F8-4DAE-B461-ED4948CEF470}" type="presOf" srcId="{C18B17BB-4B9E-40BC-A6A3-7A58916197A6}" destId="{37369C6F-36CF-40DE-9E1B-1DA52CB6BF0E}" srcOrd="0" destOrd="0" presId="urn:microsoft.com/office/officeart/2005/8/layout/orgChart1"/>
    <dgm:cxn modelId="{7FAF839A-D033-48BB-8F09-4923E9DA972D}" type="presOf" srcId="{82E6476A-B8DF-40FF-9BA2-A62A1707A864}" destId="{5312C72A-AD24-48B4-A468-CD65B45FA237}" srcOrd="1" destOrd="0" presId="urn:microsoft.com/office/officeart/2005/8/layout/orgChart1"/>
    <dgm:cxn modelId="{E220D950-1F84-4295-AAED-B4206D97E12C}" type="presOf" srcId="{85A98476-1D60-40DF-9765-E25A734E24E9}" destId="{11E91AD7-A4EE-4E28-8B9F-2B3AA265EDC9}" srcOrd="0" destOrd="0" presId="urn:microsoft.com/office/officeart/2005/8/layout/orgChart1"/>
    <dgm:cxn modelId="{6FC56A2B-CE78-4593-A507-748E9FDE90B1}" type="presOf" srcId="{5E6B6ACA-EE20-4837-8FE1-F38A2F0EEC7C}" destId="{C57288E6-31CF-4594-AD6F-EBC7351224F9}" srcOrd="1" destOrd="0" presId="urn:microsoft.com/office/officeart/2005/8/layout/orgChart1"/>
    <dgm:cxn modelId="{8DE17C3C-90CC-4630-9439-76292DAE2F38}" type="presOf" srcId="{BB16DE85-0637-407B-86BF-AC129A8011F2}" destId="{1286F6DA-BABA-4F9E-8338-1606EC1FAD34}" srcOrd="0" destOrd="0" presId="urn:microsoft.com/office/officeart/2005/8/layout/orgChart1"/>
    <dgm:cxn modelId="{05EFC782-A349-4C83-B271-CDC5C29850A1}" type="presOf" srcId="{B7D945E3-71B6-4D63-B5E2-DAC63DFF76F8}" destId="{4960E467-FB95-4577-8321-C32C44A62B6F}" srcOrd="0" destOrd="0" presId="urn:microsoft.com/office/officeart/2005/8/layout/orgChart1"/>
    <dgm:cxn modelId="{4C7C699E-B631-4E72-9F69-BE1C068574E6}" type="presOf" srcId="{5D32EFA7-4F81-4986-BA13-4956D69362CC}" destId="{9049E13F-2B3D-47D5-9816-1601D31C510D}" srcOrd="0" destOrd="0" presId="urn:microsoft.com/office/officeart/2005/8/layout/orgChart1"/>
    <dgm:cxn modelId="{0F2F85BA-7859-4CE0-9DAA-69D344254246}" type="presOf" srcId="{1D8BAB50-1A41-407A-BD8E-B4F1F2519FB4}" destId="{379893D2-8422-4A03-81A5-17EE53F3C312}" srcOrd="1" destOrd="0" presId="urn:microsoft.com/office/officeart/2005/8/layout/orgChart1"/>
    <dgm:cxn modelId="{53A86EA5-603D-4F88-9075-7E0DD4E6F020}" srcId="{2DDE27A4-127F-4744-9A32-E6A8D7ABD214}" destId="{8BBE8D98-8553-4291-9600-0625D40FBC32}" srcOrd="5" destOrd="0" parTransId="{21CA8A4A-7336-43D0-AFD0-5025CF43C526}" sibTransId="{AA9605F3-215E-40B4-AECF-85302C5B0A2C}"/>
    <dgm:cxn modelId="{4C4A5C8C-8B7D-45A0-B1A1-358AB6A5297F}" type="presOf" srcId="{DC7EEA8D-6C7C-461D-8398-8E96EFA31F7B}" destId="{520B0D53-3A60-4BCA-85F5-CF2DC4BECD58}" srcOrd="0" destOrd="0" presId="urn:microsoft.com/office/officeart/2005/8/layout/orgChart1"/>
    <dgm:cxn modelId="{50B9F98F-E656-44FA-B568-43324E05B4C4}" type="presOf" srcId="{8BBE8D98-8553-4291-9600-0625D40FBC32}" destId="{5E6B1A65-56B4-44E0-A2CA-32E9C2F7DF31}" srcOrd="1" destOrd="0" presId="urn:microsoft.com/office/officeart/2005/8/layout/orgChart1"/>
    <dgm:cxn modelId="{85BEA264-FD04-49B9-B99B-20E1F436E3A8}" type="presOf" srcId="{B9B14325-61F2-4929-BFDB-EF10D0549FBF}" destId="{2303A711-93B2-4494-947F-73AF7CA8D78C}" srcOrd="0" destOrd="0" presId="urn:microsoft.com/office/officeart/2005/8/layout/orgChart1"/>
    <dgm:cxn modelId="{98433614-4C6B-4CDA-B001-EAE6F970535B}" type="presOf" srcId="{97ABBAF2-9E1F-4133-907A-21B07810CECC}" destId="{DFDAF603-1025-4B50-A358-0B285C5CA03C}" srcOrd="0" destOrd="0" presId="urn:microsoft.com/office/officeart/2005/8/layout/orgChart1"/>
    <dgm:cxn modelId="{ACF39700-15F5-4191-A5DF-F5B56801829C}" srcId="{2DDE27A4-127F-4744-9A32-E6A8D7ABD214}" destId="{BB16DE85-0637-407B-86BF-AC129A8011F2}" srcOrd="8" destOrd="0" parTransId="{1AB16BD6-DE37-45AC-95DD-E65E30889BEC}" sibTransId="{C9452AE1-2EF7-4043-A105-5DE04B35CDBF}"/>
    <dgm:cxn modelId="{677A4956-AF55-4039-88E5-0B52E9F5BB22}" type="presOf" srcId="{2B99D35D-21B8-4305-824C-CDF4F1CC6AED}" destId="{7D6AFD84-673C-454C-B224-DDFC59F074CD}" srcOrd="1" destOrd="0" presId="urn:microsoft.com/office/officeart/2005/8/layout/orgChart1"/>
    <dgm:cxn modelId="{60E98334-AA8B-48A8-9391-0CBC9FE8879E}" srcId="{759B63B6-6E36-46BC-BC99-12791585467A}" destId="{B7D945E3-71B6-4D63-B5E2-DAC63DFF76F8}" srcOrd="2" destOrd="0" parTransId="{106CFA7B-11EB-4DC1-B09E-C50A4129270E}" sibTransId="{FE616108-B22C-4D01-A3E5-E1F0A70156E6}"/>
    <dgm:cxn modelId="{5A90A32D-1396-4EDF-85E4-1BA994C8107D}" srcId="{4BD0C996-D739-43EE-9023-38C8A9E8FD9C}" destId="{759B63B6-6E36-46BC-BC99-12791585467A}" srcOrd="1" destOrd="0" parTransId="{CF4173F9-855D-4C34-B259-26172006E5DE}" sibTransId="{212C4780-8A16-46FB-8EA8-C2F61EE14914}"/>
    <dgm:cxn modelId="{D0DD4922-3C74-4A73-AD65-0209B002610C}" type="presOf" srcId="{6BC33939-0308-4DB9-8635-0CF7A76A1FBA}" destId="{E41039A6-5702-4C31-89C9-C08BE011726C}" srcOrd="0" destOrd="0" presId="urn:microsoft.com/office/officeart/2005/8/layout/orgChart1"/>
    <dgm:cxn modelId="{E7CCB316-4709-475E-9617-A96BC57132C2}" srcId="{4BD0C996-D739-43EE-9023-38C8A9E8FD9C}" destId="{1D8BAB50-1A41-407A-BD8E-B4F1F2519FB4}" srcOrd="0" destOrd="0" parTransId="{4C4EEBA9-30C9-41E5-A00A-5BD8E22D5D7E}" sibTransId="{21E0F0F3-4B94-4358-A469-FFCDC65EA057}"/>
    <dgm:cxn modelId="{EFB67F15-526E-49A5-AFED-4C7BBD0C2A8C}" type="presOf" srcId="{82E6476A-B8DF-40FF-9BA2-A62A1707A864}" destId="{2EABE7D9-3591-46DB-9395-5458A31CCCC6}" srcOrd="0" destOrd="0" presId="urn:microsoft.com/office/officeart/2005/8/layout/orgChart1"/>
    <dgm:cxn modelId="{275193E1-BA2E-40AE-8F73-B660EDCDDEF6}" type="presOf" srcId="{1A6A3DFC-4891-4D2F-8F09-EB978F860A24}" destId="{386F6B05-D8B5-4666-85B9-8E6CCB190BE8}" srcOrd="1" destOrd="0" presId="urn:microsoft.com/office/officeart/2005/8/layout/orgChart1"/>
    <dgm:cxn modelId="{C3F805CF-D775-4108-86F0-2C1CF76FBBBF}" srcId="{1A6A3DFC-4891-4D2F-8F09-EB978F860A24}" destId="{4BD0C996-D739-43EE-9023-38C8A9E8FD9C}" srcOrd="0" destOrd="0" parTransId="{020E3324-BEC9-4FB2-B5A7-582441C09FAE}" sibTransId="{92A28255-E964-48C4-8054-7DCB5EAD458B}"/>
    <dgm:cxn modelId="{55FFEDDE-3E2D-4580-8603-6BBF833CC24B}" type="presOf" srcId="{5E6B6ACA-EE20-4837-8FE1-F38A2F0EEC7C}" destId="{B99F02DC-B537-4970-A2B5-992AE0D5F60A}" srcOrd="0" destOrd="0" presId="urn:microsoft.com/office/officeart/2005/8/layout/orgChart1"/>
    <dgm:cxn modelId="{7FDDE77A-C298-403A-A06B-A4B7191F31BE}" type="presOf" srcId="{FB75C859-3169-4686-A0B1-059E121EA48C}" destId="{86759BC9-CA68-493B-A2C8-1135E0B48AE5}" srcOrd="1" destOrd="0" presId="urn:microsoft.com/office/officeart/2005/8/layout/orgChart1"/>
    <dgm:cxn modelId="{DE681458-FF93-41C4-88F7-752D561CE3B2}" type="presOf" srcId="{759B63B6-6E36-46BC-BC99-12791585467A}" destId="{A9ABEFDC-A11D-4335-9197-6E47494E1588}" srcOrd="0" destOrd="0" presId="urn:microsoft.com/office/officeart/2005/8/layout/orgChart1"/>
    <dgm:cxn modelId="{A9A1EC48-B5AE-4E21-A3D8-96E646E79F3C}" type="presOf" srcId="{015EF1DB-758E-496C-A078-D7A0C085700E}" destId="{8BFDC10E-2796-4846-AC11-B5D8594EBC9E}" srcOrd="1" destOrd="0" presId="urn:microsoft.com/office/officeart/2005/8/layout/orgChart1"/>
    <dgm:cxn modelId="{EE0A0579-15B4-4065-8A10-40B03C1ACFC6}" type="presOf" srcId="{9E36DAB0-A637-4FDC-A24F-45ECF2442605}" destId="{4C05D83D-3325-4DD6-AC05-4F1C6F2F05FA}" srcOrd="0" destOrd="0" presId="urn:microsoft.com/office/officeart/2005/8/layout/orgChart1"/>
    <dgm:cxn modelId="{02716401-6AE4-4BB5-994F-1F9B4C5662F2}" type="presOf" srcId="{4210040E-739D-4593-AFE6-ED3F360FC219}" destId="{E8C825F4-0653-436C-955A-AB27F6854486}" srcOrd="0" destOrd="0" presId="urn:microsoft.com/office/officeart/2005/8/layout/orgChart1"/>
    <dgm:cxn modelId="{B795FC87-3E1A-4040-B4B0-6AE0B7B674E5}" type="presOf" srcId="{55A2E91A-2CF8-49D6-8AA4-DE8A687CBF32}" destId="{2512448A-B51A-4AA5-A9CD-093CC7899EB4}" srcOrd="1" destOrd="0" presId="urn:microsoft.com/office/officeart/2005/8/layout/orgChart1"/>
    <dgm:cxn modelId="{A002C29E-9B6A-4D1E-AAC0-3E9DE169D26B}" type="presOf" srcId="{C48F6883-7459-4E86-807E-5EFBD5225F1F}" destId="{2C3F1D8F-3951-429C-9402-4EE83C411C4B}" srcOrd="0" destOrd="0" presId="urn:microsoft.com/office/officeart/2005/8/layout/orgChart1"/>
    <dgm:cxn modelId="{6E83F87F-BFDB-42FD-A8C6-55C15DE105BB}" srcId="{759B63B6-6E36-46BC-BC99-12791585467A}" destId="{97F05E49-9C15-45A7-924E-C82F6C9E94B2}" srcOrd="1" destOrd="0" parTransId="{77B0AC91-74BA-47AB-8861-98230186D0C8}" sibTransId="{718E3E8E-B4DF-4C59-BD17-0778AC637970}"/>
    <dgm:cxn modelId="{5DEFF081-ECF0-4215-BADF-206966ED54DE}" type="presOf" srcId="{97F05E49-9C15-45A7-924E-C82F6C9E94B2}" destId="{7051DCD2-D604-4F83-8D68-395786A878A2}" srcOrd="1" destOrd="0" presId="urn:microsoft.com/office/officeart/2005/8/layout/orgChart1"/>
    <dgm:cxn modelId="{CD9211DE-3E21-446D-A5C0-2D90AC109887}" srcId="{1D8BAB50-1A41-407A-BD8E-B4F1F2519FB4}" destId="{5E6A2E69-9C8B-4445-AD1F-BA1C56F21165}" srcOrd="4" destOrd="0" parTransId="{CA5778DD-D808-419D-96B4-E4601BA1421C}" sibTransId="{5591F5FB-33F9-4A3F-93C7-861922961E7D}"/>
    <dgm:cxn modelId="{72FE6980-70CD-40E2-8896-9F94099A51E9}" type="presOf" srcId="{193A26F0-4ADC-402E-A634-82412A8039BF}" destId="{D1CED0A1-31A1-46E0-AC82-6E931CA4A001}" srcOrd="0" destOrd="0" presId="urn:microsoft.com/office/officeart/2005/8/layout/orgChart1"/>
    <dgm:cxn modelId="{3CE3473E-D85C-4E9D-9329-800855901C56}" srcId="{1D8BAB50-1A41-407A-BD8E-B4F1F2519FB4}" destId="{85A98476-1D60-40DF-9765-E25A734E24E9}" srcOrd="1" destOrd="0" parTransId="{5D32EFA7-4F81-4986-BA13-4956D69362CC}" sibTransId="{5DC1F9F6-473F-4FC3-9131-22C95311CFAF}"/>
    <dgm:cxn modelId="{D26A5100-C67C-47D6-BE2F-C1F6F6C327FF}" srcId="{2DDE27A4-127F-4744-9A32-E6A8D7ABD214}" destId="{82E6476A-B8DF-40FF-9BA2-A62A1707A864}" srcOrd="3" destOrd="0" parTransId="{DC7EEA8D-6C7C-461D-8398-8E96EFA31F7B}" sibTransId="{1517A886-467D-4C94-9D94-B0D3D562AB37}"/>
    <dgm:cxn modelId="{330360B3-67CB-4D7C-B17C-A0E64BEAE7DC}" type="presOf" srcId="{2EB5F0BA-5BF0-4B11-A380-3D0E63D251CD}" destId="{781ADFFA-E1D1-488A-81A9-0FE36E0F262A}" srcOrd="1" destOrd="0" presId="urn:microsoft.com/office/officeart/2005/8/layout/orgChart1"/>
    <dgm:cxn modelId="{6D099287-1094-4BF1-B3FE-869B65F43202}" type="presOf" srcId="{6BC33939-0308-4DB9-8635-0CF7A76A1FBA}" destId="{5109419B-43E6-4A1C-BC1F-F46FDF093BF7}" srcOrd="1" destOrd="0" presId="urn:microsoft.com/office/officeart/2005/8/layout/orgChart1"/>
    <dgm:cxn modelId="{FEB1E850-F8AD-40FE-B123-06CA470AF2AC}" srcId="{2EB5F0BA-5BF0-4B11-A380-3D0E63D251CD}" destId="{327350DA-AFD9-4D31-A3B9-9450221543D4}" srcOrd="0" destOrd="0" parTransId="{256189FD-954B-4E77-9FCB-98FDC198AFE6}" sibTransId="{1C5E695C-59FE-4E46-B39F-B3FAEFEC6E2D}"/>
    <dgm:cxn modelId="{F83175E2-0032-4676-84D6-76371F73CFA9}" srcId="{193A26F0-4ADC-402E-A634-82412A8039BF}" destId="{B3198CA0-93A7-443F-A80B-CEEAC0AC2DC0}" srcOrd="1" destOrd="0" parTransId="{EFE68E7C-F81A-452E-9B85-6591780F5940}" sibTransId="{6D83F867-232D-46B3-A256-A48B8C7B8AF0}"/>
    <dgm:cxn modelId="{A924D10C-441D-4AF8-B6F9-248F1C99F055}" srcId="{2DDE27A4-127F-4744-9A32-E6A8D7ABD214}" destId="{8E7B41F4-2CAA-462F-A0C8-6F3B0A777791}" srcOrd="2" destOrd="0" parTransId="{8D753740-C4D2-4889-8393-309BA5AB8EC0}" sibTransId="{09A51CDB-941A-4154-ACE3-83C83CA1DABA}"/>
    <dgm:cxn modelId="{C5C77DC1-1F7B-4624-BB6F-BA69D75D89A1}" type="presOf" srcId="{FE549632-C22C-42EC-8CFF-9DF3B1B3C02D}" destId="{64885308-1C55-4855-BDA1-FAE1CFD18DEF}" srcOrd="0" destOrd="0" presId="urn:microsoft.com/office/officeart/2005/8/layout/orgChart1"/>
    <dgm:cxn modelId="{244ACE5F-27BD-4523-8307-130EBF2CC235}" type="presOf" srcId="{193A26F0-4ADC-402E-A634-82412A8039BF}" destId="{E95A61BB-353A-4EDB-A1BB-7EDB8907F9C8}" srcOrd="1" destOrd="0" presId="urn:microsoft.com/office/officeart/2005/8/layout/orgChart1"/>
    <dgm:cxn modelId="{F5E95B66-5B10-456D-89B3-B06A9501B2A5}" srcId="{C18B17BB-4B9E-40BC-A6A3-7A58916197A6}" destId="{1A6A3DFC-4891-4D2F-8F09-EB978F860A24}" srcOrd="0" destOrd="0" parTransId="{4168D794-B15F-403C-A854-6222620DF52E}" sibTransId="{C1464A25-020B-422C-84AD-0828C9F86476}"/>
    <dgm:cxn modelId="{5A5078A9-6BA9-46DF-AD87-6241D6AD6C0A}" type="presOf" srcId="{97F05E49-9C15-45A7-924E-C82F6C9E94B2}" destId="{6638686C-1E85-46FE-97F8-46F35B6485AB}" srcOrd="0" destOrd="0" presId="urn:microsoft.com/office/officeart/2005/8/layout/orgChart1"/>
    <dgm:cxn modelId="{0F433148-B8B5-4F5B-B938-5CB359F24601}" type="presOf" srcId="{6A59731D-89E6-4546-B6EB-1B94AB7135E9}" destId="{62D287DC-412F-43B0-A506-702345707FD8}" srcOrd="0" destOrd="0" presId="urn:microsoft.com/office/officeart/2005/8/layout/orgChart1"/>
    <dgm:cxn modelId="{DA3A53E4-7408-463B-8BB2-B667126D83C9}" srcId="{5E6A2E69-9C8B-4445-AD1F-BA1C56F21165}" destId="{D9B4ED2E-CC09-4AB3-97B8-0A3D38760230}" srcOrd="0" destOrd="0" parTransId="{4D1F1208-A389-44EB-A48B-57586D2CC7D4}" sibTransId="{C86C0FB0-60E0-4EB3-A95D-AD9BA8207854}"/>
    <dgm:cxn modelId="{FD583B21-AB11-471B-B4DD-155A18213D4B}" type="presOf" srcId="{2EB5F0BA-5BF0-4B11-A380-3D0E63D251CD}" destId="{2E371601-B927-40AB-8CC3-92A11892E804}" srcOrd="0" destOrd="0" presId="urn:microsoft.com/office/officeart/2005/8/layout/orgChart1"/>
    <dgm:cxn modelId="{AD9EDBE2-47C0-4F73-9443-8DFAE8559C50}" type="presOf" srcId="{8D753740-C4D2-4889-8393-309BA5AB8EC0}" destId="{D527AB9A-5F78-41CF-8521-18D30DE8329D}" srcOrd="0" destOrd="0" presId="urn:microsoft.com/office/officeart/2005/8/layout/orgChart1"/>
    <dgm:cxn modelId="{F0B96F17-549C-4066-A1FF-BD2FB04C2032}" srcId="{1D8BAB50-1A41-407A-BD8E-B4F1F2519FB4}" destId="{193A26F0-4ADC-402E-A634-82412A8039BF}" srcOrd="0" destOrd="0" parTransId="{D525A3BC-2497-4121-9C02-78AE0F3F48FA}" sibTransId="{5D7B483E-2A9A-4543-8C81-9698212D47DA}"/>
    <dgm:cxn modelId="{AFA37CF9-8839-43A4-8431-DD0E26F02FA0}" type="presOf" srcId="{D525A3BC-2497-4121-9C02-78AE0F3F48FA}" destId="{52015A8A-9538-4D5C-A492-04E018D2B6D0}" srcOrd="0" destOrd="0" presId="urn:microsoft.com/office/officeart/2005/8/layout/orgChart1"/>
    <dgm:cxn modelId="{AD7E9685-24AC-4F64-A61B-F8C2A9257018}" type="presOf" srcId="{FA7C0615-003E-42F7-961E-E1E6463DCE20}" destId="{7990E69E-E038-4F01-AE56-3E7C6E02AEAF}" srcOrd="0" destOrd="0" presId="urn:microsoft.com/office/officeart/2005/8/layout/orgChart1"/>
    <dgm:cxn modelId="{383DCA55-4467-4612-927F-9E3F2EC662DD}" type="presOf" srcId="{FE549632-C22C-42EC-8CFF-9DF3B1B3C02D}" destId="{30E9F02D-56F2-424B-9BBC-DBE890529078}" srcOrd="1" destOrd="0" presId="urn:microsoft.com/office/officeart/2005/8/layout/orgChart1"/>
    <dgm:cxn modelId="{F1784A7E-E9A9-4FDC-8E62-39B14A338A8A}" type="presOf" srcId="{1D8BAB50-1A41-407A-BD8E-B4F1F2519FB4}" destId="{811399CF-A7AA-4B4F-AAD9-5E2111A9B44E}" srcOrd="0" destOrd="0" presId="urn:microsoft.com/office/officeart/2005/8/layout/orgChart1"/>
    <dgm:cxn modelId="{D8D6F640-6385-43AB-A2F7-FC120C26C159}" type="presOf" srcId="{D9B4ED2E-CC09-4AB3-97B8-0A3D38760230}" destId="{44797017-7FF2-4AE7-846C-5983D3A29646}" srcOrd="0" destOrd="0" presId="urn:microsoft.com/office/officeart/2005/8/layout/orgChart1"/>
    <dgm:cxn modelId="{B906BB75-76BF-4182-84C9-67A9CDE58AF9}" type="presOf" srcId="{40BDC1ED-D3DC-4F5F-952A-2A1171295F16}" destId="{77C53085-1832-4D93-B35A-9EBDDA7CB908}" srcOrd="1" destOrd="0" presId="urn:microsoft.com/office/officeart/2005/8/layout/orgChart1"/>
    <dgm:cxn modelId="{B8D64E9D-852A-4C5E-97E8-B8B0DE1A554D}" type="presParOf" srcId="{37369C6F-36CF-40DE-9E1B-1DA52CB6BF0E}" destId="{605C2232-E1A5-4682-8D68-A0E8DB29A8FC}" srcOrd="0" destOrd="0" presId="urn:microsoft.com/office/officeart/2005/8/layout/orgChart1"/>
    <dgm:cxn modelId="{4533F856-EC33-4117-BE4A-E2DD06CFD152}" type="presParOf" srcId="{605C2232-E1A5-4682-8D68-A0E8DB29A8FC}" destId="{964C1C60-1B22-4553-9117-DABBF6E3DCAD}" srcOrd="0" destOrd="0" presId="urn:microsoft.com/office/officeart/2005/8/layout/orgChart1"/>
    <dgm:cxn modelId="{83C6D765-1741-44E2-A454-24F9815B7F4C}" type="presParOf" srcId="{964C1C60-1B22-4553-9117-DABBF6E3DCAD}" destId="{23EA09F8-E075-4F55-BECD-6BAA62E94ED0}" srcOrd="0" destOrd="0" presId="urn:microsoft.com/office/officeart/2005/8/layout/orgChart1"/>
    <dgm:cxn modelId="{CD890727-D1F3-4C83-BA0F-0E266EF82445}" type="presParOf" srcId="{964C1C60-1B22-4553-9117-DABBF6E3DCAD}" destId="{386F6B05-D8B5-4666-85B9-8E6CCB190BE8}" srcOrd="1" destOrd="0" presId="urn:microsoft.com/office/officeart/2005/8/layout/orgChart1"/>
    <dgm:cxn modelId="{F74BE113-EAA5-4623-A22F-C34B1FD909BE}" type="presParOf" srcId="{605C2232-E1A5-4682-8D68-A0E8DB29A8FC}" destId="{9CCA4A56-BE33-4AD1-B92B-DA06E2FEDB8D}" srcOrd="1" destOrd="0" presId="urn:microsoft.com/office/officeart/2005/8/layout/orgChart1"/>
    <dgm:cxn modelId="{F1FC8C94-A4DA-4DB4-AC5D-51243ABABDEC}" type="presParOf" srcId="{9CCA4A56-BE33-4AD1-B92B-DA06E2FEDB8D}" destId="{79AF0D0C-0CCE-47AE-B929-F955BC012A84}" srcOrd="0" destOrd="0" presId="urn:microsoft.com/office/officeart/2005/8/layout/orgChart1"/>
    <dgm:cxn modelId="{B4D72EB0-06F3-4EF0-A7C6-BEFEDE3EEC5D}" type="presParOf" srcId="{9CCA4A56-BE33-4AD1-B92B-DA06E2FEDB8D}" destId="{A0CDDB04-2503-4AAE-BB7C-C03FA4208BE5}" srcOrd="1" destOrd="0" presId="urn:microsoft.com/office/officeart/2005/8/layout/orgChart1"/>
    <dgm:cxn modelId="{D79537BA-2EEE-427E-94FF-EF1321D697D2}" type="presParOf" srcId="{A0CDDB04-2503-4AAE-BB7C-C03FA4208BE5}" destId="{32406E87-95CB-472F-BF3A-24C801085BC8}" srcOrd="0" destOrd="0" presId="urn:microsoft.com/office/officeart/2005/8/layout/orgChart1"/>
    <dgm:cxn modelId="{28CF67B9-4A6A-4E88-9B50-50F1C80F3D77}" type="presParOf" srcId="{32406E87-95CB-472F-BF3A-24C801085BC8}" destId="{09E1ADE6-4697-450C-8FC5-8A10187FA391}" srcOrd="0" destOrd="0" presId="urn:microsoft.com/office/officeart/2005/8/layout/orgChart1"/>
    <dgm:cxn modelId="{00AC9D9F-470A-492A-A99C-AAD80A7F29C0}" type="presParOf" srcId="{32406E87-95CB-472F-BF3A-24C801085BC8}" destId="{351DB1E9-18F2-4DB4-B74E-217D274BF3AB}" srcOrd="1" destOrd="0" presId="urn:microsoft.com/office/officeart/2005/8/layout/orgChart1"/>
    <dgm:cxn modelId="{1BCEBC74-3C8B-443D-A314-7C2877F847EF}" type="presParOf" srcId="{A0CDDB04-2503-4AAE-BB7C-C03FA4208BE5}" destId="{428AD2B6-5ECF-4567-9EF6-2062F93FD42C}" srcOrd="1" destOrd="0" presId="urn:microsoft.com/office/officeart/2005/8/layout/orgChart1"/>
    <dgm:cxn modelId="{83C6DB2A-CB17-44CB-BF0A-1D617BFF6B6B}" type="presParOf" srcId="{428AD2B6-5ECF-4567-9EF6-2062F93FD42C}" destId="{340E0A67-2782-4CB8-B877-1AA479831766}" srcOrd="0" destOrd="0" presId="urn:microsoft.com/office/officeart/2005/8/layout/orgChart1"/>
    <dgm:cxn modelId="{F49EE671-5311-4FC5-937C-48C2741F1C50}" type="presParOf" srcId="{428AD2B6-5ECF-4567-9EF6-2062F93FD42C}" destId="{0D8061A8-1AB7-469C-8E15-D2421763B5C2}" srcOrd="1" destOrd="0" presId="urn:microsoft.com/office/officeart/2005/8/layout/orgChart1"/>
    <dgm:cxn modelId="{2B77BB81-5042-44F4-93D3-3FF9182CAFCF}" type="presParOf" srcId="{0D8061A8-1AB7-469C-8E15-D2421763B5C2}" destId="{1828408B-0D89-4762-8E36-FA8176D5B0FB}" srcOrd="0" destOrd="0" presId="urn:microsoft.com/office/officeart/2005/8/layout/orgChart1"/>
    <dgm:cxn modelId="{2F74030C-5588-496F-80D7-B150360AF325}" type="presParOf" srcId="{1828408B-0D89-4762-8E36-FA8176D5B0FB}" destId="{811399CF-A7AA-4B4F-AAD9-5E2111A9B44E}" srcOrd="0" destOrd="0" presId="urn:microsoft.com/office/officeart/2005/8/layout/orgChart1"/>
    <dgm:cxn modelId="{19E39DA4-7E89-4EB2-BD2F-9E4ABF76AD77}" type="presParOf" srcId="{1828408B-0D89-4762-8E36-FA8176D5B0FB}" destId="{379893D2-8422-4A03-81A5-17EE53F3C312}" srcOrd="1" destOrd="0" presId="urn:microsoft.com/office/officeart/2005/8/layout/orgChart1"/>
    <dgm:cxn modelId="{420A7AFC-B2A5-471A-8646-C740727A6FD2}" type="presParOf" srcId="{0D8061A8-1AB7-469C-8E15-D2421763B5C2}" destId="{895B5E83-E27D-4A82-8C17-EA85C0CCCA04}" srcOrd="1" destOrd="0" presId="urn:microsoft.com/office/officeart/2005/8/layout/orgChart1"/>
    <dgm:cxn modelId="{FCD88BB7-CCF7-472F-A705-03FEFE15B886}" type="presParOf" srcId="{895B5E83-E27D-4A82-8C17-EA85C0CCCA04}" destId="{52015A8A-9538-4D5C-A492-04E018D2B6D0}" srcOrd="0" destOrd="0" presId="urn:microsoft.com/office/officeart/2005/8/layout/orgChart1"/>
    <dgm:cxn modelId="{1A46D71E-DD8C-479D-A0D3-7F936C3F5127}" type="presParOf" srcId="{895B5E83-E27D-4A82-8C17-EA85C0CCCA04}" destId="{8F37D733-E5CB-4AF3-89FA-9D2E40CA9D2E}" srcOrd="1" destOrd="0" presId="urn:microsoft.com/office/officeart/2005/8/layout/orgChart1"/>
    <dgm:cxn modelId="{D3F60C04-B026-4E2F-904A-EE4C3E298FB5}" type="presParOf" srcId="{8F37D733-E5CB-4AF3-89FA-9D2E40CA9D2E}" destId="{E662B4D7-BCC2-44CF-AB48-9ADCDD93DC8B}" srcOrd="0" destOrd="0" presId="urn:microsoft.com/office/officeart/2005/8/layout/orgChart1"/>
    <dgm:cxn modelId="{5170BCC4-1ACD-428F-8CFC-E6A4626209DB}" type="presParOf" srcId="{E662B4D7-BCC2-44CF-AB48-9ADCDD93DC8B}" destId="{D1CED0A1-31A1-46E0-AC82-6E931CA4A001}" srcOrd="0" destOrd="0" presId="urn:microsoft.com/office/officeart/2005/8/layout/orgChart1"/>
    <dgm:cxn modelId="{1F78123B-F69C-407B-B1EF-26F63E866A9C}" type="presParOf" srcId="{E662B4D7-BCC2-44CF-AB48-9ADCDD93DC8B}" destId="{E95A61BB-353A-4EDB-A1BB-7EDB8907F9C8}" srcOrd="1" destOrd="0" presId="urn:microsoft.com/office/officeart/2005/8/layout/orgChart1"/>
    <dgm:cxn modelId="{3E2512DE-E255-4ABB-911B-70533C425031}" type="presParOf" srcId="{8F37D733-E5CB-4AF3-89FA-9D2E40CA9D2E}" destId="{1E083787-49F3-4E56-B231-0B9E181773BB}" srcOrd="1" destOrd="0" presId="urn:microsoft.com/office/officeart/2005/8/layout/orgChart1"/>
    <dgm:cxn modelId="{C1ED2224-69CA-49C1-9C1A-2207A576A854}" type="presParOf" srcId="{1E083787-49F3-4E56-B231-0B9E181773BB}" destId="{60632C0F-8FA1-4F65-A97C-D3A0DE18AF92}" srcOrd="0" destOrd="0" presId="urn:microsoft.com/office/officeart/2005/8/layout/orgChart1"/>
    <dgm:cxn modelId="{AED276AB-673D-41FB-8009-587250C26900}" type="presParOf" srcId="{1E083787-49F3-4E56-B231-0B9E181773BB}" destId="{100FA834-4347-4439-AA3D-817F782A8E9C}" srcOrd="1" destOrd="0" presId="urn:microsoft.com/office/officeart/2005/8/layout/orgChart1"/>
    <dgm:cxn modelId="{42237C20-5010-420F-B6F5-EBD230F879A8}" type="presParOf" srcId="{100FA834-4347-4439-AA3D-817F782A8E9C}" destId="{F7EFEDB6-7582-46B4-8A30-85D357DDF4C5}" srcOrd="0" destOrd="0" presId="urn:microsoft.com/office/officeart/2005/8/layout/orgChart1"/>
    <dgm:cxn modelId="{76E7B7CF-EE73-42A0-BE75-B06615BB8609}" type="presParOf" srcId="{F7EFEDB6-7582-46B4-8A30-85D357DDF4C5}" destId="{99C6405B-3592-4A69-9EF4-6D00842DE6BB}" srcOrd="0" destOrd="0" presId="urn:microsoft.com/office/officeart/2005/8/layout/orgChart1"/>
    <dgm:cxn modelId="{37CF6D51-41A5-4508-A8F6-72AD7947C590}" type="presParOf" srcId="{F7EFEDB6-7582-46B4-8A30-85D357DDF4C5}" destId="{86759BC9-CA68-493B-A2C8-1135E0B48AE5}" srcOrd="1" destOrd="0" presId="urn:microsoft.com/office/officeart/2005/8/layout/orgChart1"/>
    <dgm:cxn modelId="{0E185281-6173-4108-830B-21B02B37A230}" type="presParOf" srcId="{100FA834-4347-4439-AA3D-817F782A8E9C}" destId="{6AC526C0-B33D-4EC6-96F7-F009FB7C57A0}" srcOrd="1" destOrd="0" presId="urn:microsoft.com/office/officeart/2005/8/layout/orgChart1"/>
    <dgm:cxn modelId="{F5CAFED6-E714-45FF-A4F1-B8F7652F8018}" type="presParOf" srcId="{100FA834-4347-4439-AA3D-817F782A8E9C}" destId="{E0E2EC0E-62FB-4713-9047-6F255C0B3920}" srcOrd="2" destOrd="0" presId="urn:microsoft.com/office/officeart/2005/8/layout/orgChart1"/>
    <dgm:cxn modelId="{EE68181D-5273-402D-9A92-0DBE1F9D9FD8}" type="presParOf" srcId="{1E083787-49F3-4E56-B231-0B9E181773BB}" destId="{20F712C9-A6FD-432B-A6A3-A32EEA19EB17}" srcOrd="2" destOrd="0" presId="urn:microsoft.com/office/officeart/2005/8/layout/orgChart1"/>
    <dgm:cxn modelId="{FE0F0066-D3EA-4315-BC48-13F6653F0AEB}" type="presParOf" srcId="{1E083787-49F3-4E56-B231-0B9E181773BB}" destId="{4DA01A64-4846-4149-A5A5-1BEBD3F2CD91}" srcOrd="3" destOrd="0" presId="urn:microsoft.com/office/officeart/2005/8/layout/orgChart1"/>
    <dgm:cxn modelId="{0F70827B-1BDF-4EE3-A048-79E89AB1E8AA}" type="presParOf" srcId="{4DA01A64-4846-4149-A5A5-1BEBD3F2CD91}" destId="{A284E0EB-D254-4E26-8FCB-FC3B31F1B4D2}" srcOrd="0" destOrd="0" presId="urn:microsoft.com/office/officeart/2005/8/layout/orgChart1"/>
    <dgm:cxn modelId="{C795A7F5-59E3-4FD1-9ACE-5E60FCC962CC}" type="presParOf" srcId="{A284E0EB-D254-4E26-8FCB-FC3B31F1B4D2}" destId="{3BC39ADB-A584-43DF-9CFD-568177C082ED}" srcOrd="0" destOrd="0" presId="urn:microsoft.com/office/officeart/2005/8/layout/orgChart1"/>
    <dgm:cxn modelId="{F3448DE2-9F18-42A7-8CC6-3897A7117F4B}" type="presParOf" srcId="{A284E0EB-D254-4E26-8FCB-FC3B31F1B4D2}" destId="{D8C1108E-9E65-4640-A048-D3DA4540CB10}" srcOrd="1" destOrd="0" presId="urn:microsoft.com/office/officeart/2005/8/layout/orgChart1"/>
    <dgm:cxn modelId="{2E8558EB-5E0E-4366-B699-A4A1342BD81C}" type="presParOf" srcId="{4DA01A64-4846-4149-A5A5-1BEBD3F2CD91}" destId="{E6ED6022-44B7-4FA8-9BBB-E215F8F02579}" srcOrd="1" destOrd="0" presId="urn:microsoft.com/office/officeart/2005/8/layout/orgChart1"/>
    <dgm:cxn modelId="{18D7C427-E27F-4A14-A629-84A0E274EF89}" type="presParOf" srcId="{4DA01A64-4846-4149-A5A5-1BEBD3F2CD91}" destId="{58A67CDD-98C7-4310-847D-9BC3E6CF4738}" srcOrd="2" destOrd="0" presId="urn:microsoft.com/office/officeart/2005/8/layout/orgChart1"/>
    <dgm:cxn modelId="{DDB76470-6F3A-4A65-8EC7-64F89831BF9A}" type="presParOf" srcId="{8F37D733-E5CB-4AF3-89FA-9D2E40CA9D2E}" destId="{9EF6A7D2-622B-4C3B-A7CE-1537DB4BC67D}" srcOrd="2" destOrd="0" presId="urn:microsoft.com/office/officeart/2005/8/layout/orgChart1"/>
    <dgm:cxn modelId="{AC0D61CA-FFD1-4FF9-96B8-87513810C971}" type="presParOf" srcId="{895B5E83-E27D-4A82-8C17-EA85C0CCCA04}" destId="{9049E13F-2B3D-47D5-9816-1601D31C510D}" srcOrd="2" destOrd="0" presId="urn:microsoft.com/office/officeart/2005/8/layout/orgChart1"/>
    <dgm:cxn modelId="{A8F585F6-42E7-44C1-A696-471F6C0A8F36}" type="presParOf" srcId="{895B5E83-E27D-4A82-8C17-EA85C0CCCA04}" destId="{4561D2A6-67AB-481B-9EA4-D228A238393B}" srcOrd="3" destOrd="0" presId="urn:microsoft.com/office/officeart/2005/8/layout/orgChart1"/>
    <dgm:cxn modelId="{E45E4401-718C-4229-BCB6-7F16B2E3416A}" type="presParOf" srcId="{4561D2A6-67AB-481B-9EA4-D228A238393B}" destId="{43D5B7E5-0A3B-4908-B69B-05B2669E9090}" srcOrd="0" destOrd="0" presId="urn:microsoft.com/office/officeart/2005/8/layout/orgChart1"/>
    <dgm:cxn modelId="{9F7DA861-E413-42FA-9333-DCE7445F44FB}" type="presParOf" srcId="{43D5B7E5-0A3B-4908-B69B-05B2669E9090}" destId="{11E91AD7-A4EE-4E28-8B9F-2B3AA265EDC9}" srcOrd="0" destOrd="0" presId="urn:microsoft.com/office/officeart/2005/8/layout/orgChart1"/>
    <dgm:cxn modelId="{CA58BFE9-B498-44C2-9297-0D3A811BCAE5}" type="presParOf" srcId="{43D5B7E5-0A3B-4908-B69B-05B2669E9090}" destId="{16C3C8B7-FC6F-4325-8BCC-49F7EF455A71}" srcOrd="1" destOrd="0" presId="urn:microsoft.com/office/officeart/2005/8/layout/orgChart1"/>
    <dgm:cxn modelId="{880035D8-DA72-44FC-9575-E8B912678B4B}" type="presParOf" srcId="{4561D2A6-67AB-481B-9EA4-D228A238393B}" destId="{4044324C-A19C-4C2D-AC01-355EB781F9A1}" srcOrd="1" destOrd="0" presId="urn:microsoft.com/office/officeart/2005/8/layout/orgChart1"/>
    <dgm:cxn modelId="{F1CC9BF5-742F-49D4-9D26-E7B5C5B87FC9}" type="presParOf" srcId="{4044324C-A19C-4C2D-AC01-355EB781F9A1}" destId="{DFDAF603-1025-4B50-A358-0B285C5CA03C}" srcOrd="0" destOrd="0" presId="urn:microsoft.com/office/officeart/2005/8/layout/orgChart1"/>
    <dgm:cxn modelId="{A07FBC0A-DA39-4CB0-A0D6-54490C337768}" type="presParOf" srcId="{4044324C-A19C-4C2D-AC01-355EB781F9A1}" destId="{CFEDD389-216D-4446-B085-EE47D8E18F47}" srcOrd="1" destOrd="0" presId="urn:microsoft.com/office/officeart/2005/8/layout/orgChart1"/>
    <dgm:cxn modelId="{F8AC6316-8926-4E1E-8920-E5AABAE72EDA}" type="presParOf" srcId="{CFEDD389-216D-4446-B085-EE47D8E18F47}" destId="{C69386A3-876B-4F1B-8163-423572399EC3}" srcOrd="0" destOrd="0" presId="urn:microsoft.com/office/officeart/2005/8/layout/orgChart1"/>
    <dgm:cxn modelId="{9ACF8004-100D-4006-AB83-87306D12CBEC}" type="presParOf" srcId="{C69386A3-876B-4F1B-8163-423572399EC3}" destId="{B372ADE9-B827-4F37-BFD2-8188D129F5B6}" srcOrd="0" destOrd="0" presId="urn:microsoft.com/office/officeart/2005/8/layout/orgChart1"/>
    <dgm:cxn modelId="{0B8445F3-B47F-479C-94F7-B6F5916279D2}" type="presParOf" srcId="{C69386A3-876B-4F1B-8163-423572399EC3}" destId="{8BFDC10E-2796-4846-AC11-B5D8594EBC9E}" srcOrd="1" destOrd="0" presId="urn:microsoft.com/office/officeart/2005/8/layout/orgChart1"/>
    <dgm:cxn modelId="{975506C7-241E-4EBB-81A4-D2DBB81E9B8F}" type="presParOf" srcId="{CFEDD389-216D-4446-B085-EE47D8E18F47}" destId="{A80437F7-C448-4706-86D9-5C9203B30920}" srcOrd="1" destOrd="0" presId="urn:microsoft.com/office/officeart/2005/8/layout/orgChart1"/>
    <dgm:cxn modelId="{19E63FF0-BBCA-4051-A0B3-F584074D67F1}" type="presParOf" srcId="{CFEDD389-216D-4446-B085-EE47D8E18F47}" destId="{9F4D7F14-3350-48B8-8CA0-EEA6C3ED9533}" srcOrd="2" destOrd="0" presId="urn:microsoft.com/office/officeart/2005/8/layout/orgChart1"/>
    <dgm:cxn modelId="{16200EF0-C203-451B-A60F-DD5C0A8DF994}" type="presParOf" srcId="{4561D2A6-67AB-481B-9EA4-D228A238393B}" destId="{C9A76390-F6DF-4C62-B4F2-FD1CC0D7A3F6}" srcOrd="2" destOrd="0" presId="urn:microsoft.com/office/officeart/2005/8/layout/orgChart1"/>
    <dgm:cxn modelId="{2DBA7443-72E7-4A91-BC0D-1F3CCB1E9637}" type="presParOf" srcId="{895B5E83-E27D-4A82-8C17-EA85C0CCCA04}" destId="{9AC216E9-6153-4D61-AA70-EC5B32268DCE}" srcOrd="4" destOrd="0" presId="urn:microsoft.com/office/officeart/2005/8/layout/orgChart1"/>
    <dgm:cxn modelId="{FC197F83-B778-4CE4-BECB-8ED3C9F847F7}" type="presParOf" srcId="{895B5E83-E27D-4A82-8C17-EA85C0CCCA04}" destId="{5EDF4624-41C7-4DA6-B813-31177B225A23}" srcOrd="5" destOrd="0" presId="urn:microsoft.com/office/officeart/2005/8/layout/orgChart1"/>
    <dgm:cxn modelId="{9B941D1F-6EAE-4668-99ED-B8681FEC35E3}" type="presParOf" srcId="{5EDF4624-41C7-4DA6-B813-31177B225A23}" destId="{8F163AA5-7104-4C75-B4E9-EBA4A6FF926F}" srcOrd="0" destOrd="0" presId="urn:microsoft.com/office/officeart/2005/8/layout/orgChart1"/>
    <dgm:cxn modelId="{2AE8BDA1-3AFA-47F9-892D-3F8E7E386887}" type="presParOf" srcId="{8F163AA5-7104-4C75-B4E9-EBA4A6FF926F}" destId="{2E371601-B927-40AB-8CC3-92A11892E804}" srcOrd="0" destOrd="0" presId="urn:microsoft.com/office/officeart/2005/8/layout/orgChart1"/>
    <dgm:cxn modelId="{D16A5CA4-6F1A-40A9-B618-B765C7F9CA6E}" type="presParOf" srcId="{8F163AA5-7104-4C75-B4E9-EBA4A6FF926F}" destId="{781ADFFA-E1D1-488A-81A9-0FE36E0F262A}" srcOrd="1" destOrd="0" presId="urn:microsoft.com/office/officeart/2005/8/layout/orgChart1"/>
    <dgm:cxn modelId="{2EACDC42-D479-4734-A4FF-82E5B37EACCD}" type="presParOf" srcId="{5EDF4624-41C7-4DA6-B813-31177B225A23}" destId="{4649E55B-75B0-4134-8E42-60B2F12806B2}" srcOrd="1" destOrd="0" presId="urn:microsoft.com/office/officeart/2005/8/layout/orgChart1"/>
    <dgm:cxn modelId="{A7FA0CA5-1D6C-4E2B-81E7-F6BBB68D041C}" type="presParOf" srcId="{4649E55B-75B0-4134-8E42-60B2F12806B2}" destId="{BB73EF82-1506-4AAB-9565-C7B334A43A87}" srcOrd="0" destOrd="0" presId="urn:microsoft.com/office/officeart/2005/8/layout/orgChart1"/>
    <dgm:cxn modelId="{2E46238E-4179-4194-951B-6E97A72FAE5B}" type="presParOf" srcId="{4649E55B-75B0-4134-8E42-60B2F12806B2}" destId="{563851BB-9C2C-452E-8200-E299303BA9DC}" srcOrd="1" destOrd="0" presId="urn:microsoft.com/office/officeart/2005/8/layout/orgChart1"/>
    <dgm:cxn modelId="{8A9BF7B6-EF4E-4E14-878E-C193717A17AF}" type="presParOf" srcId="{563851BB-9C2C-452E-8200-E299303BA9DC}" destId="{17B9C082-467E-4E0E-ABC0-8E13439FC4B1}" srcOrd="0" destOrd="0" presId="urn:microsoft.com/office/officeart/2005/8/layout/orgChart1"/>
    <dgm:cxn modelId="{3A95A7DB-F0D1-4F5D-8B53-069A18C29371}" type="presParOf" srcId="{17B9C082-467E-4E0E-ABC0-8E13439FC4B1}" destId="{D758B444-EB22-46CF-9533-3D41048700E2}" srcOrd="0" destOrd="0" presId="urn:microsoft.com/office/officeart/2005/8/layout/orgChart1"/>
    <dgm:cxn modelId="{FC76D906-629E-47A0-9727-98DBD9102831}" type="presParOf" srcId="{17B9C082-467E-4E0E-ABC0-8E13439FC4B1}" destId="{8447FA55-0EEC-4487-AFD7-0911AE0FDA61}" srcOrd="1" destOrd="0" presId="urn:microsoft.com/office/officeart/2005/8/layout/orgChart1"/>
    <dgm:cxn modelId="{9C9DC3E9-0B6C-45FA-8EBB-E2B47DB6E37E}" type="presParOf" srcId="{563851BB-9C2C-452E-8200-E299303BA9DC}" destId="{908AE987-82D0-4BEE-A020-1B6B7FDF6BBB}" srcOrd="1" destOrd="0" presId="urn:microsoft.com/office/officeart/2005/8/layout/orgChart1"/>
    <dgm:cxn modelId="{335418A7-F870-4F2C-A5C9-1B41E3EA18E6}" type="presParOf" srcId="{563851BB-9C2C-452E-8200-E299303BA9DC}" destId="{3DB46379-D690-4D8E-8B17-7F27DAD5229D}" srcOrd="2" destOrd="0" presId="urn:microsoft.com/office/officeart/2005/8/layout/orgChart1"/>
    <dgm:cxn modelId="{4AD42402-2BE5-422F-96CE-147D6A9F3CBE}" type="presParOf" srcId="{4649E55B-75B0-4134-8E42-60B2F12806B2}" destId="{4E928EEB-0CAA-431B-8D98-B413243A4BED}" srcOrd="2" destOrd="0" presId="urn:microsoft.com/office/officeart/2005/8/layout/orgChart1"/>
    <dgm:cxn modelId="{0CA4D943-A98E-4838-9B15-49C38DC9A736}" type="presParOf" srcId="{4649E55B-75B0-4134-8E42-60B2F12806B2}" destId="{8A675918-E229-45C2-B0D1-C8D69AE08A42}" srcOrd="3" destOrd="0" presId="urn:microsoft.com/office/officeart/2005/8/layout/orgChart1"/>
    <dgm:cxn modelId="{88A22DF6-88C2-494E-9439-E97EFA1BCA0C}" type="presParOf" srcId="{8A675918-E229-45C2-B0D1-C8D69AE08A42}" destId="{38104B36-3435-4C1D-8CA6-7393E06D8A0A}" srcOrd="0" destOrd="0" presId="urn:microsoft.com/office/officeart/2005/8/layout/orgChart1"/>
    <dgm:cxn modelId="{BE306E97-4208-4692-9C9B-34C5DE7386A0}" type="presParOf" srcId="{38104B36-3435-4C1D-8CA6-7393E06D8A0A}" destId="{E41039A6-5702-4C31-89C9-C08BE011726C}" srcOrd="0" destOrd="0" presId="urn:microsoft.com/office/officeart/2005/8/layout/orgChart1"/>
    <dgm:cxn modelId="{526B9724-29ED-4209-A6ED-97D9FEC1DB6E}" type="presParOf" srcId="{38104B36-3435-4C1D-8CA6-7393E06D8A0A}" destId="{5109419B-43E6-4A1C-BC1F-F46FDF093BF7}" srcOrd="1" destOrd="0" presId="urn:microsoft.com/office/officeart/2005/8/layout/orgChart1"/>
    <dgm:cxn modelId="{26F74DAF-3189-48B1-982C-0F225D351DA4}" type="presParOf" srcId="{8A675918-E229-45C2-B0D1-C8D69AE08A42}" destId="{B5B310F2-0DB2-4B43-B3E8-67FFABF0A1BC}" srcOrd="1" destOrd="0" presId="urn:microsoft.com/office/officeart/2005/8/layout/orgChart1"/>
    <dgm:cxn modelId="{4D291607-AFEE-4484-BD23-F9A007D7FFDA}" type="presParOf" srcId="{8A675918-E229-45C2-B0D1-C8D69AE08A42}" destId="{140E58D5-6129-4316-B6FC-E5CF6A9D06A2}" srcOrd="2" destOrd="0" presId="urn:microsoft.com/office/officeart/2005/8/layout/orgChart1"/>
    <dgm:cxn modelId="{437FFDF3-06DD-4503-9437-2059E8184BC3}" type="presParOf" srcId="{4649E55B-75B0-4134-8E42-60B2F12806B2}" destId="{26D3EEF0-D955-4407-B9E3-0F1B19BD3058}" srcOrd="4" destOrd="0" presId="urn:microsoft.com/office/officeart/2005/8/layout/orgChart1"/>
    <dgm:cxn modelId="{6867E215-455B-4C6B-BB6F-A0AFC62813AB}" type="presParOf" srcId="{4649E55B-75B0-4134-8E42-60B2F12806B2}" destId="{CBCF236B-1AFB-4E65-AE73-E20783BD1815}" srcOrd="5" destOrd="0" presId="urn:microsoft.com/office/officeart/2005/8/layout/orgChart1"/>
    <dgm:cxn modelId="{74B37013-931C-40F2-8D84-4F0D7DAEA07B}" type="presParOf" srcId="{CBCF236B-1AFB-4E65-AE73-E20783BD1815}" destId="{69EF1730-686A-46B1-84BF-F2655536260D}" srcOrd="0" destOrd="0" presId="urn:microsoft.com/office/officeart/2005/8/layout/orgChart1"/>
    <dgm:cxn modelId="{E739C935-6AF1-4868-8CB1-ADCF31C95237}" type="presParOf" srcId="{69EF1730-686A-46B1-84BF-F2655536260D}" destId="{B287F08A-9BC2-4232-BF3C-4740D7139E99}" srcOrd="0" destOrd="0" presId="urn:microsoft.com/office/officeart/2005/8/layout/orgChart1"/>
    <dgm:cxn modelId="{D745DE0E-502E-4F26-8C64-910A69951CE4}" type="presParOf" srcId="{69EF1730-686A-46B1-84BF-F2655536260D}" destId="{7D6AFD84-673C-454C-B224-DDFC59F074CD}" srcOrd="1" destOrd="0" presId="urn:microsoft.com/office/officeart/2005/8/layout/orgChart1"/>
    <dgm:cxn modelId="{F5E0C4D9-1C8C-48C0-B894-9AF95B218DFA}" type="presParOf" srcId="{CBCF236B-1AFB-4E65-AE73-E20783BD1815}" destId="{DD270D89-7E30-411F-8F3F-8A5590A78BB7}" srcOrd="1" destOrd="0" presId="urn:microsoft.com/office/officeart/2005/8/layout/orgChart1"/>
    <dgm:cxn modelId="{90011C36-7006-4030-A41C-0A86B2AF0D12}" type="presParOf" srcId="{CBCF236B-1AFB-4E65-AE73-E20783BD1815}" destId="{135A54A5-58A7-4C52-9C0C-B8E08B83355C}" srcOrd="2" destOrd="0" presId="urn:microsoft.com/office/officeart/2005/8/layout/orgChart1"/>
    <dgm:cxn modelId="{3B13283A-71A1-4617-8B75-DDD498186E4B}" type="presParOf" srcId="{4649E55B-75B0-4134-8E42-60B2F12806B2}" destId="{7990E69E-E038-4F01-AE56-3E7C6E02AEAF}" srcOrd="6" destOrd="0" presId="urn:microsoft.com/office/officeart/2005/8/layout/orgChart1"/>
    <dgm:cxn modelId="{FC1E86C4-2ABD-416D-8F9A-39F6ED5C1507}" type="presParOf" srcId="{4649E55B-75B0-4134-8E42-60B2F12806B2}" destId="{04E9564A-0444-4682-9CC0-28905365535B}" srcOrd="7" destOrd="0" presId="urn:microsoft.com/office/officeart/2005/8/layout/orgChart1"/>
    <dgm:cxn modelId="{22894EB3-6B90-4107-B22D-8C6CA084C430}" type="presParOf" srcId="{04E9564A-0444-4682-9CC0-28905365535B}" destId="{A7C99CF5-F16B-481F-B8E0-B403FE7D7A51}" srcOrd="0" destOrd="0" presId="urn:microsoft.com/office/officeart/2005/8/layout/orgChart1"/>
    <dgm:cxn modelId="{8ADEEB4E-A5E5-4C58-B8CA-58BF677EDDFB}" type="presParOf" srcId="{A7C99CF5-F16B-481F-B8E0-B403FE7D7A51}" destId="{2C3F1D8F-3951-429C-9402-4EE83C411C4B}" srcOrd="0" destOrd="0" presId="urn:microsoft.com/office/officeart/2005/8/layout/orgChart1"/>
    <dgm:cxn modelId="{AE314450-E806-4EAE-8C7C-FDB9347FA0C0}" type="presParOf" srcId="{A7C99CF5-F16B-481F-B8E0-B403FE7D7A51}" destId="{C1DB114F-3D5E-4330-8F6C-EE0C820A393D}" srcOrd="1" destOrd="0" presId="urn:microsoft.com/office/officeart/2005/8/layout/orgChart1"/>
    <dgm:cxn modelId="{6424B4F1-AE6E-4087-B38F-8BBF833CD605}" type="presParOf" srcId="{04E9564A-0444-4682-9CC0-28905365535B}" destId="{112FDC53-C918-4CF7-AC4A-2B4DEED301CD}" srcOrd="1" destOrd="0" presId="urn:microsoft.com/office/officeart/2005/8/layout/orgChart1"/>
    <dgm:cxn modelId="{FA98FE37-AFE9-489B-90A8-0B25A78D79D9}" type="presParOf" srcId="{04E9564A-0444-4682-9CC0-28905365535B}" destId="{BE315E8F-D72C-4932-95C4-C17A72592695}" srcOrd="2" destOrd="0" presId="urn:microsoft.com/office/officeart/2005/8/layout/orgChart1"/>
    <dgm:cxn modelId="{BAC65B60-F032-4C52-969A-14BBCA3C8E92}" type="presParOf" srcId="{5EDF4624-41C7-4DA6-B813-31177B225A23}" destId="{C2F10ABD-2085-41D9-8536-D2366904C352}" srcOrd="2" destOrd="0" presId="urn:microsoft.com/office/officeart/2005/8/layout/orgChart1"/>
    <dgm:cxn modelId="{AA391875-4038-437D-A25D-AC8AFB6ACC65}" type="presParOf" srcId="{895B5E83-E27D-4A82-8C17-EA85C0CCCA04}" destId="{2CF6C6DD-ED44-4914-9D5B-2539A9AC6534}" srcOrd="6" destOrd="0" presId="urn:microsoft.com/office/officeart/2005/8/layout/orgChart1"/>
    <dgm:cxn modelId="{807F5A2C-B502-4B06-B4FA-807486C338F5}" type="presParOf" srcId="{895B5E83-E27D-4A82-8C17-EA85C0CCCA04}" destId="{EAA80242-79BB-46D9-AAA7-AD92E27D13EC}" srcOrd="7" destOrd="0" presId="urn:microsoft.com/office/officeart/2005/8/layout/orgChart1"/>
    <dgm:cxn modelId="{D322DCE4-3170-422E-AED0-44603E847BFB}" type="presParOf" srcId="{EAA80242-79BB-46D9-AAA7-AD92E27D13EC}" destId="{B016EC37-BD04-491D-BA4D-14B796730BAF}" srcOrd="0" destOrd="0" presId="urn:microsoft.com/office/officeart/2005/8/layout/orgChart1"/>
    <dgm:cxn modelId="{2155D816-CCE8-462B-A989-F3CEFFD61697}" type="presParOf" srcId="{B016EC37-BD04-491D-BA4D-14B796730BAF}" destId="{B99F02DC-B537-4970-A2B5-992AE0D5F60A}" srcOrd="0" destOrd="0" presId="urn:microsoft.com/office/officeart/2005/8/layout/orgChart1"/>
    <dgm:cxn modelId="{5414C45D-0D62-4422-8821-18C147C71E76}" type="presParOf" srcId="{B016EC37-BD04-491D-BA4D-14B796730BAF}" destId="{C57288E6-31CF-4594-AD6F-EBC7351224F9}" srcOrd="1" destOrd="0" presId="urn:microsoft.com/office/officeart/2005/8/layout/orgChart1"/>
    <dgm:cxn modelId="{6DD14E12-AC23-4B91-8A22-BB45048B2002}" type="presParOf" srcId="{EAA80242-79BB-46D9-AAA7-AD92E27D13EC}" destId="{38B8B55A-48D6-450A-BF61-1C0A71EF417E}" srcOrd="1" destOrd="0" presId="urn:microsoft.com/office/officeart/2005/8/layout/orgChart1"/>
    <dgm:cxn modelId="{995E346C-FD50-45C6-B3C1-87782B335C7A}" type="presParOf" srcId="{38B8B55A-48D6-450A-BF61-1C0A71EF417E}" destId="{F46F5BD5-52F2-41C9-9F7E-B941134DE4DB}" srcOrd="0" destOrd="0" presId="urn:microsoft.com/office/officeart/2005/8/layout/orgChart1"/>
    <dgm:cxn modelId="{56ED6F63-B49C-410F-B0EF-ECBA7B012CB6}" type="presParOf" srcId="{38B8B55A-48D6-450A-BF61-1C0A71EF417E}" destId="{42FC5DE2-6863-4DD9-BF30-BA9F62116586}" srcOrd="1" destOrd="0" presId="urn:microsoft.com/office/officeart/2005/8/layout/orgChart1"/>
    <dgm:cxn modelId="{0FC55057-946A-4144-9D3A-AEDFA1DCF32F}" type="presParOf" srcId="{42FC5DE2-6863-4DD9-BF30-BA9F62116586}" destId="{2B843EB0-4F7B-4CA0-9E0F-5CA6E0F9A775}" srcOrd="0" destOrd="0" presId="urn:microsoft.com/office/officeart/2005/8/layout/orgChart1"/>
    <dgm:cxn modelId="{3A444BBD-7448-49FD-B977-164AA85026F5}" type="presParOf" srcId="{2B843EB0-4F7B-4CA0-9E0F-5CA6E0F9A775}" destId="{F4A8004B-BC82-44BF-AB92-C8A24B6C80DA}" srcOrd="0" destOrd="0" presId="urn:microsoft.com/office/officeart/2005/8/layout/orgChart1"/>
    <dgm:cxn modelId="{B9FF55D6-7703-4E4E-9589-001310B0C166}" type="presParOf" srcId="{2B843EB0-4F7B-4CA0-9E0F-5CA6E0F9A775}" destId="{A48A3FBE-5DC9-4976-9E88-188BE82955DE}" srcOrd="1" destOrd="0" presId="urn:microsoft.com/office/officeart/2005/8/layout/orgChart1"/>
    <dgm:cxn modelId="{1EEB8F3D-B70F-4608-A50D-E6EE7800115E}" type="presParOf" srcId="{42FC5DE2-6863-4DD9-BF30-BA9F62116586}" destId="{06E2D757-AE94-4056-A27A-395D536B1BDE}" srcOrd="1" destOrd="0" presId="urn:microsoft.com/office/officeart/2005/8/layout/orgChart1"/>
    <dgm:cxn modelId="{4E5B39F3-0183-4309-9BCB-9E8111EF0FC5}" type="presParOf" srcId="{42FC5DE2-6863-4DD9-BF30-BA9F62116586}" destId="{34F79FFB-FF0C-4EE1-B09A-520886E28985}" srcOrd="2" destOrd="0" presId="urn:microsoft.com/office/officeart/2005/8/layout/orgChart1"/>
    <dgm:cxn modelId="{E063AE4B-6985-472E-AFAA-21BBBF738D24}" type="presParOf" srcId="{EAA80242-79BB-46D9-AAA7-AD92E27D13EC}" destId="{D8115F0C-6086-4046-95A6-DF7526A001EE}" srcOrd="2" destOrd="0" presId="urn:microsoft.com/office/officeart/2005/8/layout/orgChart1"/>
    <dgm:cxn modelId="{20FD5450-792F-48F8-BAD1-2F72BD774A10}" type="presParOf" srcId="{895B5E83-E27D-4A82-8C17-EA85C0CCCA04}" destId="{D436A740-A6B4-44E4-80E6-A226A2449A9E}" srcOrd="8" destOrd="0" presId="urn:microsoft.com/office/officeart/2005/8/layout/orgChart1"/>
    <dgm:cxn modelId="{7F521360-B7DC-4853-8A2F-722D96C3EC1E}" type="presParOf" srcId="{895B5E83-E27D-4A82-8C17-EA85C0CCCA04}" destId="{D694BD9F-5D54-4E62-BC03-13C14C9CFC5D}" srcOrd="9" destOrd="0" presId="urn:microsoft.com/office/officeart/2005/8/layout/orgChart1"/>
    <dgm:cxn modelId="{82B7BAAE-F607-4454-9E10-BB15C8F392EF}" type="presParOf" srcId="{D694BD9F-5D54-4E62-BC03-13C14C9CFC5D}" destId="{27B06911-3972-442D-86D8-7AE757BADAE0}" srcOrd="0" destOrd="0" presId="urn:microsoft.com/office/officeart/2005/8/layout/orgChart1"/>
    <dgm:cxn modelId="{9E8737FF-229E-47C6-99B8-82F2AFCF8D9C}" type="presParOf" srcId="{27B06911-3972-442D-86D8-7AE757BADAE0}" destId="{8B31934A-2136-42AF-9E3F-9D610705C818}" srcOrd="0" destOrd="0" presId="urn:microsoft.com/office/officeart/2005/8/layout/orgChart1"/>
    <dgm:cxn modelId="{DCF7DA2A-563F-448B-805A-BCA8C19F1B9D}" type="presParOf" srcId="{27B06911-3972-442D-86D8-7AE757BADAE0}" destId="{1D21BCBA-5403-4675-B2B5-3DCC73102991}" srcOrd="1" destOrd="0" presId="urn:microsoft.com/office/officeart/2005/8/layout/orgChart1"/>
    <dgm:cxn modelId="{68C3E2D0-3B0E-4C98-9DE9-C7D76501DA75}" type="presParOf" srcId="{D694BD9F-5D54-4E62-BC03-13C14C9CFC5D}" destId="{2E35F8F9-2412-45DF-A6B5-82B8F7C53CD4}" srcOrd="1" destOrd="0" presId="urn:microsoft.com/office/officeart/2005/8/layout/orgChart1"/>
    <dgm:cxn modelId="{393B17C8-6CBA-49CA-9CBE-5B4F1766E60E}" type="presParOf" srcId="{2E35F8F9-2412-45DF-A6B5-82B8F7C53CD4}" destId="{8D68D0AB-3D2B-4971-B8E0-9BA8C755C54B}" srcOrd="0" destOrd="0" presId="urn:microsoft.com/office/officeart/2005/8/layout/orgChart1"/>
    <dgm:cxn modelId="{44615C1C-414F-4F8B-AAA4-4A00E7870483}" type="presParOf" srcId="{2E35F8F9-2412-45DF-A6B5-82B8F7C53CD4}" destId="{37FBFD81-737F-4D1D-80DF-5A5CFFBA84B6}" srcOrd="1" destOrd="0" presId="urn:microsoft.com/office/officeart/2005/8/layout/orgChart1"/>
    <dgm:cxn modelId="{26FD35BD-9776-432B-9ECE-83940A44D6B7}" type="presParOf" srcId="{37FBFD81-737F-4D1D-80DF-5A5CFFBA84B6}" destId="{84DC3451-7C3D-446B-8C1B-A3A7D22F0DDF}" srcOrd="0" destOrd="0" presId="urn:microsoft.com/office/officeart/2005/8/layout/orgChart1"/>
    <dgm:cxn modelId="{4E123C92-C176-4B0E-9CE7-657268DA5C1A}" type="presParOf" srcId="{84DC3451-7C3D-446B-8C1B-A3A7D22F0DDF}" destId="{44797017-7FF2-4AE7-846C-5983D3A29646}" srcOrd="0" destOrd="0" presId="urn:microsoft.com/office/officeart/2005/8/layout/orgChart1"/>
    <dgm:cxn modelId="{EE11CCF2-9DB4-4DC3-AC12-DA7067D5A41B}" type="presParOf" srcId="{84DC3451-7C3D-446B-8C1B-A3A7D22F0DDF}" destId="{016474EB-C0B6-4497-B061-319680D628F0}" srcOrd="1" destOrd="0" presId="urn:microsoft.com/office/officeart/2005/8/layout/orgChart1"/>
    <dgm:cxn modelId="{F85404F7-F802-43FD-A463-AA6FAE438D2D}" type="presParOf" srcId="{37FBFD81-737F-4D1D-80DF-5A5CFFBA84B6}" destId="{5654A8A1-5EBF-468C-95C3-B84BACC52096}" srcOrd="1" destOrd="0" presId="urn:microsoft.com/office/officeart/2005/8/layout/orgChart1"/>
    <dgm:cxn modelId="{86FA7755-A37B-4870-9085-86CFF60907F9}" type="presParOf" srcId="{37FBFD81-737F-4D1D-80DF-5A5CFFBA84B6}" destId="{16CFAACE-3E9C-4531-9202-9F4888F7A89B}" srcOrd="2" destOrd="0" presId="urn:microsoft.com/office/officeart/2005/8/layout/orgChart1"/>
    <dgm:cxn modelId="{E136171F-F91E-4456-A710-14F17C6A0ED0}" type="presParOf" srcId="{2E35F8F9-2412-45DF-A6B5-82B8F7C53CD4}" destId="{2303A711-93B2-4494-947F-73AF7CA8D78C}" srcOrd="2" destOrd="0" presId="urn:microsoft.com/office/officeart/2005/8/layout/orgChart1"/>
    <dgm:cxn modelId="{06C366FA-9A5D-41C9-867A-741A6EB119F7}" type="presParOf" srcId="{2E35F8F9-2412-45DF-A6B5-82B8F7C53CD4}" destId="{1B4D5A47-91EB-432A-9B0C-91F7895392FE}" srcOrd="3" destOrd="0" presId="urn:microsoft.com/office/officeart/2005/8/layout/orgChart1"/>
    <dgm:cxn modelId="{FB7043C6-9FB7-4A16-9D85-362929C89F35}" type="presParOf" srcId="{1B4D5A47-91EB-432A-9B0C-91F7895392FE}" destId="{878FE5AD-E8F7-450F-AAFA-9112256E86BE}" srcOrd="0" destOrd="0" presId="urn:microsoft.com/office/officeart/2005/8/layout/orgChart1"/>
    <dgm:cxn modelId="{D0E33505-6298-4332-911A-AC86201436E4}" type="presParOf" srcId="{878FE5AD-E8F7-450F-AAFA-9112256E86BE}" destId="{2871E24D-CD76-4792-9D38-81D34F4F80C8}" srcOrd="0" destOrd="0" presId="urn:microsoft.com/office/officeart/2005/8/layout/orgChart1"/>
    <dgm:cxn modelId="{71E2C212-058F-4AAF-BFCA-CA7BFC9A4768}" type="presParOf" srcId="{878FE5AD-E8F7-450F-AAFA-9112256E86BE}" destId="{77C53085-1832-4D93-B35A-9EBDDA7CB908}" srcOrd="1" destOrd="0" presId="urn:microsoft.com/office/officeart/2005/8/layout/orgChart1"/>
    <dgm:cxn modelId="{C96ADACE-9F5D-4E5E-94E0-4553CE4C3475}" type="presParOf" srcId="{1B4D5A47-91EB-432A-9B0C-91F7895392FE}" destId="{B134211F-FE37-4878-8467-09A1B35D33BF}" srcOrd="1" destOrd="0" presId="urn:microsoft.com/office/officeart/2005/8/layout/orgChart1"/>
    <dgm:cxn modelId="{5A96F24A-C777-443B-9AAC-2F27FB5BB268}" type="presParOf" srcId="{1B4D5A47-91EB-432A-9B0C-91F7895392FE}" destId="{24DA04C5-A04C-4C67-B695-5BD72B40FF7C}" srcOrd="2" destOrd="0" presId="urn:microsoft.com/office/officeart/2005/8/layout/orgChart1"/>
    <dgm:cxn modelId="{B8AAEC8A-0417-4ABE-8FAC-F17C7685225F}" type="presParOf" srcId="{D694BD9F-5D54-4E62-BC03-13C14C9CFC5D}" destId="{949FBBB7-9AD0-4EDD-9711-EA3C6FC3FB65}" srcOrd="2" destOrd="0" presId="urn:microsoft.com/office/officeart/2005/8/layout/orgChart1"/>
    <dgm:cxn modelId="{8265A209-F607-4A9A-8C9F-6273BAAD1001}" type="presParOf" srcId="{0D8061A8-1AB7-469C-8E15-D2421763B5C2}" destId="{958E73B7-7E97-43DB-A8DA-12043AD538BF}" srcOrd="2" destOrd="0" presId="urn:microsoft.com/office/officeart/2005/8/layout/orgChart1"/>
    <dgm:cxn modelId="{1D57BE29-CBCC-4113-BCDA-04AB23050C4D}" type="presParOf" srcId="{428AD2B6-5ECF-4567-9EF6-2062F93FD42C}" destId="{4D58C283-33AF-41A0-9D0B-981E49152431}" srcOrd="2" destOrd="0" presId="urn:microsoft.com/office/officeart/2005/8/layout/orgChart1"/>
    <dgm:cxn modelId="{976CC292-D249-46CF-A7B1-F24CB7813894}" type="presParOf" srcId="{428AD2B6-5ECF-4567-9EF6-2062F93FD42C}" destId="{C89870A6-6EDF-48E9-AFF3-447FBD5C243B}" srcOrd="3" destOrd="0" presId="urn:microsoft.com/office/officeart/2005/8/layout/orgChart1"/>
    <dgm:cxn modelId="{DDE32DB4-078C-42DF-92B1-DB0694EAA739}" type="presParOf" srcId="{C89870A6-6EDF-48E9-AFF3-447FBD5C243B}" destId="{FDB945E3-284D-4D2A-AE06-2DDB2D6FE03E}" srcOrd="0" destOrd="0" presId="urn:microsoft.com/office/officeart/2005/8/layout/orgChart1"/>
    <dgm:cxn modelId="{0CAED7EE-3D05-4745-AE85-655A518450D9}" type="presParOf" srcId="{FDB945E3-284D-4D2A-AE06-2DDB2D6FE03E}" destId="{A9ABEFDC-A11D-4335-9197-6E47494E1588}" srcOrd="0" destOrd="0" presId="urn:microsoft.com/office/officeart/2005/8/layout/orgChart1"/>
    <dgm:cxn modelId="{E04E6767-53E5-435F-B474-382E44B7C355}" type="presParOf" srcId="{FDB945E3-284D-4D2A-AE06-2DDB2D6FE03E}" destId="{EFB8EAE8-8B61-438A-A4BA-4D608ACEA7BD}" srcOrd="1" destOrd="0" presId="urn:microsoft.com/office/officeart/2005/8/layout/orgChart1"/>
    <dgm:cxn modelId="{EDD7046C-C23D-49F8-87F4-2AB3A48031E9}" type="presParOf" srcId="{C89870A6-6EDF-48E9-AFF3-447FBD5C243B}" destId="{B19F3855-E0F5-4BEB-A4EC-15C5844B2D22}" srcOrd="1" destOrd="0" presId="urn:microsoft.com/office/officeart/2005/8/layout/orgChart1"/>
    <dgm:cxn modelId="{7E770BFB-F556-49F0-B3E2-315B999EC63A}" type="presParOf" srcId="{B19F3855-E0F5-4BEB-A4EC-15C5844B2D22}" destId="{40ED419A-7EEE-4835-8170-1AF552F7885E}" srcOrd="0" destOrd="0" presId="urn:microsoft.com/office/officeart/2005/8/layout/orgChart1"/>
    <dgm:cxn modelId="{CC432BBD-A5B5-478D-B645-271916A86394}" type="presParOf" srcId="{B19F3855-E0F5-4BEB-A4EC-15C5844B2D22}" destId="{BD9E8203-D242-4C26-A0FB-C6E9E656D220}" srcOrd="1" destOrd="0" presId="urn:microsoft.com/office/officeart/2005/8/layout/orgChart1"/>
    <dgm:cxn modelId="{8803BB6D-5701-4E5E-B382-F591F440BEDC}" type="presParOf" srcId="{BD9E8203-D242-4C26-A0FB-C6E9E656D220}" destId="{7F6201F8-0F55-45F2-A61D-1236407B7F28}" srcOrd="0" destOrd="0" presId="urn:microsoft.com/office/officeart/2005/8/layout/orgChart1"/>
    <dgm:cxn modelId="{53F08F04-6A09-45EB-A37F-673D3B1B47F9}" type="presParOf" srcId="{7F6201F8-0F55-45F2-A61D-1236407B7F28}" destId="{6E0DAE59-4C90-4B51-8AB1-8219A9D04CF3}" srcOrd="0" destOrd="0" presId="urn:microsoft.com/office/officeart/2005/8/layout/orgChart1"/>
    <dgm:cxn modelId="{5C0601BD-63C2-40F8-9A58-EC3D64CC4D90}" type="presParOf" srcId="{7F6201F8-0F55-45F2-A61D-1236407B7F28}" destId="{744B263A-6166-429C-B0FF-E15159E8636A}" srcOrd="1" destOrd="0" presId="urn:microsoft.com/office/officeart/2005/8/layout/orgChart1"/>
    <dgm:cxn modelId="{2D67FBE7-EC0A-4A58-BEB1-648B80F45DF2}" type="presParOf" srcId="{BD9E8203-D242-4C26-A0FB-C6E9E656D220}" destId="{39ED92B7-FD74-41FC-BDC8-EF2246A4D4A9}" srcOrd="1" destOrd="0" presId="urn:microsoft.com/office/officeart/2005/8/layout/orgChart1"/>
    <dgm:cxn modelId="{07548EF2-5B4E-40CF-B3AE-6E40B752F814}" type="presParOf" srcId="{BD9E8203-D242-4C26-A0FB-C6E9E656D220}" destId="{A9EF1E11-AACA-4D77-9713-EEA1C35FCDE7}" srcOrd="2" destOrd="0" presId="urn:microsoft.com/office/officeart/2005/8/layout/orgChart1"/>
    <dgm:cxn modelId="{C143CDFF-5A07-456A-8A0B-0A5A85FAC6E9}" type="presParOf" srcId="{B19F3855-E0F5-4BEB-A4EC-15C5844B2D22}" destId="{9A1A9C46-4E68-45D4-9C83-01B5C959EAE4}" srcOrd="2" destOrd="0" presId="urn:microsoft.com/office/officeart/2005/8/layout/orgChart1"/>
    <dgm:cxn modelId="{936349A9-2B91-4E73-8455-8EB082AE16F6}" type="presParOf" srcId="{B19F3855-E0F5-4BEB-A4EC-15C5844B2D22}" destId="{45BF2DF3-EEBD-46F1-9986-9850CDC760B1}" srcOrd="3" destOrd="0" presId="urn:microsoft.com/office/officeart/2005/8/layout/orgChart1"/>
    <dgm:cxn modelId="{555F09EB-AFB8-44B2-B115-7538BF8FF620}" type="presParOf" srcId="{45BF2DF3-EEBD-46F1-9986-9850CDC760B1}" destId="{6436B2A0-153B-483D-A3AA-2CE9D04F52D1}" srcOrd="0" destOrd="0" presId="urn:microsoft.com/office/officeart/2005/8/layout/orgChart1"/>
    <dgm:cxn modelId="{540834D9-D6A3-4DA8-8402-653B7CBB58E3}" type="presParOf" srcId="{6436B2A0-153B-483D-A3AA-2CE9D04F52D1}" destId="{6638686C-1E85-46FE-97F8-46F35B6485AB}" srcOrd="0" destOrd="0" presId="urn:microsoft.com/office/officeart/2005/8/layout/orgChart1"/>
    <dgm:cxn modelId="{48AA8448-BBBB-4194-9B38-7446F3CE5DD8}" type="presParOf" srcId="{6436B2A0-153B-483D-A3AA-2CE9D04F52D1}" destId="{7051DCD2-D604-4F83-8D68-395786A878A2}" srcOrd="1" destOrd="0" presId="urn:microsoft.com/office/officeart/2005/8/layout/orgChart1"/>
    <dgm:cxn modelId="{8459A05D-B562-4968-BA4F-279D198BA0C2}" type="presParOf" srcId="{45BF2DF3-EEBD-46F1-9986-9850CDC760B1}" destId="{FF31712A-5592-40A0-BCB2-40CE9AE65DC5}" srcOrd="1" destOrd="0" presId="urn:microsoft.com/office/officeart/2005/8/layout/orgChart1"/>
    <dgm:cxn modelId="{80467817-1648-4235-928C-27DB2235835D}" type="presParOf" srcId="{45BF2DF3-EEBD-46F1-9986-9850CDC760B1}" destId="{4A4A70A4-E981-473D-AA2D-59A555C80F50}" srcOrd="2" destOrd="0" presId="urn:microsoft.com/office/officeart/2005/8/layout/orgChart1"/>
    <dgm:cxn modelId="{545996CA-CDAF-484F-BD7A-0620151E2A4F}" type="presParOf" srcId="{B19F3855-E0F5-4BEB-A4EC-15C5844B2D22}" destId="{347F4DED-6A0C-45AB-A6C7-F8F03440CCCB}" srcOrd="4" destOrd="0" presId="urn:microsoft.com/office/officeart/2005/8/layout/orgChart1"/>
    <dgm:cxn modelId="{E906BCFA-5EE3-4D87-A196-BD95E669E3FE}" type="presParOf" srcId="{B19F3855-E0F5-4BEB-A4EC-15C5844B2D22}" destId="{41696C8C-905D-4038-96E7-F9E9818A6172}" srcOrd="5" destOrd="0" presId="urn:microsoft.com/office/officeart/2005/8/layout/orgChart1"/>
    <dgm:cxn modelId="{6E946FBD-C67F-4841-9E7C-C45C03211F1C}" type="presParOf" srcId="{41696C8C-905D-4038-96E7-F9E9818A6172}" destId="{4B651F95-F724-479A-AC5D-4B869509D8AA}" srcOrd="0" destOrd="0" presId="urn:microsoft.com/office/officeart/2005/8/layout/orgChart1"/>
    <dgm:cxn modelId="{637B3EDC-C8D3-45A2-AEF3-D810A7313D5C}" type="presParOf" srcId="{4B651F95-F724-479A-AC5D-4B869509D8AA}" destId="{4960E467-FB95-4577-8321-C32C44A62B6F}" srcOrd="0" destOrd="0" presId="urn:microsoft.com/office/officeart/2005/8/layout/orgChart1"/>
    <dgm:cxn modelId="{9400A886-B57E-45E8-A238-F3CA2431D0D9}" type="presParOf" srcId="{4B651F95-F724-479A-AC5D-4B869509D8AA}" destId="{51A5924D-F619-4B91-A27F-CF667CA52064}" srcOrd="1" destOrd="0" presId="urn:microsoft.com/office/officeart/2005/8/layout/orgChart1"/>
    <dgm:cxn modelId="{E2790AB3-5443-4BE7-934E-08DF543C7CB5}" type="presParOf" srcId="{41696C8C-905D-4038-96E7-F9E9818A6172}" destId="{6C7795FA-51A9-413A-AEFF-CB1DF93C734F}" srcOrd="1" destOrd="0" presId="urn:microsoft.com/office/officeart/2005/8/layout/orgChart1"/>
    <dgm:cxn modelId="{BC78F0CF-0A4E-4169-9AE2-8AAF0B15F0E0}" type="presParOf" srcId="{41696C8C-905D-4038-96E7-F9E9818A6172}" destId="{E419224B-26B2-4F2E-B68A-2AE398672F53}" srcOrd="2" destOrd="0" presId="urn:microsoft.com/office/officeart/2005/8/layout/orgChart1"/>
    <dgm:cxn modelId="{01E015FE-2AD0-49A0-9AB0-2937D912AAB8}" type="presParOf" srcId="{C89870A6-6EDF-48E9-AFF3-447FBD5C243B}" destId="{8D2E505D-0E38-4975-A4F5-0DBC93CAF9D1}" srcOrd="2" destOrd="0" presId="urn:microsoft.com/office/officeart/2005/8/layout/orgChart1"/>
    <dgm:cxn modelId="{CCFB61E7-1F50-4C8E-8243-06403EE15DA9}" type="presParOf" srcId="{428AD2B6-5ECF-4567-9EF6-2062F93FD42C}" destId="{2582FBB8-6839-4507-8373-46808C180F99}" srcOrd="4" destOrd="0" presId="urn:microsoft.com/office/officeart/2005/8/layout/orgChart1"/>
    <dgm:cxn modelId="{6EF610BC-6125-41DC-B722-299308EF963E}" type="presParOf" srcId="{428AD2B6-5ECF-4567-9EF6-2062F93FD42C}" destId="{617D6F4D-105D-4CAA-9E4F-AC6C87A2E154}" srcOrd="5" destOrd="0" presId="urn:microsoft.com/office/officeart/2005/8/layout/orgChart1"/>
    <dgm:cxn modelId="{360C331D-04E7-47AA-BF7E-293F34A80D30}" type="presParOf" srcId="{617D6F4D-105D-4CAA-9E4F-AC6C87A2E154}" destId="{A565BB61-AA41-4FF0-8225-179055991E1C}" srcOrd="0" destOrd="0" presId="urn:microsoft.com/office/officeart/2005/8/layout/orgChart1"/>
    <dgm:cxn modelId="{39016EC5-0421-4B48-B90A-C235FADC0423}" type="presParOf" srcId="{A565BB61-AA41-4FF0-8225-179055991E1C}" destId="{090D2D29-D07B-4550-A2CD-86DB65A806AA}" srcOrd="0" destOrd="0" presId="urn:microsoft.com/office/officeart/2005/8/layout/orgChart1"/>
    <dgm:cxn modelId="{BA7CDF0A-E73E-455A-A42D-C0E520B9716B}" type="presParOf" srcId="{A565BB61-AA41-4FF0-8225-179055991E1C}" destId="{2512448A-B51A-4AA5-A9CD-093CC7899EB4}" srcOrd="1" destOrd="0" presId="urn:microsoft.com/office/officeart/2005/8/layout/orgChart1"/>
    <dgm:cxn modelId="{72992B20-5721-4559-9B4B-1957A83274EA}" type="presParOf" srcId="{617D6F4D-105D-4CAA-9E4F-AC6C87A2E154}" destId="{936A6B0D-AF65-42EC-B921-B08456F1F165}" srcOrd="1" destOrd="0" presId="urn:microsoft.com/office/officeart/2005/8/layout/orgChart1"/>
    <dgm:cxn modelId="{4E358159-EF67-4E19-B9F1-CDFD3BCB8672}" type="presParOf" srcId="{936A6B0D-AF65-42EC-B921-B08456F1F165}" destId="{8DA3BF64-1B62-474D-A567-6844E337B4C9}" srcOrd="0" destOrd="0" presId="urn:microsoft.com/office/officeart/2005/8/layout/orgChart1"/>
    <dgm:cxn modelId="{665D8B19-FEE9-4A9C-8323-2683ADFF751C}" type="presParOf" srcId="{936A6B0D-AF65-42EC-B921-B08456F1F165}" destId="{D07C5F3E-065F-4D6F-A9FC-0381D871F0B7}" srcOrd="1" destOrd="0" presId="urn:microsoft.com/office/officeart/2005/8/layout/orgChart1"/>
    <dgm:cxn modelId="{BE52D7C6-BEDB-4241-AF0E-CEE1E0B15972}" type="presParOf" srcId="{D07C5F3E-065F-4D6F-A9FC-0381D871F0B7}" destId="{C0175D97-6417-45B8-9CDC-4531D80DC8BC}" srcOrd="0" destOrd="0" presId="urn:microsoft.com/office/officeart/2005/8/layout/orgChart1"/>
    <dgm:cxn modelId="{85A855B4-CDC0-4A1E-9A60-AE34BDCCBE2C}" type="presParOf" srcId="{C0175D97-6417-45B8-9CDC-4531D80DC8BC}" destId="{885A9D4B-8C36-43CC-B29C-1D9E6F3EB3D2}" srcOrd="0" destOrd="0" presId="urn:microsoft.com/office/officeart/2005/8/layout/orgChart1"/>
    <dgm:cxn modelId="{394780D1-2327-4660-A4FB-F55C0684DF25}" type="presParOf" srcId="{C0175D97-6417-45B8-9CDC-4531D80DC8BC}" destId="{4E68819C-AB59-49D3-90E7-68E587DDC10A}" srcOrd="1" destOrd="0" presId="urn:microsoft.com/office/officeart/2005/8/layout/orgChart1"/>
    <dgm:cxn modelId="{FBD4B767-9414-4871-9D50-C8F88465DF0C}" type="presParOf" srcId="{D07C5F3E-065F-4D6F-A9FC-0381D871F0B7}" destId="{93FFD1E8-1855-456D-9F88-04A5AA04910D}" srcOrd="1" destOrd="0" presId="urn:microsoft.com/office/officeart/2005/8/layout/orgChart1"/>
    <dgm:cxn modelId="{2EE71891-B5FC-4EA5-92AA-634DC696FC49}" type="presParOf" srcId="{D07C5F3E-065F-4D6F-A9FC-0381D871F0B7}" destId="{3BB946EB-F877-4AA6-A899-BA6AEF28B220}" srcOrd="2" destOrd="0" presId="urn:microsoft.com/office/officeart/2005/8/layout/orgChart1"/>
    <dgm:cxn modelId="{3285D990-C199-4CAB-B849-AE42FC69C5E0}" type="presParOf" srcId="{617D6F4D-105D-4CAA-9E4F-AC6C87A2E154}" destId="{33FC2628-6707-4A08-9FC8-893216EE94ED}" srcOrd="2" destOrd="0" presId="urn:microsoft.com/office/officeart/2005/8/layout/orgChart1"/>
    <dgm:cxn modelId="{09256DE4-A2F8-40CD-A6B3-7ABF632C250D}" type="presParOf" srcId="{428AD2B6-5ECF-4567-9EF6-2062F93FD42C}" destId="{9ADED1DC-ED4B-49A6-A30B-656564660601}" srcOrd="6" destOrd="0" presId="urn:microsoft.com/office/officeart/2005/8/layout/orgChart1"/>
    <dgm:cxn modelId="{604A5013-3626-4B72-905E-44E955D477EC}" type="presParOf" srcId="{428AD2B6-5ECF-4567-9EF6-2062F93FD42C}" destId="{88D71B11-6A11-4661-BB9B-B363CE0F0B12}" srcOrd="7" destOrd="0" presId="urn:microsoft.com/office/officeart/2005/8/layout/orgChart1"/>
    <dgm:cxn modelId="{659BC44E-8274-4588-A9FF-2F804F694FB3}" type="presParOf" srcId="{88D71B11-6A11-4661-BB9B-B363CE0F0B12}" destId="{8904EB57-0FCB-4D3E-812F-85845F607AF8}" srcOrd="0" destOrd="0" presId="urn:microsoft.com/office/officeart/2005/8/layout/orgChart1"/>
    <dgm:cxn modelId="{CCE41804-753D-4E96-BB49-F1A088820AAF}" type="presParOf" srcId="{8904EB57-0FCB-4D3E-812F-85845F607AF8}" destId="{0B8A10C6-D969-42E1-92EF-031330195CF4}" srcOrd="0" destOrd="0" presId="urn:microsoft.com/office/officeart/2005/8/layout/orgChart1"/>
    <dgm:cxn modelId="{BBB06427-5BE3-4AC6-992E-9D84A61BFED8}" type="presParOf" srcId="{8904EB57-0FCB-4D3E-812F-85845F607AF8}" destId="{99729BB5-E402-4168-9130-B1C82E18A3FA}" srcOrd="1" destOrd="0" presId="urn:microsoft.com/office/officeart/2005/8/layout/orgChart1"/>
    <dgm:cxn modelId="{42C1457A-03DC-4C8E-833A-C4E4E04CF37B}" type="presParOf" srcId="{88D71B11-6A11-4661-BB9B-B363CE0F0B12}" destId="{1C5F42E2-849D-430F-BC63-0E5F683A2713}" srcOrd="1" destOrd="0" presId="urn:microsoft.com/office/officeart/2005/8/layout/orgChart1"/>
    <dgm:cxn modelId="{83E8D9E5-65C9-49BF-9884-4DAB1FA62A81}" type="presParOf" srcId="{1C5F42E2-849D-430F-BC63-0E5F683A2713}" destId="{4C05D83D-3325-4DD6-AC05-4F1C6F2F05FA}" srcOrd="0" destOrd="0" presId="urn:microsoft.com/office/officeart/2005/8/layout/orgChart1"/>
    <dgm:cxn modelId="{69122E74-4924-463A-A330-C96F53CF459F}" type="presParOf" srcId="{1C5F42E2-849D-430F-BC63-0E5F683A2713}" destId="{3637E9CA-C072-4507-AE12-D5877728200D}" srcOrd="1" destOrd="0" presId="urn:microsoft.com/office/officeart/2005/8/layout/orgChart1"/>
    <dgm:cxn modelId="{4D7320A6-AFF5-4C2A-9C92-341BA662082E}" type="presParOf" srcId="{3637E9CA-C072-4507-AE12-D5877728200D}" destId="{6150D032-BFE1-453E-B5FC-CE3E7921D5E3}" srcOrd="0" destOrd="0" presId="urn:microsoft.com/office/officeart/2005/8/layout/orgChart1"/>
    <dgm:cxn modelId="{BD7EC8A0-D530-4FF3-BCAC-62248463B643}" type="presParOf" srcId="{6150D032-BFE1-453E-B5FC-CE3E7921D5E3}" destId="{62D287DC-412F-43B0-A506-702345707FD8}" srcOrd="0" destOrd="0" presId="urn:microsoft.com/office/officeart/2005/8/layout/orgChart1"/>
    <dgm:cxn modelId="{B0A6C4FB-A323-4AED-AAD3-8BAD7D418255}" type="presParOf" srcId="{6150D032-BFE1-453E-B5FC-CE3E7921D5E3}" destId="{8202F2FC-8FF8-467C-BD45-87D2C9B99368}" srcOrd="1" destOrd="0" presId="urn:microsoft.com/office/officeart/2005/8/layout/orgChart1"/>
    <dgm:cxn modelId="{F629D40C-5CA0-472C-B43E-627012A14EF3}" type="presParOf" srcId="{3637E9CA-C072-4507-AE12-D5877728200D}" destId="{42DCED83-1432-496A-A730-DDF1A0F39591}" srcOrd="1" destOrd="0" presId="urn:microsoft.com/office/officeart/2005/8/layout/orgChart1"/>
    <dgm:cxn modelId="{FF68650D-C4FF-443D-8E72-768BF8BEC686}" type="presParOf" srcId="{3637E9CA-C072-4507-AE12-D5877728200D}" destId="{78542125-FCA4-47DF-8A71-44A5E7BBF81B}" srcOrd="2" destOrd="0" presId="urn:microsoft.com/office/officeart/2005/8/layout/orgChart1"/>
    <dgm:cxn modelId="{64AD3AEA-0FE6-4DE0-BFA5-E0C79E890FE0}" type="presParOf" srcId="{1C5F42E2-849D-430F-BC63-0E5F683A2713}" destId="{74A4636A-42C3-47CE-905F-913A060B2B16}" srcOrd="2" destOrd="0" presId="urn:microsoft.com/office/officeart/2005/8/layout/orgChart1"/>
    <dgm:cxn modelId="{1AD7FB49-8FE7-4379-A6A2-664E7CCF84D5}" type="presParOf" srcId="{1C5F42E2-849D-430F-BC63-0E5F683A2713}" destId="{0D48E620-63D7-4B57-9ECA-FB46289E790D}" srcOrd="3" destOrd="0" presId="urn:microsoft.com/office/officeart/2005/8/layout/orgChart1"/>
    <dgm:cxn modelId="{322E0EB3-18F0-44C1-AD41-B6CD60AAA3C3}" type="presParOf" srcId="{0D48E620-63D7-4B57-9ECA-FB46289E790D}" destId="{E6C995AA-F330-4A92-9B1D-3B18EC503A37}" srcOrd="0" destOrd="0" presId="urn:microsoft.com/office/officeart/2005/8/layout/orgChart1"/>
    <dgm:cxn modelId="{3F9378AA-C8CB-4092-B00F-2281D28211AE}" type="presParOf" srcId="{E6C995AA-F330-4A92-9B1D-3B18EC503A37}" destId="{0EDBBFB3-10B7-4A20-B89E-AABEF873EB07}" srcOrd="0" destOrd="0" presId="urn:microsoft.com/office/officeart/2005/8/layout/orgChart1"/>
    <dgm:cxn modelId="{0DC50C90-BB2A-492B-A7FD-1D5CB5475FFD}" type="presParOf" srcId="{E6C995AA-F330-4A92-9B1D-3B18EC503A37}" destId="{07C43FE0-5EA5-4AFB-86E7-9711AD967971}" srcOrd="1" destOrd="0" presId="urn:microsoft.com/office/officeart/2005/8/layout/orgChart1"/>
    <dgm:cxn modelId="{DD0458D2-397B-41FE-A68E-1550E8F92FE4}" type="presParOf" srcId="{0D48E620-63D7-4B57-9ECA-FB46289E790D}" destId="{44D8892A-2FC2-45AB-BAED-B93153313C05}" srcOrd="1" destOrd="0" presId="urn:microsoft.com/office/officeart/2005/8/layout/orgChart1"/>
    <dgm:cxn modelId="{394AAB8A-6837-4C73-9FB2-AEA0828196B1}" type="presParOf" srcId="{0D48E620-63D7-4B57-9ECA-FB46289E790D}" destId="{CB00A04B-16B5-4C9D-A1B2-D7BB984ED1DA}" srcOrd="2" destOrd="0" presId="urn:microsoft.com/office/officeart/2005/8/layout/orgChart1"/>
    <dgm:cxn modelId="{33272013-B676-437C-9498-1A1D120F5811}" type="presParOf" srcId="{1C5F42E2-849D-430F-BC63-0E5F683A2713}" destId="{D527AB9A-5F78-41CF-8521-18D30DE8329D}" srcOrd="4" destOrd="0" presId="urn:microsoft.com/office/officeart/2005/8/layout/orgChart1"/>
    <dgm:cxn modelId="{B130994E-28D7-4D95-BA8F-C5212DBD8C41}" type="presParOf" srcId="{1C5F42E2-849D-430F-BC63-0E5F683A2713}" destId="{919AB31C-2262-4346-95DA-74B8D7F968D4}" srcOrd="5" destOrd="0" presId="urn:microsoft.com/office/officeart/2005/8/layout/orgChart1"/>
    <dgm:cxn modelId="{38B7ED92-3A84-4A8C-B45B-78854807BFD2}" type="presParOf" srcId="{919AB31C-2262-4346-95DA-74B8D7F968D4}" destId="{0D572F58-F727-41BD-BEA1-00C42E5F572C}" srcOrd="0" destOrd="0" presId="urn:microsoft.com/office/officeart/2005/8/layout/orgChart1"/>
    <dgm:cxn modelId="{E7401896-94CA-4E7F-BD80-189491B69BC5}" type="presParOf" srcId="{0D572F58-F727-41BD-BEA1-00C42E5F572C}" destId="{3D4880D9-44EE-4D8F-B58A-65B67987A640}" srcOrd="0" destOrd="0" presId="urn:microsoft.com/office/officeart/2005/8/layout/orgChart1"/>
    <dgm:cxn modelId="{DFB85FA6-F07B-4579-BA5C-B14692667735}" type="presParOf" srcId="{0D572F58-F727-41BD-BEA1-00C42E5F572C}" destId="{B08453A5-F6A5-41F2-8383-56CD0BC5BD14}" srcOrd="1" destOrd="0" presId="urn:microsoft.com/office/officeart/2005/8/layout/orgChart1"/>
    <dgm:cxn modelId="{8E7AAE9C-29B4-4A59-A7D2-8244D25492E8}" type="presParOf" srcId="{919AB31C-2262-4346-95DA-74B8D7F968D4}" destId="{94A77D44-B70A-4898-90C2-A21325656278}" srcOrd="1" destOrd="0" presId="urn:microsoft.com/office/officeart/2005/8/layout/orgChart1"/>
    <dgm:cxn modelId="{6D520369-51A9-4315-B9E2-42CF15455FB3}" type="presParOf" srcId="{919AB31C-2262-4346-95DA-74B8D7F968D4}" destId="{7C77C75D-1021-428E-965E-D647A79A3BE1}" srcOrd="2" destOrd="0" presId="urn:microsoft.com/office/officeart/2005/8/layout/orgChart1"/>
    <dgm:cxn modelId="{3E0C0017-538B-431F-8635-1B5A704527A8}" type="presParOf" srcId="{1C5F42E2-849D-430F-BC63-0E5F683A2713}" destId="{520B0D53-3A60-4BCA-85F5-CF2DC4BECD58}" srcOrd="6" destOrd="0" presId="urn:microsoft.com/office/officeart/2005/8/layout/orgChart1"/>
    <dgm:cxn modelId="{3CA7D88A-B7A7-4754-A267-44B89A8199E2}" type="presParOf" srcId="{1C5F42E2-849D-430F-BC63-0E5F683A2713}" destId="{FD91F1F8-C8DA-46E3-BB11-52C7077E3D80}" srcOrd="7" destOrd="0" presId="urn:microsoft.com/office/officeart/2005/8/layout/orgChart1"/>
    <dgm:cxn modelId="{A6615597-29A1-42B6-BC36-C858B4E450D7}" type="presParOf" srcId="{FD91F1F8-C8DA-46E3-BB11-52C7077E3D80}" destId="{B6E87A5F-0B22-4FA7-8150-E75BD475E19E}" srcOrd="0" destOrd="0" presId="urn:microsoft.com/office/officeart/2005/8/layout/orgChart1"/>
    <dgm:cxn modelId="{3D96E260-A0F2-4B79-B2FD-F74F54F4FBEB}" type="presParOf" srcId="{B6E87A5F-0B22-4FA7-8150-E75BD475E19E}" destId="{2EABE7D9-3591-46DB-9395-5458A31CCCC6}" srcOrd="0" destOrd="0" presId="urn:microsoft.com/office/officeart/2005/8/layout/orgChart1"/>
    <dgm:cxn modelId="{2FF3E5CF-73A2-4524-9108-68F1EE855B49}" type="presParOf" srcId="{B6E87A5F-0B22-4FA7-8150-E75BD475E19E}" destId="{5312C72A-AD24-48B4-A468-CD65B45FA237}" srcOrd="1" destOrd="0" presId="urn:microsoft.com/office/officeart/2005/8/layout/orgChart1"/>
    <dgm:cxn modelId="{ED912998-FF96-47F3-B0CF-AEA0B7E7C81C}" type="presParOf" srcId="{FD91F1F8-C8DA-46E3-BB11-52C7077E3D80}" destId="{37DC58B4-16AF-4A80-A161-D42891F7FA17}" srcOrd="1" destOrd="0" presId="urn:microsoft.com/office/officeart/2005/8/layout/orgChart1"/>
    <dgm:cxn modelId="{74AA903D-5850-4F5A-A9C1-878DC7855D7B}" type="presParOf" srcId="{FD91F1F8-C8DA-46E3-BB11-52C7077E3D80}" destId="{5511B018-2637-4AF2-B4C8-71CC02486150}" srcOrd="2" destOrd="0" presId="urn:microsoft.com/office/officeart/2005/8/layout/orgChart1"/>
    <dgm:cxn modelId="{16D18202-E105-4C92-8C9F-6E0A5CDE1713}" type="presParOf" srcId="{1C5F42E2-849D-430F-BC63-0E5F683A2713}" destId="{E8C825F4-0653-436C-955A-AB27F6854486}" srcOrd="8" destOrd="0" presId="urn:microsoft.com/office/officeart/2005/8/layout/orgChart1"/>
    <dgm:cxn modelId="{6FDF9663-4FCC-4978-B6A3-34E7B371DA8B}" type="presParOf" srcId="{1C5F42E2-849D-430F-BC63-0E5F683A2713}" destId="{65A67692-F8D5-466C-9E2F-80FD2CD89F12}" srcOrd="9" destOrd="0" presId="urn:microsoft.com/office/officeart/2005/8/layout/orgChart1"/>
    <dgm:cxn modelId="{54FA6386-0FFB-4005-B10A-2957C32E6431}" type="presParOf" srcId="{65A67692-F8D5-466C-9E2F-80FD2CD89F12}" destId="{563CDA2F-F90D-4470-861E-286C4CB866E9}" srcOrd="0" destOrd="0" presId="urn:microsoft.com/office/officeart/2005/8/layout/orgChart1"/>
    <dgm:cxn modelId="{A53BC14B-E841-4203-AC40-A03D8EB04E16}" type="presParOf" srcId="{563CDA2F-F90D-4470-861E-286C4CB866E9}" destId="{64885308-1C55-4855-BDA1-FAE1CFD18DEF}" srcOrd="0" destOrd="0" presId="urn:microsoft.com/office/officeart/2005/8/layout/orgChart1"/>
    <dgm:cxn modelId="{066791F7-9286-4E8D-96EA-0B4BB181CE0E}" type="presParOf" srcId="{563CDA2F-F90D-4470-861E-286C4CB866E9}" destId="{30E9F02D-56F2-424B-9BBC-DBE890529078}" srcOrd="1" destOrd="0" presId="urn:microsoft.com/office/officeart/2005/8/layout/orgChart1"/>
    <dgm:cxn modelId="{D4A51E90-4152-4637-96DA-9FB0F672CC09}" type="presParOf" srcId="{65A67692-F8D5-466C-9E2F-80FD2CD89F12}" destId="{49F7F9A2-8883-4CD8-B743-A8926EC03650}" srcOrd="1" destOrd="0" presId="urn:microsoft.com/office/officeart/2005/8/layout/orgChart1"/>
    <dgm:cxn modelId="{9DCAC345-6690-49BE-A308-F02DFD6B6C30}" type="presParOf" srcId="{65A67692-F8D5-466C-9E2F-80FD2CD89F12}" destId="{D1778574-5187-4913-8EE3-E3F01CDC058E}" srcOrd="2" destOrd="0" presId="urn:microsoft.com/office/officeart/2005/8/layout/orgChart1"/>
    <dgm:cxn modelId="{8C68863B-70AD-488E-9FE3-392C4E953542}" type="presParOf" srcId="{1C5F42E2-849D-430F-BC63-0E5F683A2713}" destId="{94F63215-3147-47B0-A692-1FF4072FA40B}" srcOrd="10" destOrd="0" presId="urn:microsoft.com/office/officeart/2005/8/layout/orgChart1"/>
    <dgm:cxn modelId="{E22A4547-8682-440A-8B2B-D481D37A069D}" type="presParOf" srcId="{1C5F42E2-849D-430F-BC63-0E5F683A2713}" destId="{9260B3AD-5A78-4D97-9F59-F1CAFF6769A9}" srcOrd="11" destOrd="0" presId="urn:microsoft.com/office/officeart/2005/8/layout/orgChart1"/>
    <dgm:cxn modelId="{666BBD18-1BCA-420B-BA5B-882E30F40B84}" type="presParOf" srcId="{9260B3AD-5A78-4D97-9F59-F1CAFF6769A9}" destId="{39BDFB27-B595-481E-A4EC-FFAEB06F4D10}" srcOrd="0" destOrd="0" presId="urn:microsoft.com/office/officeart/2005/8/layout/orgChart1"/>
    <dgm:cxn modelId="{F08F986D-3C97-44A3-984F-D8D9E2372EE2}" type="presParOf" srcId="{39BDFB27-B595-481E-A4EC-FFAEB06F4D10}" destId="{639B2729-579B-4F1E-909D-D8126B8BE19C}" srcOrd="0" destOrd="0" presId="urn:microsoft.com/office/officeart/2005/8/layout/orgChart1"/>
    <dgm:cxn modelId="{9B4D752C-ABA4-409B-A941-762748A5545D}" type="presParOf" srcId="{39BDFB27-B595-481E-A4EC-FFAEB06F4D10}" destId="{5E6B1A65-56B4-44E0-A2CA-32E9C2F7DF31}" srcOrd="1" destOrd="0" presId="urn:microsoft.com/office/officeart/2005/8/layout/orgChart1"/>
    <dgm:cxn modelId="{777BA707-4A15-4C76-AFD2-79DCECA57B95}" type="presParOf" srcId="{9260B3AD-5A78-4D97-9F59-F1CAFF6769A9}" destId="{BDBDD277-2FE9-458A-8BE4-163A6C460CB0}" srcOrd="1" destOrd="0" presId="urn:microsoft.com/office/officeart/2005/8/layout/orgChart1"/>
    <dgm:cxn modelId="{6DC3FE24-A1FC-4E23-87B8-0F466B32548F}" type="presParOf" srcId="{9260B3AD-5A78-4D97-9F59-F1CAFF6769A9}" destId="{93921D38-9F59-4A56-AAC7-D0091DA501FF}" srcOrd="2" destOrd="0" presId="urn:microsoft.com/office/officeart/2005/8/layout/orgChart1"/>
    <dgm:cxn modelId="{B7171CD5-08B7-4DDE-8911-B1F4AF30C690}" type="presParOf" srcId="{1C5F42E2-849D-430F-BC63-0E5F683A2713}" destId="{939D37B1-D705-4E74-B194-2663C40CA4AC}" srcOrd="12" destOrd="0" presId="urn:microsoft.com/office/officeart/2005/8/layout/orgChart1"/>
    <dgm:cxn modelId="{A815C2BF-B617-4760-BCA0-1A636CD9638F}" type="presParOf" srcId="{1C5F42E2-849D-430F-BC63-0E5F683A2713}" destId="{0BACD98D-3C09-48E5-B187-5D87063DDBD9}" srcOrd="13" destOrd="0" presId="urn:microsoft.com/office/officeart/2005/8/layout/orgChart1"/>
    <dgm:cxn modelId="{7A99447D-0BF5-4E2A-895E-26D761088743}" type="presParOf" srcId="{0BACD98D-3C09-48E5-B187-5D87063DDBD9}" destId="{28775F52-738B-490C-AF77-B07A0875B7F8}" srcOrd="0" destOrd="0" presId="urn:microsoft.com/office/officeart/2005/8/layout/orgChart1"/>
    <dgm:cxn modelId="{D5EE1699-C714-45BD-A4F0-D503C8512AC8}" type="presParOf" srcId="{28775F52-738B-490C-AF77-B07A0875B7F8}" destId="{6D0A57B1-F2EF-4862-8217-75BB5D68C571}" srcOrd="0" destOrd="0" presId="urn:microsoft.com/office/officeart/2005/8/layout/orgChart1"/>
    <dgm:cxn modelId="{81A1B6A3-50E6-44B7-B8B1-1AA3F6B2AA83}" type="presParOf" srcId="{28775F52-738B-490C-AF77-B07A0875B7F8}" destId="{4427CC22-603B-40FD-9303-B9DE71C78808}" srcOrd="1" destOrd="0" presId="urn:microsoft.com/office/officeart/2005/8/layout/orgChart1"/>
    <dgm:cxn modelId="{70BC1799-614C-4787-9BE8-EEF1242E9298}" type="presParOf" srcId="{0BACD98D-3C09-48E5-B187-5D87063DDBD9}" destId="{7A410BD1-C05F-4304-B86F-06BFA3513337}" srcOrd="1" destOrd="0" presId="urn:microsoft.com/office/officeart/2005/8/layout/orgChart1"/>
    <dgm:cxn modelId="{0DDF2CEE-2555-4292-9660-6BCED74AB9BB}" type="presParOf" srcId="{0BACD98D-3C09-48E5-B187-5D87063DDBD9}" destId="{F15E7F72-DD1A-439B-B4B6-5C0B43281335}" srcOrd="2" destOrd="0" presId="urn:microsoft.com/office/officeart/2005/8/layout/orgChart1"/>
    <dgm:cxn modelId="{F622B671-7529-404C-8E72-535AD4F8E086}" type="presParOf" srcId="{1C5F42E2-849D-430F-BC63-0E5F683A2713}" destId="{A616DEC3-914D-4220-8D57-0BA5332277CF}" srcOrd="14" destOrd="0" presId="urn:microsoft.com/office/officeart/2005/8/layout/orgChart1"/>
    <dgm:cxn modelId="{14D90528-58B1-426A-A93C-20586D376CB9}" type="presParOf" srcId="{1C5F42E2-849D-430F-BC63-0E5F683A2713}" destId="{12668E81-BF15-473C-99BF-95A19032A3CE}" srcOrd="15" destOrd="0" presId="urn:microsoft.com/office/officeart/2005/8/layout/orgChart1"/>
    <dgm:cxn modelId="{4EBCDA6E-21BC-4961-B418-A4930E4E661D}" type="presParOf" srcId="{12668E81-BF15-473C-99BF-95A19032A3CE}" destId="{08C869CE-3D5E-42CF-82B4-7A12D68EC30C}" srcOrd="0" destOrd="0" presId="urn:microsoft.com/office/officeart/2005/8/layout/orgChart1"/>
    <dgm:cxn modelId="{2A1232D1-63E7-452F-AD22-AF0D18B2B952}" type="presParOf" srcId="{08C869CE-3D5E-42CF-82B4-7A12D68EC30C}" destId="{02B8D34D-BFCA-40B2-B26A-6B3ED3DD4A9F}" srcOrd="0" destOrd="0" presId="urn:microsoft.com/office/officeart/2005/8/layout/orgChart1"/>
    <dgm:cxn modelId="{CAA0EF36-1220-431D-8235-7B4A4D220CCC}" type="presParOf" srcId="{08C869CE-3D5E-42CF-82B4-7A12D68EC30C}" destId="{A28A92CC-E13B-49E7-8DF5-19456835E97B}" srcOrd="1" destOrd="0" presId="urn:microsoft.com/office/officeart/2005/8/layout/orgChart1"/>
    <dgm:cxn modelId="{15AA9A6E-C4FC-4C01-8292-66CF64239645}" type="presParOf" srcId="{12668E81-BF15-473C-99BF-95A19032A3CE}" destId="{8FDAE433-07C3-4306-9224-9CADB1E4A9B5}" srcOrd="1" destOrd="0" presId="urn:microsoft.com/office/officeart/2005/8/layout/orgChart1"/>
    <dgm:cxn modelId="{BFB27BA4-0B01-4D92-BDF0-40C0B94A4D71}" type="presParOf" srcId="{12668E81-BF15-473C-99BF-95A19032A3CE}" destId="{FC0A5C72-6CF8-498D-8FB0-931CA41B2487}" srcOrd="2" destOrd="0" presId="urn:microsoft.com/office/officeart/2005/8/layout/orgChart1"/>
    <dgm:cxn modelId="{02D72F39-2B56-4690-8168-E02629E506E5}" type="presParOf" srcId="{1C5F42E2-849D-430F-BC63-0E5F683A2713}" destId="{163D11F0-5E2A-4520-81E0-67D5C087B03E}" srcOrd="16" destOrd="0" presId="urn:microsoft.com/office/officeart/2005/8/layout/orgChart1"/>
    <dgm:cxn modelId="{65899876-55CA-4F79-8CC5-65EF26F08392}" type="presParOf" srcId="{1C5F42E2-849D-430F-BC63-0E5F683A2713}" destId="{0D6BA634-F5F7-4FFD-A65F-ACA4ACA30D15}" srcOrd="17" destOrd="0" presId="urn:microsoft.com/office/officeart/2005/8/layout/orgChart1"/>
    <dgm:cxn modelId="{17889C63-79EB-4718-9547-F4724CEBA7A5}" type="presParOf" srcId="{0D6BA634-F5F7-4FFD-A65F-ACA4ACA30D15}" destId="{38DB07E2-1108-4183-A70C-0E8F97B30CC7}" srcOrd="0" destOrd="0" presId="urn:microsoft.com/office/officeart/2005/8/layout/orgChart1"/>
    <dgm:cxn modelId="{C2A7B868-C2C8-4E40-A9F1-59C87DA8D9F7}" type="presParOf" srcId="{38DB07E2-1108-4183-A70C-0E8F97B30CC7}" destId="{1286F6DA-BABA-4F9E-8338-1606EC1FAD34}" srcOrd="0" destOrd="0" presId="urn:microsoft.com/office/officeart/2005/8/layout/orgChart1"/>
    <dgm:cxn modelId="{35DBD8A7-C327-4604-88F4-1222EC82322E}" type="presParOf" srcId="{38DB07E2-1108-4183-A70C-0E8F97B30CC7}" destId="{626523B1-4587-4E04-B4F2-9D514A21B990}" srcOrd="1" destOrd="0" presId="urn:microsoft.com/office/officeart/2005/8/layout/orgChart1"/>
    <dgm:cxn modelId="{DCE3BE9C-705C-4C8C-AA55-53CF0E72B4FD}" type="presParOf" srcId="{0D6BA634-F5F7-4FFD-A65F-ACA4ACA30D15}" destId="{572862CA-E862-424F-9CB5-5B852CDA584C}" srcOrd="1" destOrd="0" presId="urn:microsoft.com/office/officeart/2005/8/layout/orgChart1"/>
    <dgm:cxn modelId="{B7D7F842-6648-4488-BE73-DA645C8E6180}" type="presParOf" srcId="{0D6BA634-F5F7-4FFD-A65F-ACA4ACA30D15}" destId="{CDCACAF7-CACD-4F4C-ABF2-881555219798}" srcOrd="2" destOrd="0" presId="urn:microsoft.com/office/officeart/2005/8/layout/orgChart1"/>
    <dgm:cxn modelId="{E2433B47-0F2D-41C9-B132-5A8BEEE42055}" type="presParOf" srcId="{1C5F42E2-849D-430F-BC63-0E5F683A2713}" destId="{8A0FA3D7-5B02-4038-ACE0-37AEE3C49AF9}" srcOrd="18" destOrd="0" presId="urn:microsoft.com/office/officeart/2005/8/layout/orgChart1"/>
    <dgm:cxn modelId="{19369D03-044D-45C6-A0E4-34E2167BADE3}" type="presParOf" srcId="{1C5F42E2-849D-430F-BC63-0E5F683A2713}" destId="{4973B8E1-D4EE-46EE-A4A9-59083B37A1B9}" srcOrd="19" destOrd="0" presId="urn:microsoft.com/office/officeart/2005/8/layout/orgChart1"/>
    <dgm:cxn modelId="{972B2966-B2DF-410F-A940-6EDA1DF9575E}" type="presParOf" srcId="{4973B8E1-D4EE-46EE-A4A9-59083B37A1B9}" destId="{E9CEEFFB-A39C-4E75-B47D-1DD46A5177E5}" srcOrd="0" destOrd="0" presId="urn:microsoft.com/office/officeart/2005/8/layout/orgChart1"/>
    <dgm:cxn modelId="{903F575C-3B89-4578-9EB8-F2E71F1D57DF}" type="presParOf" srcId="{E9CEEFFB-A39C-4E75-B47D-1DD46A5177E5}" destId="{08325A99-9D4B-4877-A271-CEDAC30227C2}" srcOrd="0" destOrd="0" presId="urn:microsoft.com/office/officeart/2005/8/layout/orgChart1"/>
    <dgm:cxn modelId="{9A948A34-D82D-43A8-9DD1-F248CAB2DCF4}" type="presParOf" srcId="{E9CEEFFB-A39C-4E75-B47D-1DD46A5177E5}" destId="{F87B7A18-32ED-45C5-BA34-6F96A0690BE7}" srcOrd="1" destOrd="0" presId="urn:microsoft.com/office/officeart/2005/8/layout/orgChart1"/>
    <dgm:cxn modelId="{CA0E8D81-123A-4881-937E-542681971236}" type="presParOf" srcId="{4973B8E1-D4EE-46EE-A4A9-59083B37A1B9}" destId="{FCA53A2C-D2C6-4658-A8D0-C7073A058E69}" srcOrd="1" destOrd="0" presId="urn:microsoft.com/office/officeart/2005/8/layout/orgChart1"/>
    <dgm:cxn modelId="{8762D55E-E9E0-4C58-AFC9-4B522B4B9F20}" type="presParOf" srcId="{4973B8E1-D4EE-46EE-A4A9-59083B37A1B9}" destId="{8FAFC8C3-2E11-4C5A-BF51-D67EFDDC90CB}" srcOrd="2" destOrd="0" presId="urn:microsoft.com/office/officeart/2005/8/layout/orgChart1"/>
    <dgm:cxn modelId="{325DBF6D-7FC4-41C3-8C75-51F37E8C5CB1}" type="presParOf" srcId="{88D71B11-6A11-4661-BB9B-B363CE0F0B12}" destId="{F09B9D2A-0D9E-4729-9388-62FA3E34DD10}" srcOrd="2" destOrd="0" presId="urn:microsoft.com/office/officeart/2005/8/layout/orgChart1"/>
    <dgm:cxn modelId="{D04B4716-E2C1-44FB-BDDA-1F31076009BF}" type="presParOf" srcId="{A0CDDB04-2503-4AAE-BB7C-C03FA4208BE5}" destId="{87B86047-057B-4A6E-80A9-8951F92847BE}" srcOrd="2" destOrd="0" presId="urn:microsoft.com/office/officeart/2005/8/layout/orgChart1"/>
    <dgm:cxn modelId="{1CDFEEAA-58E7-4062-82C9-082E663B02C5}" type="presParOf" srcId="{605C2232-E1A5-4682-8D68-A0E8DB29A8FC}" destId="{36EB0AD1-1D24-4201-9BEA-19F3182A02C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889D01-07B1-4140-BF4B-1714E371AFD2}"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s-MX"/>
        </a:p>
      </dgm:t>
    </dgm:pt>
    <dgm:pt modelId="{670D0FD9-55D1-45A1-9C3E-51D0CA8AB0CF}">
      <dgm:prSet phldrT="[Texto]" custT="1"/>
      <dgm:spPr/>
      <dgm:t>
        <a:bodyPr/>
        <a:lstStyle/>
        <a:p>
          <a:r>
            <a:rPr lang="es-ES" sz="1400" dirty="0"/>
            <a:t>RECURSOS DE APOYO AL APRENDIZAJE</a:t>
          </a:r>
          <a:endParaRPr lang="es-MX" sz="1400" dirty="0"/>
        </a:p>
      </dgm:t>
    </dgm:pt>
    <dgm:pt modelId="{4D00D4F2-6761-450F-8DC3-D85AF7072D31}" type="parTrans" cxnId="{4A7AB34D-03D7-4D7C-A1AE-2473D3AF59E9}">
      <dgm:prSet/>
      <dgm:spPr/>
      <dgm:t>
        <a:bodyPr/>
        <a:lstStyle/>
        <a:p>
          <a:endParaRPr lang="es-MX" sz="2000"/>
        </a:p>
      </dgm:t>
    </dgm:pt>
    <dgm:pt modelId="{C2DA79D2-F8FF-4F94-A4C8-2F7A388D5713}" type="sibTrans" cxnId="{4A7AB34D-03D7-4D7C-A1AE-2473D3AF59E9}">
      <dgm:prSet/>
      <dgm:spPr/>
      <dgm:t>
        <a:bodyPr/>
        <a:lstStyle/>
        <a:p>
          <a:endParaRPr lang="es-MX" sz="2000"/>
        </a:p>
      </dgm:t>
    </dgm:pt>
    <dgm:pt modelId="{C15DB4B4-9ABC-4742-8140-C31A53A0F2E0}">
      <dgm:prSet phldrT="[Texto]" custT="1"/>
      <dgm:spPr/>
      <dgm:t>
        <a:bodyPr/>
        <a:lstStyle/>
        <a:p>
          <a:r>
            <a:rPr lang="es-ES" sz="1400" dirty="0"/>
            <a:t>Los principales recursos para el aprendizaje en este campo son:</a:t>
          </a:r>
          <a:endParaRPr lang="es-MX" sz="1400" dirty="0"/>
        </a:p>
      </dgm:t>
    </dgm:pt>
    <dgm:pt modelId="{924FB0F1-348C-4C24-9C1A-FBABCFEAE343}" type="parTrans" cxnId="{B1132A49-64DB-49E3-8B63-39ED473F2210}">
      <dgm:prSet/>
      <dgm:spPr/>
      <dgm:t>
        <a:bodyPr/>
        <a:lstStyle/>
        <a:p>
          <a:endParaRPr lang="es-MX" sz="2000"/>
        </a:p>
      </dgm:t>
    </dgm:pt>
    <dgm:pt modelId="{4749ED56-AFCE-427A-AE4B-23413CFE9A02}" type="sibTrans" cxnId="{B1132A49-64DB-49E3-8B63-39ED473F2210}">
      <dgm:prSet/>
      <dgm:spPr/>
      <dgm:t>
        <a:bodyPr/>
        <a:lstStyle/>
        <a:p>
          <a:endParaRPr lang="es-MX" sz="2000"/>
        </a:p>
      </dgm:t>
    </dgm:pt>
    <dgm:pt modelId="{0EEDC28E-23B4-45E6-8DAC-8AF84D7BB138}">
      <dgm:prSet custT="1"/>
      <dgm:spPr/>
      <dgm:t>
        <a:bodyPr/>
        <a:lstStyle/>
        <a:p>
          <a:r>
            <a:rPr lang="es-ES" sz="1400" dirty="0"/>
            <a:t>•	 Tener de qué hablar y con quién hacerlo de diversas maneras: conversar, dialogar, explicar, narrar.</a:t>
          </a:r>
        </a:p>
      </dgm:t>
    </dgm:pt>
    <dgm:pt modelId="{C834D817-1364-4CCF-BC48-A020A355E41C}" type="parTrans" cxnId="{F6922CDC-4CDD-4D79-8648-CC6A4426D5FB}">
      <dgm:prSet/>
      <dgm:spPr/>
      <dgm:t>
        <a:bodyPr/>
        <a:lstStyle/>
        <a:p>
          <a:endParaRPr lang="es-MX" sz="2000"/>
        </a:p>
      </dgm:t>
    </dgm:pt>
    <dgm:pt modelId="{F5EBE0F7-EF60-4B91-9AA0-297C0C6E3023}" type="sibTrans" cxnId="{F6922CDC-4CDD-4D79-8648-CC6A4426D5FB}">
      <dgm:prSet/>
      <dgm:spPr/>
      <dgm:t>
        <a:bodyPr/>
        <a:lstStyle/>
        <a:p>
          <a:endParaRPr lang="es-MX" sz="2000"/>
        </a:p>
      </dgm:t>
    </dgm:pt>
    <dgm:pt modelId="{6A13AFE4-04B8-4C1A-A518-A8CE29EBA4FE}">
      <dgm:prSet custT="1"/>
      <dgm:spPr/>
      <dgm:t>
        <a:bodyPr/>
        <a:lstStyle/>
        <a:p>
          <a:r>
            <a:rPr lang="es-ES" sz="1400" dirty="0"/>
            <a:t>Ambiente alfabetizador: tener al alcance y emplear textos de</a:t>
          </a:r>
        </a:p>
        <a:p>
          <a:r>
            <a:rPr lang="es-ES" sz="1400" dirty="0"/>
            <a:t>uso social</a:t>
          </a:r>
          <a:endParaRPr lang="es-MX" sz="1400" dirty="0"/>
        </a:p>
      </dgm:t>
    </dgm:pt>
    <dgm:pt modelId="{B7FDD51E-BC35-4C07-8D6A-C8BB78025C59}" type="parTrans" cxnId="{274436E4-578C-4E74-8CA8-FD508276C42E}">
      <dgm:prSet/>
      <dgm:spPr/>
      <dgm:t>
        <a:bodyPr/>
        <a:lstStyle/>
        <a:p>
          <a:endParaRPr lang="es-MX" sz="2000"/>
        </a:p>
      </dgm:t>
    </dgm:pt>
    <dgm:pt modelId="{A07E4522-5630-424F-8A8D-2D59B988D4C7}" type="sibTrans" cxnId="{274436E4-578C-4E74-8CA8-FD508276C42E}">
      <dgm:prSet/>
      <dgm:spPr/>
      <dgm:t>
        <a:bodyPr/>
        <a:lstStyle/>
        <a:p>
          <a:endParaRPr lang="es-MX" sz="2000"/>
        </a:p>
      </dgm:t>
    </dgm:pt>
    <dgm:pt modelId="{55DB5669-2C22-466C-A6A5-D95C0B71A5FF}">
      <dgm:prSet custT="1"/>
      <dgm:spPr/>
      <dgm:t>
        <a:bodyPr/>
        <a:lstStyle/>
        <a:p>
          <a:r>
            <a:rPr lang="es-ES" sz="1400" dirty="0"/>
            <a:t>Recursos para producir textos: lápices, borradores, papel limpio</a:t>
          </a:r>
        </a:p>
        <a:p>
          <a:r>
            <a:rPr lang="es-ES" sz="1400" dirty="0"/>
            <a:t>y reciclado. </a:t>
          </a:r>
          <a:endParaRPr lang="es-MX" sz="1400" dirty="0"/>
        </a:p>
      </dgm:t>
    </dgm:pt>
    <dgm:pt modelId="{81C052B1-615D-4BCE-90BB-19E1A1624B30}" type="parTrans" cxnId="{E52CE115-1B4B-4F83-B804-B9E2D4379587}">
      <dgm:prSet/>
      <dgm:spPr/>
      <dgm:t>
        <a:bodyPr/>
        <a:lstStyle/>
        <a:p>
          <a:endParaRPr lang="es-MX" sz="2000"/>
        </a:p>
      </dgm:t>
    </dgm:pt>
    <dgm:pt modelId="{B3864880-15A5-4029-B483-9BCCA81512D1}" type="sibTrans" cxnId="{E52CE115-1B4B-4F83-B804-B9E2D4379587}">
      <dgm:prSet/>
      <dgm:spPr/>
      <dgm:t>
        <a:bodyPr/>
        <a:lstStyle/>
        <a:p>
          <a:endParaRPr lang="es-MX" sz="2000"/>
        </a:p>
      </dgm:t>
    </dgm:pt>
    <dgm:pt modelId="{8A7C4C22-62BB-46D7-BFD1-E25AB16ACD7B}">
      <dgm:prSet custT="1"/>
      <dgm:spPr/>
      <dgm:t>
        <a:bodyPr/>
        <a:lstStyle/>
        <a:p>
          <a:r>
            <a:rPr lang="es-ES" sz="1400" dirty="0"/>
            <a:t>Producciones de los alumnos, por ejemplo:, ficheros con palabras escritas para que los niños las usen al producir textos</a:t>
          </a:r>
          <a:endParaRPr lang="es-MX" sz="1400" dirty="0"/>
        </a:p>
      </dgm:t>
    </dgm:pt>
    <dgm:pt modelId="{433068E5-4E71-456C-B712-BE98BB38D751}" type="parTrans" cxnId="{02283313-AAF0-4EC1-94FB-44FDB645E281}">
      <dgm:prSet/>
      <dgm:spPr/>
      <dgm:t>
        <a:bodyPr/>
        <a:lstStyle/>
        <a:p>
          <a:endParaRPr lang="es-MX" sz="2000"/>
        </a:p>
      </dgm:t>
    </dgm:pt>
    <dgm:pt modelId="{0931AD0E-4D2F-4F5E-BCFD-C30284C7B3C6}" type="sibTrans" cxnId="{02283313-AAF0-4EC1-94FB-44FDB645E281}">
      <dgm:prSet/>
      <dgm:spPr/>
      <dgm:t>
        <a:bodyPr/>
        <a:lstStyle/>
        <a:p>
          <a:endParaRPr lang="es-MX" sz="2000"/>
        </a:p>
      </dgm:t>
    </dgm:pt>
    <dgm:pt modelId="{E61A3BA9-6438-4505-B1B3-3F1EAFE811DF}">
      <dgm:prSet custT="1"/>
      <dgm:spPr/>
      <dgm:t>
        <a:bodyPr/>
        <a:lstStyle/>
        <a:p>
          <a:r>
            <a:rPr lang="es-ES" sz="1400" dirty="0"/>
            <a:t>Alfabeto móvil: este recurso tiene la ventaja de que los niños se</a:t>
          </a:r>
        </a:p>
        <a:p>
          <a:r>
            <a:rPr lang="es-ES" sz="1400" dirty="0"/>
            <a:t>centran en decidir qué letras usar. </a:t>
          </a:r>
          <a:endParaRPr lang="es-MX" sz="1400" dirty="0"/>
        </a:p>
      </dgm:t>
    </dgm:pt>
    <dgm:pt modelId="{3A46B7E4-265C-42DB-993E-07464E73C669}" type="parTrans" cxnId="{87612EB9-3940-4D17-AC91-212B4EA13F4B}">
      <dgm:prSet/>
      <dgm:spPr/>
      <dgm:t>
        <a:bodyPr/>
        <a:lstStyle/>
        <a:p>
          <a:endParaRPr lang="es-MX" sz="2000"/>
        </a:p>
      </dgm:t>
    </dgm:pt>
    <dgm:pt modelId="{0559FE46-443D-4B31-A1C5-58C45E8A63ED}" type="sibTrans" cxnId="{87612EB9-3940-4D17-AC91-212B4EA13F4B}">
      <dgm:prSet/>
      <dgm:spPr/>
      <dgm:t>
        <a:bodyPr/>
        <a:lstStyle/>
        <a:p>
          <a:endParaRPr lang="es-MX" sz="2000"/>
        </a:p>
      </dgm:t>
    </dgm:pt>
    <dgm:pt modelId="{4249CC96-1EDA-4564-B094-E1E40E0DD1FD}" type="pres">
      <dgm:prSet presAssocID="{97889D01-07B1-4140-BF4B-1714E371AFD2}" presName="hierChild1" presStyleCnt="0">
        <dgm:presLayoutVars>
          <dgm:orgChart val="1"/>
          <dgm:chPref val="1"/>
          <dgm:dir/>
          <dgm:animOne val="branch"/>
          <dgm:animLvl val="lvl"/>
          <dgm:resizeHandles/>
        </dgm:presLayoutVars>
      </dgm:prSet>
      <dgm:spPr/>
      <dgm:t>
        <a:bodyPr/>
        <a:lstStyle/>
        <a:p>
          <a:endParaRPr lang="es-ES"/>
        </a:p>
      </dgm:t>
    </dgm:pt>
    <dgm:pt modelId="{B22A06FB-1611-4110-8AA1-95C49A38F8F1}" type="pres">
      <dgm:prSet presAssocID="{670D0FD9-55D1-45A1-9C3E-51D0CA8AB0CF}" presName="hierRoot1" presStyleCnt="0">
        <dgm:presLayoutVars>
          <dgm:hierBranch/>
        </dgm:presLayoutVars>
      </dgm:prSet>
      <dgm:spPr/>
      <dgm:t>
        <a:bodyPr/>
        <a:lstStyle/>
        <a:p>
          <a:endParaRPr lang="es-ES"/>
        </a:p>
      </dgm:t>
    </dgm:pt>
    <dgm:pt modelId="{039501D6-2B10-4C08-A0E8-D6B34A1E190C}" type="pres">
      <dgm:prSet presAssocID="{670D0FD9-55D1-45A1-9C3E-51D0CA8AB0CF}" presName="rootComposite1" presStyleCnt="0"/>
      <dgm:spPr/>
      <dgm:t>
        <a:bodyPr/>
        <a:lstStyle/>
        <a:p>
          <a:endParaRPr lang="es-ES"/>
        </a:p>
      </dgm:t>
    </dgm:pt>
    <dgm:pt modelId="{52A26D61-7C4A-446E-B90B-F81C259FF458}" type="pres">
      <dgm:prSet presAssocID="{670D0FD9-55D1-45A1-9C3E-51D0CA8AB0CF}" presName="rootText1" presStyleLbl="node0" presStyleIdx="0" presStyleCnt="1">
        <dgm:presLayoutVars>
          <dgm:chPref val="3"/>
        </dgm:presLayoutVars>
      </dgm:prSet>
      <dgm:spPr/>
      <dgm:t>
        <a:bodyPr/>
        <a:lstStyle/>
        <a:p>
          <a:endParaRPr lang="es-ES"/>
        </a:p>
      </dgm:t>
    </dgm:pt>
    <dgm:pt modelId="{7C57E053-DE82-4310-912C-4B3DBAE77BE5}" type="pres">
      <dgm:prSet presAssocID="{670D0FD9-55D1-45A1-9C3E-51D0CA8AB0CF}" presName="rootConnector1" presStyleLbl="node1" presStyleIdx="0" presStyleCnt="0"/>
      <dgm:spPr/>
      <dgm:t>
        <a:bodyPr/>
        <a:lstStyle/>
        <a:p>
          <a:endParaRPr lang="es-ES"/>
        </a:p>
      </dgm:t>
    </dgm:pt>
    <dgm:pt modelId="{C93E197F-EF44-4DD2-8F51-A2555B738CE9}" type="pres">
      <dgm:prSet presAssocID="{670D0FD9-55D1-45A1-9C3E-51D0CA8AB0CF}" presName="hierChild2" presStyleCnt="0"/>
      <dgm:spPr/>
      <dgm:t>
        <a:bodyPr/>
        <a:lstStyle/>
        <a:p>
          <a:endParaRPr lang="es-ES"/>
        </a:p>
      </dgm:t>
    </dgm:pt>
    <dgm:pt modelId="{EA4564FA-36D1-4742-9256-83A3444EE56F}" type="pres">
      <dgm:prSet presAssocID="{924FB0F1-348C-4C24-9C1A-FBABCFEAE343}" presName="Name35" presStyleLbl="parChTrans1D2" presStyleIdx="0" presStyleCnt="1"/>
      <dgm:spPr/>
      <dgm:t>
        <a:bodyPr/>
        <a:lstStyle/>
        <a:p>
          <a:endParaRPr lang="es-ES"/>
        </a:p>
      </dgm:t>
    </dgm:pt>
    <dgm:pt modelId="{F589EEF6-CB90-4D91-9CCB-FBE6A57C5E4E}" type="pres">
      <dgm:prSet presAssocID="{C15DB4B4-9ABC-4742-8140-C31A53A0F2E0}" presName="hierRoot2" presStyleCnt="0">
        <dgm:presLayoutVars>
          <dgm:hierBranch/>
        </dgm:presLayoutVars>
      </dgm:prSet>
      <dgm:spPr/>
      <dgm:t>
        <a:bodyPr/>
        <a:lstStyle/>
        <a:p>
          <a:endParaRPr lang="es-ES"/>
        </a:p>
      </dgm:t>
    </dgm:pt>
    <dgm:pt modelId="{4ABFCA51-17C6-4B76-AE0F-478D25F5E5F8}" type="pres">
      <dgm:prSet presAssocID="{C15DB4B4-9ABC-4742-8140-C31A53A0F2E0}" presName="rootComposite" presStyleCnt="0"/>
      <dgm:spPr/>
      <dgm:t>
        <a:bodyPr/>
        <a:lstStyle/>
        <a:p>
          <a:endParaRPr lang="es-ES"/>
        </a:p>
      </dgm:t>
    </dgm:pt>
    <dgm:pt modelId="{8FCDA220-7BAC-4576-8033-EF9F33E26013}" type="pres">
      <dgm:prSet presAssocID="{C15DB4B4-9ABC-4742-8140-C31A53A0F2E0}" presName="rootText" presStyleLbl="node2" presStyleIdx="0" presStyleCnt="1" custScaleX="159619">
        <dgm:presLayoutVars>
          <dgm:chPref val="3"/>
        </dgm:presLayoutVars>
      </dgm:prSet>
      <dgm:spPr/>
      <dgm:t>
        <a:bodyPr/>
        <a:lstStyle/>
        <a:p>
          <a:endParaRPr lang="es-ES"/>
        </a:p>
      </dgm:t>
    </dgm:pt>
    <dgm:pt modelId="{47A5BF8A-B046-411F-95D1-98F1C8188390}" type="pres">
      <dgm:prSet presAssocID="{C15DB4B4-9ABC-4742-8140-C31A53A0F2E0}" presName="rootConnector" presStyleLbl="node2" presStyleIdx="0" presStyleCnt="1"/>
      <dgm:spPr/>
      <dgm:t>
        <a:bodyPr/>
        <a:lstStyle/>
        <a:p>
          <a:endParaRPr lang="es-ES"/>
        </a:p>
      </dgm:t>
    </dgm:pt>
    <dgm:pt modelId="{48D9CD26-2F61-43C9-BA5F-99ACAFE53BE2}" type="pres">
      <dgm:prSet presAssocID="{C15DB4B4-9ABC-4742-8140-C31A53A0F2E0}" presName="hierChild4" presStyleCnt="0"/>
      <dgm:spPr/>
      <dgm:t>
        <a:bodyPr/>
        <a:lstStyle/>
        <a:p>
          <a:endParaRPr lang="es-ES"/>
        </a:p>
      </dgm:t>
    </dgm:pt>
    <dgm:pt modelId="{97EBC1EB-04DD-4D4A-A032-4A76FB921CAA}" type="pres">
      <dgm:prSet presAssocID="{C834D817-1364-4CCF-BC48-A020A355E41C}" presName="Name35" presStyleLbl="parChTrans1D3" presStyleIdx="0" presStyleCnt="5"/>
      <dgm:spPr/>
      <dgm:t>
        <a:bodyPr/>
        <a:lstStyle/>
        <a:p>
          <a:endParaRPr lang="es-ES"/>
        </a:p>
      </dgm:t>
    </dgm:pt>
    <dgm:pt modelId="{CD0B09E6-173C-4F60-8F1D-CB8198B50401}" type="pres">
      <dgm:prSet presAssocID="{0EEDC28E-23B4-45E6-8DAC-8AF84D7BB138}" presName="hierRoot2" presStyleCnt="0">
        <dgm:presLayoutVars>
          <dgm:hierBranch val="init"/>
        </dgm:presLayoutVars>
      </dgm:prSet>
      <dgm:spPr/>
      <dgm:t>
        <a:bodyPr/>
        <a:lstStyle/>
        <a:p>
          <a:endParaRPr lang="es-ES"/>
        </a:p>
      </dgm:t>
    </dgm:pt>
    <dgm:pt modelId="{2D15C4A2-4424-41FC-8D89-47C2259F4368}" type="pres">
      <dgm:prSet presAssocID="{0EEDC28E-23B4-45E6-8DAC-8AF84D7BB138}" presName="rootComposite" presStyleCnt="0"/>
      <dgm:spPr/>
      <dgm:t>
        <a:bodyPr/>
        <a:lstStyle/>
        <a:p>
          <a:endParaRPr lang="es-ES"/>
        </a:p>
      </dgm:t>
    </dgm:pt>
    <dgm:pt modelId="{3460CB1D-A754-4E14-81A5-5CA67B745F31}" type="pres">
      <dgm:prSet presAssocID="{0EEDC28E-23B4-45E6-8DAC-8AF84D7BB138}" presName="rootText" presStyleLbl="node3" presStyleIdx="0" presStyleCnt="5" custScaleY="289991">
        <dgm:presLayoutVars>
          <dgm:chPref val="3"/>
        </dgm:presLayoutVars>
      </dgm:prSet>
      <dgm:spPr/>
      <dgm:t>
        <a:bodyPr/>
        <a:lstStyle/>
        <a:p>
          <a:endParaRPr lang="es-ES"/>
        </a:p>
      </dgm:t>
    </dgm:pt>
    <dgm:pt modelId="{362CB9DC-E4F7-4273-A389-95555AEA93BE}" type="pres">
      <dgm:prSet presAssocID="{0EEDC28E-23B4-45E6-8DAC-8AF84D7BB138}" presName="rootConnector" presStyleLbl="node3" presStyleIdx="0" presStyleCnt="5"/>
      <dgm:spPr/>
      <dgm:t>
        <a:bodyPr/>
        <a:lstStyle/>
        <a:p>
          <a:endParaRPr lang="es-ES"/>
        </a:p>
      </dgm:t>
    </dgm:pt>
    <dgm:pt modelId="{27B1A903-04C4-4A5A-9E79-B9F8C84E205B}" type="pres">
      <dgm:prSet presAssocID="{0EEDC28E-23B4-45E6-8DAC-8AF84D7BB138}" presName="hierChild4" presStyleCnt="0"/>
      <dgm:spPr/>
      <dgm:t>
        <a:bodyPr/>
        <a:lstStyle/>
        <a:p>
          <a:endParaRPr lang="es-ES"/>
        </a:p>
      </dgm:t>
    </dgm:pt>
    <dgm:pt modelId="{23B8B964-6DB3-4361-B9EA-CBE35658B960}" type="pres">
      <dgm:prSet presAssocID="{0EEDC28E-23B4-45E6-8DAC-8AF84D7BB138}" presName="hierChild5" presStyleCnt="0"/>
      <dgm:spPr/>
      <dgm:t>
        <a:bodyPr/>
        <a:lstStyle/>
        <a:p>
          <a:endParaRPr lang="es-ES"/>
        </a:p>
      </dgm:t>
    </dgm:pt>
    <dgm:pt modelId="{A4D29C43-FFED-438C-89B9-477ACE9796D1}" type="pres">
      <dgm:prSet presAssocID="{B7FDD51E-BC35-4C07-8D6A-C8BB78025C59}" presName="Name35" presStyleLbl="parChTrans1D3" presStyleIdx="1" presStyleCnt="5"/>
      <dgm:spPr/>
      <dgm:t>
        <a:bodyPr/>
        <a:lstStyle/>
        <a:p>
          <a:endParaRPr lang="es-ES"/>
        </a:p>
      </dgm:t>
    </dgm:pt>
    <dgm:pt modelId="{15E3A55D-5AF9-49E6-A589-CDF2EC52E19F}" type="pres">
      <dgm:prSet presAssocID="{6A13AFE4-04B8-4C1A-A518-A8CE29EBA4FE}" presName="hierRoot2" presStyleCnt="0">
        <dgm:presLayoutVars>
          <dgm:hierBranch val="init"/>
        </dgm:presLayoutVars>
      </dgm:prSet>
      <dgm:spPr/>
      <dgm:t>
        <a:bodyPr/>
        <a:lstStyle/>
        <a:p>
          <a:endParaRPr lang="es-ES"/>
        </a:p>
      </dgm:t>
    </dgm:pt>
    <dgm:pt modelId="{34C124A4-DE7F-4334-B80B-42C2F103CB9D}" type="pres">
      <dgm:prSet presAssocID="{6A13AFE4-04B8-4C1A-A518-A8CE29EBA4FE}" presName="rootComposite" presStyleCnt="0"/>
      <dgm:spPr/>
      <dgm:t>
        <a:bodyPr/>
        <a:lstStyle/>
        <a:p>
          <a:endParaRPr lang="es-ES"/>
        </a:p>
      </dgm:t>
    </dgm:pt>
    <dgm:pt modelId="{FAE41CB4-423A-4FE3-B116-B43FC092EC9E}" type="pres">
      <dgm:prSet presAssocID="{6A13AFE4-04B8-4C1A-A518-A8CE29EBA4FE}" presName="rootText" presStyleLbl="node3" presStyleIdx="1" presStyleCnt="5" custScaleY="358261">
        <dgm:presLayoutVars>
          <dgm:chPref val="3"/>
        </dgm:presLayoutVars>
      </dgm:prSet>
      <dgm:spPr/>
      <dgm:t>
        <a:bodyPr/>
        <a:lstStyle/>
        <a:p>
          <a:endParaRPr lang="es-ES"/>
        </a:p>
      </dgm:t>
    </dgm:pt>
    <dgm:pt modelId="{E5542AC4-BE3E-4D69-BE3A-5B34AB659E6D}" type="pres">
      <dgm:prSet presAssocID="{6A13AFE4-04B8-4C1A-A518-A8CE29EBA4FE}" presName="rootConnector" presStyleLbl="node3" presStyleIdx="1" presStyleCnt="5"/>
      <dgm:spPr/>
      <dgm:t>
        <a:bodyPr/>
        <a:lstStyle/>
        <a:p>
          <a:endParaRPr lang="es-ES"/>
        </a:p>
      </dgm:t>
    </dgm:pt>
    <dgm:pt modelId="{8DC40A66-6691-453F-9FFE-DE19AD329F34}" type="pres">
      <dgm:prSet presAssocID="{6A13AFE4-04B8-4C1A-A518-A8CE29EBA4FE}" presName="hierChild4" presStyleCnt="0"/>
      <dgm:spPr/>
      <dgm:t>
        <a:bodyPr/>
        <a:lstStyle/>
        <a:p>
          <a:endParaRPr lang="es-ES"/>
        </a:p>
      </dgm:t>
    </dgm:pt>
    <dgm:pt modelId="{51BE5C02-42AE-47DF-97CE-304CC968AA84}" type="pres">
      <dgm:prSet presAssocID="{6A13AFE4-04B8-4C1A-A518-A8CE29EBA4FE}" presName="hierChild5" presStyleCnt="0"/>
      <dgm:spPr/>
      <dgm:t>
        <a:bodyPr/>
        <a:lstStyle/>
        <a:p>
          <a:endParaRPr lang="es-ES"/>
        </a:p>
      </dgm:t>
    </dgm:pt>
    <dgm:pt modelId="{30625936-03E7-46F4-BEBC-0B4E3780A6F5}" type="pres">
      <dgm:prSet presAssocID="{81C052B1-615D-4BCE-90BB-19E1A1624B30}" presName="Name35" presStyleLbl="parChTrans1D3" presStyleIdx="2" presStyleCnt="5"/>
      <dgm:spPr/>
      <dgm:t>
        <a:bodyPr/>
        <a:lstStyle/>
        <a:p>
          <a:endParaRPr lang="es-ES"/>
        </a:p>
      </dgm:t>
    </dgm:pt>
    <dgm:pt modelId="{E37980ED-1CF8-4831-A984-7861F3F76857}" type="pres">
      <dgm:prSet presAssocID="{55DB5669-2C22-466C-A6A5-D95C0B71A5FF}" presName="hierRoot2" presStyleCnt="0">
        <dgm:presLayoutVars>
          <dgm:hierBranch val="init"/>
        </dgm:presLayoutVars>
      </dgm:prSet>
      <dgm:spPr/>
      <dgm:t>
        <a:bodyPr/>
        <a:lstStyle/>
        <a:p>
          <a:endParaRPr lang="es-ES"/>
        </a:p>
      </dgm:t>
    </dgm:pt>
    <dgm:pt modelId="{C599FF77-2E8D-4707-B61E-F0DDD45D5D92}" type="pres">
      <dgm:prSet presAssocID="{55DB5669-2C22-466C-A6A5-D95C0B71A5FF}" presName="rootComposite" presStyleCnt="0"/>
      <dgm:spPr/>
      <dgm:t>
        <a:bodyPr/>
        <a:lstStyle/>
        <a:p>
          <a:endParaRPr lang="es-ES"/>
        </a:p>
      </dgm:t>
    </dgm:pt>
    <dgm:pt modelId="{DDEB39E5-515A-4AC7-BE26-C413FF1ABF36}" type="pres">
      <dgm:prSet presAssocID="{55DB5669-2C22-466C-A6A5-D95C0B71A5FF}" presName="rootText" presStyleLbl="node3" presStyleIdx="2" presStyleCnt="5" custScaleY="203904">
        <dgm:presLayoutVars>
          <dgm:chPref val="3"/>
        </dgm:presLayoutVars>
      </dgm:prSet>
      <dgm:spPr/>
      <dgm:t>
        <a:bodyPr/>
        <a:lstStyle/>
        <a:p>
          <a:endParaRPr lang="es-ES"/>
        </a:p>
      </dgm:t>
    </dgm:pt>
    <dgm:pt modelId="{95AF8C89-CE37-4A07-BD26-711444282DD2}" type="pres">
      <dgm:prSet presAssocID="{55DB5669-2C22-466C-A6A5-D95C0B71A5FF}" presName="rootConnector" presStyleLbl="node3" presStyleIdx="2" presStyleCnt="5"/>
      <dgm:spPr/>
      <dgm:t>
        <a:bodyPr/>
        <a:lstStyle/>
        <a:p>
          <a:endParaRPr lang="es-ES"/>
        </a:p>
      </dgm:t>
    </dgm:pt>
    <dgm:pt modelId="{7E1661E7-88CF-455C-B004-3EABB5916306}" type="pres">
      <dgm:prSet presAssocID="{55DB5669-2C22-466C-A6A5-D95C0B71A5FF}" presName="hierChild4" presStyleCnt="0"/>
      <dgm:spPr/>
      <dgm:t>
        <a:bodyPr/>
        <a:lstStyle/>
        <a:p>
          <a:endParaRPr lang="es-ES"/>
        </a:p>
      </dgm:t>
    </dgm:pt>
    <dgm:pt modelId="{A06C03FA-B039-4E45-A864-9F72F59061BE}" type="pres">
      <dgm:prSet presAssocID="{55DB5669-2C22-466C-A6A5-D95C0B71A5FF}" presName="hierChild5" presStyleCnt="0"/>
      <dgm:spPr/>
      <dgm:t>
        <a:bodyPr/>
        <a:lstStyle/>
        <a:p>
          <a:endParaRPr lang="es-ES"/>
        </a:p>
      </dgm:t>
    </dgm:pt>
    <dgm:pt modelId="{3C3F06E8-1EEC-4BD9-B409-E26AB6DE6409}" type="pres">
      <dgm:prSet presAssocID="{433068E5-4E71-456C-B712-BE98BB38D751}" presName="Name35" presStyleLbl="parChTrans1D3" presStyleIdx="3" presStyleCnt="5"/>
      <dgm:spPr/>
      <dgm:t>
        <a:bodyPr/>
        <a:lstStyle/>
        <a:p>
          <a:endParaRPr lang="es-ES"/>
        </a:p>
      </dgm:t>
    </dgm:pt>
    <dgm:pt modelId="{586963CD-B534-408B-97E3-E033DA11316B}" type="pres">
      <dgm:prSet presAssocID="{8A7C4C22-62BB-46D7-BFD1-E25AB16ACD7B}" presName="hierRoot2" presStyleCnt="0">
        <dgm:presLayoutVars>
          <dgm:hierBranch val="init"/>
        </dgm:presLayoutVars>
      </dgm:prSet>
      <dgm:spPr/>
      <dgm:t>
        <a:bodyPr/>
        <a:lstStyle/>
        <a:p>
          <a:endParaRPr lang="es-ES"/>
        </a:p>
      </dgm:t>
    </dgm:pt>
    <dgm:pt modelId="{2AEEAC0D-A589-4A7F-A9DA-7D6C041166AA}" type="pres">
      <dgm:prSet presAssocID="{8A7C4C22-62BB-46D7-BFD1-E25AB16ACD7B}" presName="rootComposite" presStyleCnt="0"/>
      <dgm:spPr/>
      <dgm:t>
        <a:bodyPr/>
        <a:lstStyle/>
        <a:p>
          <a:endParaRPr lang="es-ES"/>
        </a:p>
      </dgm:t>
    </dgm:pt>
    <dgm:pt modelId="{9E3C938B-DE8E-42CB-A889-0C2535CA93B5}" type="pres">
      <dgm:prSet presAssocID="{8A7C4C22-62BB-46D7-BFD1-E25AB16ACD7B}" presName="rootText" presStyleLbl="node3" presStyleIdx="3" presStyleCnt="5" custScaleY="326411" custLinFactNeighborX="-12500">
        <dgm:presLayoutVars>
          <dgm:chPref val="3"/>
        </dgm:presLayoutVars>
      </dgm:prSet>
      <dgm:spPr/>
      <dgm:t>
        <a:bodyPr/>
        <a:lstStyle/>
        <a:p>
          <a:endParaRPr lang="es-ES"/>
        </a:p>
      </dgm:t>
    </dgm:pt>
    <dgm:pt modelId="{AF3B078F-2097-4FC0-942C-07F4F0E0C3DE}" type="pres">
      <dgm:prSet presAssocID="{8A7C4C22-62BB-46D7-BFD1-E25AB16ACD7B}" presName="rootConnector" presStyleLbl="node3" presStyleIdx="3" presStyleCnt="5"/>
      <dgm:spPr/>
      <dgm:t>
        <a:bodyPr/>
        <a:lstStyle/>
        <a:p>
          <a:endParaRPr lang="es-ES"/>
        </a:p>
      </dgm:t>
    </dgm:pt>
    <dgm:pt modelId="{4090FD71-0358-4FB1-AEA8-7F3AE4CBA1C9}" type="pres">
      <dgm:prSet presAssocID="{8A7C4C22-62BB-46D7-BFD1-E25AB16ACD7B}" presName="hierChild4" presStyleCnt="0"/>
      <dgm:spPr/>
      <dgm:t>
        <a:bodyPr/>
        <a:lstStyle/>
        <a:p>
          <a:endParaRPr lang="es-ES"/>
        </a:p>
      </dgm:t>
    </dgm:pt>
    <dgm:pt modelId="{393F1564-7A40-4559-8B04-49507F0AC33E}" type="pres">
      <dgm:prSet presAssocID="{8A7C4C22-62BB-46D7-BFD1-E25AB16ACD7B}" presName="hierChild5" presStyleCnt="0"/>
      <dgm:spPr/>
      <dgm:t>
        <a:bodyPr/>
        <a:lstStyle/>
        <a:p>
          <a:endParaRPr lang="es-ES"/>
        </a:p>
      </dgm:t>
    </dgm:pt>
    <dgm:pt modelId="{E6A9D251-1A1F-4907-878D-16692F9C87D4}" type="pres">
      <dgm:prSet presAssocID="{3A46B7E4-265C-42DB-993E-07464E73C669}" presName="Name35" presStyleLbl="parChTrans1D3" presStyleIdx="4" presStyleCnt="5"/>
      <dgm:spPr/>
      <dgm:t>
        <a:bodyPr/>
        <a:lstStyle/>
        <a:p>
          <a:endParaRPr lang="es-ES"/>
        </a:p>
      </dgm:t>
    </dgm:pt>
    <dgm:pt modelId="{2915D7FF-91E7-43AE-9FF6-65C97220DA83}" type="pres">
      <dgm:prSet presAssocID="{E61A3BA9-6438-4505-B1B3-3F1EAFE811DF}" presName="hierRoot2" presStyleCnt="0">
        <dgm:presLayoutVars>
          <dgm:hierBranch val="init"/>
        </dgm:presLayoutVars>
      </dgm:prSet>
      <dgm:spPr/>
      <dgm:t>
        <a:bodyPr/>
        <a:lstStyle/>
        <a:p>
          <a:endParaRPr lang="es-ES"/>
        </a:p>
      </dgm:t>
    </dgm:pt>
    <dgm:pt modelId="{DB03BE14-F6AF-49DD-A60F-DE0FA905146D}" type="pres">
      <dgm:prSet presAssocID="{E61A3BA9-6438-4505-B1B3-3F1EAFE811DF}" presName="rootComposite" presStyleCnt="0"/>
      <dgm:spPr/>
      <dgm:t>
        <a:bodyPr/>
        <a:lstStyle/>
        <a:p>
          <a:endParaRPr lang="es-ES"/>
        </a:p>
      </dgm:t>
    </dgm:pt>
    <dgm:pt modelId="{2C65AA5B-3E91-4037-8140-4D6AF82E8CC3}" type="pres">
      <dgm:prSet presAssocID="{E61A3BA9-6438-4505-B1B3-3F1EAFE811DF}" presName="rootText" presStyleLbl="node3" presStyleIdx="4" presStyleCnt="5" custScaleY="342336">
        <dgm:presLayoutVars>
          <dgm:chPref val="3"/>
        </dgm:presLayoutVars>
      </dgm:prSet>
      <dgm:spPr/>
      <dgm:t>
        <a:bodyPr/>
        <a:lstStyle/>
        <a:p>
          <a:endParaRPr lang="es-ES"/>
        </a:p>
      </dgm:t>
    </dgm:pt>
    <dgm:pt modelId="{46F8B56E-6C76-429E-A72D-BBDAC02DB929}" type="pres">
      <dgm:prSet presAssocID="{E61A3BA9-6438-4505-B1B3-3F1EAFE811DF}" presName="rootConnector" presStyleLbl="node3" presStyleIdx="4" presStyleCnt="5"/>
      <dgm:spPr/>
      <dgm:t>
        <a:bodyPr/>
        <a:lstStyle/>
        <a:p>
          <a:endParaRPr lang="es-ES"/>
        </a:p>
      </dgm:t>
    </dgm:pt>
    <dgm:pt modelId="{89630FBE-E5C9-4F40-92D0-EED4A9A577DA}" type="pres">
      <dgm:prSet presAssocID="{E61A3BA9-6438-4505-B1B3-3F1EAFE811DF}" presName="hierChild4" presStyleCnt="0"/>
      <dgm:spPr/>
      <dgm:t>
        <a:bodyPr/>
        <a:lstStyle/>
        <a:p>
          <a:endParaRPr lang="es-ES"/>
        </a:p>
      </dgm:t>
    </dgm:pt>
    <dgm:pt modelId="{04AF6E18-5702-4477-8AF5-AA84A874A5C9}" type="pres">
      <dgm:prSet presAssocID="{E61A3BA9-6438-4505-B1B3-3F1EAFE811DF}" presName="hierChild5" presStyleCnt="0"/>
      <dgm:spPr/>
      <dgm:t>
        <a:bodyPr/>
        <a:lstStyle/>
        <a:p>
          <a:endParaRPr lang="es-ES"/>
        </a:p>
      </dgm:t>
    </dgm:pt>
    <dgm:pt modelId="{6183D058-A489-4ABF-B6DC-385543BA3438}" type="pres">
      <dgm:prSet presAssocID="{C15DB4B4-9ABC-4742-8140-C31A53A0F2E0}" presName="hierChild5" presStyleCnt="0"/>
      <dgm:spPr/>
      <dgm:t>
        <a:bodyPr/>
        <a:lstStyle/>
        <a:p>
          <a:endParaRPr lang="es-ES"/>
        </a:p>
      </dgm:t>
    </dgm:pt>
    <dgm:pt modelId="{9BF62C81-2041-47EF-AC0B-78B5313BC899}" type="pres">
      <dgm:prSet presAssocID="{670D0FD9-55D1-45A1-9C3E-51D0CA8AB0CF}" presName="hierChild3" presStyleCnt="0"/>
      <dgm:spPr/>
      <dgm:t>
        <a:bodyPr/>
        <a:lstStyle/>
        <a:p>
          <a:endParaRPr lang="es-ES"/>
        </a:p>
      </dgm:t>
    </dgm:pt>
  </dgm:ptLst>
  <dgm:cxnLst>
    <dgm:cxn modelId="{F4F7802E-EEE9-47C2-AC43-207647D2302D}" type="presOf" srcId="{433068E5-4E71-456C-B712-BE98BB38D751}" destId="{3C3F06E8-1EEC-4BD9-B409-E26AB6DE6409}" srcOrd="0" destOrd="0" presId="urn:microsoft.com/office/officeart/2005/8/layout/orgChart1"/>
    <dgm:cxn modelId="{E52CE115-1B4B-4F83-B804-B9E2D4379587}" srcId="{C15DB4B4-9ABC-4742-8140-C31A53A0F2E0}" destId="{55DB5669-2C22-466C-A6A5-D95C0B71A5FF}" srcOrd="2" destOrd="0" parTransId="{81C052B1-615D-4BCE-90BB-19E1A1624B30}" sibTransId="{B3864880-15A5-4029-B483-9BCCA81512D1}"/>
    <dgm:cxn modelId="{1AEBD53E-E1A7-46E2-9E98-298C063CD120}" type="presOf" srcId="{8A7C4C22-62BB-46D7-BFD1-E25AB16ACD7B}" destId="{AF3B078F-2097-4FC0-942C-07F4F0E0C3DE}" srcOrd="1" destOrd="0" presId="urn:microsoft.com/office/officeart/2005/8/layout/orgChart1"/>
    <dgm:cxn modelId="{2EC259D4-ECEE-4131-992A-8CDB7E2C7093}" type="presOf" srcId="{C15DB4B4-9ABC-4742-8140-C31A53A0F2E0}" destId="{8FCDA220-7BAC-4576-8033-EF9F33E26013}" srcOrd="0" destOrd="0" presId="urn:microsoft.com/office/officeart/2005/8/layout/orgChart1"/>
    <dgm:cxn modelId="{5E62DD0A-5344-472A-8C14-30EDDF756821}" type="presOf" srcId="{6A13AFE4-04B8-4C1A-A518-A8CE29EBA4FE}" destId="{FAE41CB4-423A-4FE3-B116-B43FC092EC9E}" srcOrd="0" destOrd="0" presId="urn:microsoft.com/office/officeart/2005/8/layout/orgChart1"/>
    <dgm:cxn modelId="{A9843B8D-4062-40FF-A5D0-6BCFF4E1C203}" type="presOf" srcId="{C834D817-1364-4CCF-BC48-A020A355E41C}" destId="{97EBC1EB-04DD-4D4A-A032-4A76FB921CAA}" srcOrd="0" destOrd="0" presId="urn:microsoft.com/office/officeart/2005/8/layout/orgChart1"/>
    <dgm:cxn modelId="{5187BA81-2528-41C9-8CEC-B4B8D09A84E6}" type="presOf" srcId="{0EEDC28E-23B4-45E6-8DAC-8AF84D7BB138}" destId="{3460CB1D-A754-4E14-81A5-5CA67B745F31}" srcOrd="0" destOrd="0" presId="urn:microsoft.com/office/officeart/2005/8/layout/orgChart1"/>
    <dgm:cxn modelId="{1270FDDA-C85F-4F2E-9C79-D7827FF5023A}" type="presOf" srcId="{924FB0F1-348C-4C24-9C1A-FBABCFEAE343}" destId="{EA4564FA-36D1-4742-9256-83A3444EE56F}" srcOrd="0" destOrd="0" presId="urn:microsoft.com/office/officeart/2005/8/layout/orgChart1"/>
    <dgm:cxn modelId="{B1132A49-64DB-49E3-8B63-39ED473F2210}" srcId="{670D0FD9-55D1-45A1-9C3E-51D0CA8AB0CF}" destId="{C15DB4B4-9ABC-4742-8140-C31A53A0F2E0}" srcOrd="0" destOrd="0" parTransId="{924FB0F1-348C-4C24-9C1A-FBABCFEAE343}" sibTransId="{4749ED56-AFCE-427A-AE4B-23413CFE9A02}"/>
    <dgm:cxn modelId="{17E120C6-2D28-4B69-AA55-A0A95BF26965}" type="presOf" srcId="{8A7C4C22-62BB-46D7-BFD1-E25AB16ACD7B}" destId="{9E3C938B-DE8E-42CB-A889-0C2535CA93B5}" srcOrd="0" destOrd="0" presId="urn:microsoft.com/office/officeart/2005/8/layout/orgChart1"/>
    <dgm:cxn modelId="{5176775C-38D1-498F-A607-DC41B911C098}" type="presOf" srcId="{81C052B1-615D-4BCE-90BB-19E1A1624B30}" destId="{30625936-03E7-46F4-BEBC-0B4E3780A6F5}" srcOrd="0" destOrd="0" presId="urn:microsoft.com/office/officeart/2005/8/layout/orgChart1"/>
    <dgm:cxn modelId="{B7CD4FFC-CE1D-4A91-90DD-95B324BB76A3}" type="presOf" srcId="{97889D01-07B1-4140-BF4B-1714E371AFD2}" destId="{4249CC96-1EDA-4564-B094-E1E40E0DD1FD}" srcOrd="0" destOrd="0" presId="urn:microsoft.com/office/officeart/2005/8/layout/orgChart1"/>
    <dgm:cxn modelId="{D0F1FBE0-E225-4493-AE47-C1EABAD08D13}" type="presOf" srcId="{E61A3BA9-6438-4505-B1B3-3F1EAFE811DF}" destId="{2C65AA5B-3E91-4037-8140-4D6AF82E8CC3}" srcOrd="0" destOrd="0" presId="urn:microsoft.com/office/officeart/2005/8/layout/orgChart1"/>
    <dgm:cxn modelId="{05812C1B-512E-4DED-A86F-D3358E1A8CA6}" type="presOf" srcId="{3A46B7E4-265C-42DB-993E-07464E73C669}" destId="{E6A9D251-1A1F-4907-878D-16692F9C87D4}" srcOrd="0" destOrd="0" presId="urn:microsoft.com/office/officeart/2005/8/layout/orgChart1"/>
    <dgm:cxn modelId="{BAA26460-D075-4E27-8C66-84A07ACB5169}" type="presOf" srcId="{670D0FD9-55D1-45A1-9C3E-51D0CA8AB0CF}" destId="{52A26D61-7C4A-446E-B90B-F81C259FF458}" srcOrd="0" destOrd="0" presId="urn:microsoft.com/office/officeart/2005/8/layout/orgChart1"/>
    <dgm:cxn modelId="{274436E4-578C-4E74-8CA8-FD508276C42E}" srcId="{C15DB4B4-9ABC-4742-8140-C31A53A0F2E0}" destId="{6A13AFE4-04B8-4C1A-A518-A8CE29EBA4FE}" srcOrd="1" destOrd="0" parTransId="{B7FDD51E-BC35-4C07-8D6A-C8BB78025C59}" sibTransId="{A07E4522-5630-424F-8A8D-2D59B988D4C7}"/>
    <dgm:cxn modelId="{F6922CDC-4CDD-4D79-8648-CC6A4426D5FB}" srcId="{C15DB4B4-9ABC-4742-8140-C31A53A0F2E0}" destId="{0EEDC28E-23B4-45E6-8DAC-8AF84D7BB138}" srcOrd="0" destOrd="0" parTransId="{C834D817-1364-4CCF-BC48-A020A355E41C}" sibTransId="{F5EBE0F7-EF60-4B91-9AA0-297C0C6E3023}"/>
    <dgm:cxn modelId="{87612EB9-3940-4D17-AC91-212B4EA13F4B}" srcId="{C15DB4B4-9ABC-4742-8140-C31A53A0F2E0}" destId="{E61A3BA9-6438-4505-B1B3-3F1EAFE811DF}" srcOrd="4" destOrd="0" parTransId="{3A46B7E4-265C-42DB-993E-07464E73C669}" sibTransId="{0559FE46-443D-4B31-A1C5-58C45E8A63ED}"/>
    <dgm:cxn modelId="{1D1F1FF6-A27E-4CD9-9E15-BC59BB95F440}" type="presOf" srcId="{C15DB4B4-9ABC-4742-8140-C31A53A0F2E0}" destId="{47A5BF8A-B046-411F-95D1-98F1C8188390}" srcOrd="1" destOrd="0" presId="urn:microsoft.com/office/officeart/2005/8/layout/orgChart1"/>
    <dgm:cxn modelId="{02283313-AAF0-4EC1-94FB-44FDB645E281}" srcId="{C15DB4B4-9ABC-4742-8140-C31A53A0F2E0}" destId="{8A7C4C22-62BB-46D7-BFD1-E25AB16ACD7B}" srcOrd="3" destOrd="0" parTransId="{433068E5-4E71-456C-B712-BE98BB38D751}" sibTransId="{0931AD0E-4D2F-4F5E-BCFD-C30284C7B3C6}"/>
    <dgm:cxn modelId="{34B98A74-D4BA-4207-BBED-47D932276A8A}" type="presOf" srcId="{E61A3BA9-6438-4505-B1B3-3F1EAFE811DF}" destId="{46F8B56E-6C76-429E-A72D-BBDAC02DB929}" srcOrd="1" destOrd="0" presId="urn:microsoft.com/office/officeart/2005/8/layout/orgChart1"/>
    <dgm:cxn modelId="{35198091-6281-48DC-8F27-3077A030827E}" type="presOf" srcId="{B7FDD51E-BC35-4C07-8D6A-C8BB78025C59}" destId="{A4D29C43-FFED-438C-89B9-477ACE9796D1}" srcOrd="0" destOrd="0" presId="urn:microsoft.com/office/officeart/2005/8/layout/orgChart1"/>
    <dgm:cxn modelId="{4A7AB34D-03D7-4D7C-A1AE-2473D3AF59E9}" srcId="{97889D01-07B1-4140-BF4B-1714E371AFD2}" destId="{670D0FD9-55D1-45A1-9C3E-51D0CA8AB0CF}" srcOrd="0" destOrd="0" parTransId="{4D00D4F2-6761-450F-8DC3-D85AF7072D31}" sibTransId="{C2DA79D2-F8FF-4F94-A4C8-2F7A388D5713}"/>
    <dgm:cxn modelId="{638624BE-8E15-45D1-8697-372B9DB56ED3}" type="presOf" srcId="{6A13AFE4-04B8-4C1A-A518-A8CE29EBA4FE}" destId="{E5542AC4-BE3E-4D69-BE3A-5B34AB659E6D}" srcOrd="1" destOrd="0" presId="urn:microsoft.com/office/officeart/2005/8/layout/orgChart1"/>
    <dgm:cxn modelId="{15B3F92E-7094-4FE8-B538-E80F4032B599}" type="presOf" srcId="{670D0FD9-55D1-45A1-9C3E-51D0CA8AB0CF}" destId="{7C57E053-DE82-4310-912C-4B3DBAE77BE5}" srcOrd="1" destOrd="0" presId="urn:microsoft.com/office/officeart/2005/8/layout/orgChart1"/>
    <dgm:cxn modelId="{67B9A76C-B9C8-4145-AD17-A6297AE64DC6}" type="presOf" srcId="{0EEDC28E-23B4-45E6-8DAC-8AF84D7BB138}" destId="{362CB9DC-E4F7-4273-A389-95555AEA93BE}" srcOrd="1" destOrd="0" presId="urn:microsoft.com/office/officeart/2005/8/layout/orgChart1"/>
    <dgm:cxn modelId="{1A875B61-20CB-4E72-897E-7049BD4C6C82}" type="presOf" srcId="{55DB5669-2C22-466C-A6A5-D95C0B71A5FF}" destId="{DDEB39E5-515A-4AC7-BE26-C413FF1ABF36}" srcOrd="0" destOrd="0" presId="urn:microsoft.com/office/officeart/2005/8/layout/orgChart1"/>
    <dgm:cxn modelId="{47DEEF6F-E1D0-4A2A-BCE4-D320E02DD7DE}" type="presOf" srcId="{55DB5669-2C22-466C-A6A5-D95C0B71A5FF}" destId="{95AF8C89-CE37-4A07-BD26-711444282DD2}" srcOrd="1" destOrd="0" presId="urn:microsoft.com/office/officeart/2005/8/layout/orgChart1"/>
    <dgm:cxn modelId="{AEA1B235-B10F-48DC-B033-E650A1BB5658}" type="presParOf" srcId="{4249CC96-1EDA-4564-B094-E1E40E0DD1FD}" destId="{B22A06FB-1611-4110-8AA1-95C49A38F8F1}" srcOrd="0" destOrd="0" presId="urn:microsoft.com/office/officeart/2005/8/layout/orgChart1"/>
    <dgm:cxn modelId="{63CB0958-D4F3-4AFF-93C0-A4E8A7441E97}" type="presParOf" srcId="{B22A06FB-1611-4110-8AA1-95C49A38F8F1}" destId="{039501D6-2B10-4C08-A0E8-D6B34A1E190C}" srcOrd="0" destOrd="0" presId="urn:microsoft.com/office/officeart/2005/8/layout/orgChart1"/>
    <dgm:cxn modelId="{22FD1866-BC4D-4B5F-9CAA-396F0D7876B6}" type="presParOf" srcId="{039501D6-2B10-4C08-A0E8-D6B34A1E190C}" destId="{52A26D61-7C4A-446E-B90B-F81C259FF458}" srcOrd="0" destOrd="0" presId="urn:microsoft.com/office/officeart/2005/8/layout/orgChart1"/>
    <dgm:cxn modelId="{A15BF887-4BF0-489D-AEA0-22C683C07D10}" type="presParOf" srcId="{039501D6-2B10-4C08-A0E8-D6B34A1E190C}" destId="{7C57E053-DE82-4310-912C-4B3DBAE77BE5}" srcOrd="1" destOrd="0" presId="urn:microsoft.com/office/officeart/2005/8/layout/orgChart1"/>
    <dgm:cxn modelId="{D101F10F-F008-4B46-A80D-B27D06F36055}" type="presParOf" srcId="{B22A06FB-1611-4110-8AA1-95C49A38F8F1}" destId="{C93E197F-EF44-4DD2-8F51-A2555B738CE9}" srcOrd="1" destOrd="0" presId="urn:microsoft.com/office/officeart/2005/8/layout/orgChart1"/>
    <dgm:cxn modelId="{7BA5301C-FE5A-47AF-87A3-C2A9E1F6017B}" type="presParOf" srcId="{C93E197F-EF44-4DD2-8F51-A2555B738CE9}" destId="{EA4564FA-36D1-4742-9256-83A3444EE56F}" srcOrd="0" destOrd="0" presId="urn:microsoft.com/office/officeart/2005/8/layout/orgChart1"/>
    <dgm:cxn modelId="{EDDEBA13-C7B2-4DB2-BDA5-477DC2B3C255}" type="presParOf" srcId="{C93E197F-EF44-4DD2-8F51-A2555B738CE9}" destId="{F589EEF6-CB90-4D91-9CCB-FBE6A57C5E4E}" srcOrd="1" destOrd="0" presId="urn:microsoft.com/office/officeart/2005/8/layout/orgChart1"/>
    <dgm:cxn modelId="{B362F443-3E9E-443C-845C-591B5228B588}" type="presParOf" srcId="{F589EEF6-CB90-4D91-9CCB-FBE6A57C5E4E}" destId="{4ABFCA51-17C6-4B76-AE0F-478D25F5E5F8}" srcOrd="0" destOrd="0" presId="urn:microsoft.com/office/officeart/2005/8/layout/orgChart1"/>
    <dgm:cxn modelId="{5E2716A1-023B-4487-BD6E-79EFA077E376}" type="presParOf" srcId="{4ABFCA51-17C6-4B76-AE0F-478D25F5E5F8}" destId="{8FCDA220-7BAC-4576-8033-EF9F33E26013}" srcOrd="0" destOrd="0" presId="urn:microsoft.com/office/officeart/2005/8/layout/orgChart1"/>
    <dgm:cxn modelId="{00E55C95-3725-4AA1-9F38-6F2E7ED092D5}" type="presParOf" srcId="{4ABFCA51-17C6-4B76-AE0F-478D25F5E5F8}" destId="{47A5BF8A-B046-411F-95D1-98F1C8188390}" srcOrd="1" destOrd="0" presId="urn:microsoft.com/office/officeart/2005/8/layout/orgChart1"/>
    <dgm:cxn modelId="{83D86C4B-EF22-4085-851E-87B4E5B78831}" type="presParOf" srcId="{F589EEF6-CB90-4D91-9CCB-FBE6A57C5E4E}" destId="{48D9CD26-2F61-43C9-BA5F-99ACAFE53BE2}" srcOrd="1" destOrd="0" presId="urn:microsoft.com/office/officeart/2005/8/layout/orgChart1"/>
    <dgm:cxn modelId="{BE3DB161-1253-41B3-A405-2DE123DAB0DE}" type="presParOf" srcId="{48D9CD26-2F61-43C9-BA5F-99ACAFE53BE2}" destId="{97EBC1EB-04DD-4D4A-A032-4A76FB921CAA}" srcOrd="0" destOrd="0" presId="urn:microsoft.com/office/officeart/2005/8/layout/orgChart1"/>
    <dgm:cxn modelId="{8B779C47-DE9B-4EFD-9559-2EF36836B9B4}" type="presParOf" srcId="{48D9CD26-2F61-43C9-BA5F-99ACAFE53BE2}" destId="{CD0B09E6-173C-4F60-8F1D-CB8198B50401}" srcOrd="1" destOrd="0" presId="urn:microsoft.com/office/officeart/2005/8/layout/orgChart1"/>
    <dgm:cxn modelId="{D89477A8-8A1E-4A48-8B19-1AA548A0D605}" type="presParOf" srcId="{CD0B09E6-173C-4F60-8F1D-CB8198B50401}" destId="{2D15C4A2-4424-41FC-8D89-47C2259F4368}" srcOrd="0" destOrd="0" presId="urn:microsoft.com/office/officeart/2005/8/layout/orgChart1"/>
    <dgm:cxn modelId="{81EEDB7A-1889-4408-8868-A4DCBC1874E9}" type="presParOf" srcId="{2D15C4A2-4424-41FC-8D89-47C2259F4368}" destId="{3460CB1D-A754-4E14-81A5-5CA67B745F31}" srcOrd="0" destOrd="0" presId="urn:microsoft.com/office/officeart/2005/8/layout/orgChart1"/>
    <dgm:cxn modelId="{645A54E2-B202-4703-A014-9181BD2F05CD}" type="presParOf" srcId="{2D15C4A2-4424-41FC-8D89-47C2259F4368}" destId="{362CB9DC-E4F7-4273-A389-95555AEA93BE}" srcOrd="1" destOrd="0" presId="urn:microsoft.com/office/officeart/2005/8/layout/orgChart1"/>
    <dgm:cxn modelId="{6BA99EF5-E1EE-4640-B79F-90E7995943FD}" type="presParOf" srcId="{CD0B09E6-173C-4F60-8F1D-CB8198B50401}" destId="{27B1A903-04C4-4A5A-9E79-B9F8C84E205B}" srcOrd="1" destOrd="0" presId="urn:microsoft.com/office/officeart/2005/8/layout/orgChart1"/>
    <dgm:cxn modelId="{7A58A4AF-2D5E-4315-9757-5E960AC5787F}" type="presParOf" srcId="{CD0B09E6-173C-4F60-8F1D-CB8198B50401}" destId="{23B8B964-6DB3-4361-B9EA-CBE35658B960}" srcOrd="2" destOrd="0" presId="urn:microsoft.com/office/officeart/2005/8/layout/orgChart1"/>
    <dgm:cxn modelId="{BFF874EB-04F2-490B-A6EC-045CB9B938E6}" type="presParOf" srcId="{48D9CD26-2F61-43C9-BA5F-99ACAFE53BE2}" destId="{A4D29C43-FFED-438C-89B9-477ACE9796D1}" srcOrd="2" destOrd="0" presId="urn:microsoft.com/office/officeart/2005/8/layout/orgChart1"/>
    <dgm:cxn modelId="{8804D5DE-E6BE-49E8-B3D1-9CC28355AD42}" type="presParOf" srcId="{48D9CD26-2F61-43C9-BA5F-99ACAFE53BE2}" destId="{15E3A55D-5AF9-49E6-A589-CDF2EC52E19F}" srcOrd="3" destOrd="0" presId="urn:microsoft.com/office/officeart/2005/8/layout/orgChart1"/>
    <dgm:cxn modelId="{4F452DEC-BE69-4B07-8B2D-C8ECE3AF1088}" type="presParOf" srcId="{15E3A55D-5AF9-49E6-A589-CDF2EC52E19F}" destId="{34C124A4-DE7F-4334-B80B-42C2F103CB9D}" srcOrd="0" destOrd="0" presId="urn:microsoft.com/office/officeart/2005/8/layout/orgChart1"/>
    <dgm:cxn modelId="{53A38440-E3CF-4530-9AE6-5E86064A19D4}" type="presParOf" srcId="{34C124A4-DE7F-4334-B80B-42C2F103CB9D}" destId="{FAE41CB4-423A-4FE3-B116-B43FC092EC9E}" srcOrd="0" destOrd="0" presId="urn:microsoft.com/office/officeart/2005/8/layout/orgChart1"/>
    <dgm:cxn modelId="{455CFCF2-D894-479B-AB36-576B3418B19B}" type="presParOf" srcId="{34C124A4-DE7F-4334-B80B-42C2F103CB9D}" destId="{E5542AC4-BE3E-4D69-BE3A-5B34AB659E6D}" srcOrd="1" destOrd="0" presId="urn:microsoft.com/office/officeart/2005/8/layout/orgChart1"/>
    <dgm:cxn modelId="{4EBB78EC-9B32-4C76-8D7A-C5303E441A17}" type="presParOf" srcId="{15E3A55D-5AF9-49E6-A589-CDF2EC52E19F}" destId="{8DC40A66-6691-453F-9FFE-DE19AD329F34}" srcOrd="1" destOrd="0" presId="urn:microsoft.com/office/officeart/2005/8/layout/orgChart1"/>
    <dgm:cxn modelId="{69E8AA62-0837-4937-B28F-A55ABC2D9984}" type="presParOf" srcId="{15E3A55D-5AF9-49E6-A589-CDF2EC52E19F}" destId="{51BE5C02-42AE-47DF-97CE-304CC968AA84}" srcOrd="2" destOrd="0" presId="urn:microsoft.com/office/officeart/2005/8/layout/orgChart1"/>
    <dgm:cxn modelId="{B516AECF-64A5-4779-8B36-9DD0C2073E05}" type="presParOf" srcId="{48D9CD26-2F61-43C9-BA5F-99ACAFE53BE2}" destId="{30625936-03E7-46F4-BEBC-0B4E3780A6F5}" srcOrd="4" destOrd="0" presId="urn:microsoft.com/office/officeart/2005/8/layout/orgChart1"/>
    <dgm:cxn modelId="{963A06AA-E8CB-45AE-9AF5-3157D8B07609}" type="presParOf" srcId="{48D9CD26-2F61-43C9-BA5F-99ACAFE53BE2}" destId="{E37980ED-1CF8-4831-A984-7861F3F76857}" srcOrd="5" destOrd="0" presId="urn:microsoft.com/office/officeart/2005/8/layout/orgChart1"/>
    <dgm:cxn modelId="{575C95F8-826A-4707-B234-41202ADB763A}" type="presParOf" srcId="{E37980ED-1CF8-4831-A984-7861F3F76857}" destId="{C599FF77-2E8D-4707-B61E-F0DDD45D5D92}" srcOrd="0" destOrd="0" presId="urn:microsoft.com/office/officeart/2005/8/layout/orgChart1"/>
    <dgm:cxn modelId="{0088BB10-DFB7-403F-B3B1-0AFEA280A824}" type="presParOf" srcId="{C599FF77-2E8D-4707-B61E-F0DDD45D5D92}" destId="{DDEB39E5-515A-4AC7-BE26-C413FF1ABF36}" srcOrd="0" destOrd="0" presId="urn:microsoft.com/office/officeart/2005/8/layout/orgChart1"/>
    <dgm:cxn modelId="{ECB0A3F7-6387-4E8C-BB36-29E63900E24A}" type="presParOf" srcId="{C599FF77-2E8D-4707-B61E-F0DDD45D5D92}" destId="{95AF8C89-CE37-4A07-BD26-711444282DD2}" srcOrd="1" destOrd="0" presId="urn:microsoft.com/office/officeart/2005/8/layout/orgChart1"/>
    <dgm:cxn modelId="{333AC2A0-00C1-477C-ADAB-10B34AB3A253}" type="presParOf" srcId="{E37980ED-1CF8-4831-A984-7861F3F76857}" destId="{7E1661E7-88CF-455C-B004-3EABB5916306}" srcOrd="1" destOrd="0" presId="urn:microsoft.com/office/officeart/2005/8/layout/orgChart1"/>
    <dgm:cxn modelId="{DF4F003E-E731-4932-8240-5D57A0BBE11F}" type="presParOf" srcId="{E37980ED-1CF8-4831-A984-7861F3F76857}" destId="{A06C03FA-B039-4E45-A864-9F72F59061BE}" srcOrd="2" destOrd="0" presId="urn:microsoft.com/office/officeart/2005/8/layout/orgChart1"/>
    <dgm:cxn modelId="{5411B564-E816-46CA-93B9-361948E8C104}" type="presParOf" srcId="{48D9CD26-2F61-43C9-BA5F-99ACAFE53BE2}" destId="{3C3F06E8-1EEC-4BD9-B409-E26AB6DE6409}" srcOrd="6" destOrd="0" presId="urn:microsoft.com/office/officeart/2005/8/layout/orgChart1"/>
    <dgm:cxn modelId="{1C281AD2-A791-4A84-AEAD-F4CD6B154DF7}" type="presParOf" srcId="{48D9CD26-2F61-43C9-BA5F-99ACAFE53BE2}" destId="{586963CD-B534-408B-97E3-E033DA11316B}" srcOrd="7" destOrd="0" presId="urn:microsoft.com/office/officeart/2005/8/layout/orgChart1"/>
    <dgm:cxn modelId="{A5BD10E4-51E1-462B-B9FB-5FC56A95A7F2}" type="presParOf" srcId="{586963CD-B534-408B-97E3-E033DA11316B}" destId="{2AEEAC0D-A589-4A7F-A9DA-7D6C041166AA}" srcOrd="0" destOrd="0" presId="urn:microsoft.com/office/officeart/2005/8/layout/orgChart1"/>
    <dgm:cxn modelId="{2BD9F0D2-E0E1-459A-A711-3CE10513380F}" type="presParOf" srcId="{2AEEAC0D-A589-4A7F-A9DA-7D6C041166AA}" destId="{9E3C938B-DE8E-42CB-A889-0C2535CA93B5}" srcOrd="0" destOrd="0" presId="urn:microsoft.com/office/officeart/2005/8/layout/orgChart1"/>
    <dgm:cxn modelId="{4A70B204-01CA-48E5-8F07-ABB37F001D69}" type="presParOf" srcId="{2AEEAC0D-A589-4A7F-A9DA-7D6C041166AA}" destId="{AF3B078F-2097-4FC0-942C-07F4F0E0C3DE}" srcOrd="1" destOrd="0" presId="urn:microsoft.com/office/officeart/2005/8/layout/orgChart1"/>
    <dgm:cxn modelId="{75CC84D7-D699-4948-A85E-B404ED16CB41}" type="presParOf" srcId="{586963CD-B534-408B-97E3-E033DA11316B}" destId="{4090FD71-0358-4FB1-AEA8-7F3AE4CBA1C9}" srcOrd="1" destOrd="0" presId="urn:microsoft.com/office/officeart/2005/8/layout/orgChart1"/>
    <dgm:cxn modelId="{66FE3DA4-9724-4F46-A3DC-1F9838379D7F}" type="presParOf" srcId="{586963CD-B534-408B-97E3-E033DA11316B}" destId="{393F1564-7A40-4559-8B04-49507F0AC33E}" srcOrd="2" destOrd="0" presId="urn:microsoft.com/office/officeart/2005/8/layout/orgChart1"/>
    <dgm:cxn modelId="{14DB968A-11B0-48DC-97E0-F967772CC318}" type="presParOf" srcId="{48D9CD26-2F61-43C9-BA5F-99ACAFE53BE2}" destId="{E6A9D251-1A1F-4907-878D-16692F9C87D4}" srcOrd="8" destOrd="0" presId="urn:microsoft.com/office/officeart/2005/8/layout/orgChart1"/>
    <dgm:cxn modelId="{F82C3C65-B8D1-44E6-B4C1-5937C7B7B36B}" type="presParOf" srcId="{48D9CD26-2F61-43C9-BA5F-99ACAFE53BE2}" destId="{2915D7FF-91E7-43AE-9FF6-65C97220DA83}" srcOrd="9" destOrd="0" presId="urn:microsoft.com/office/officeart/2005/8/layout/orgChart1"/>
    <dgm:cxn modelId="{58A00FB6-F5E8-4BB8-82FD-679F342466B4}" type="presParOf" srcId="{2915D7FF-91E7-43AE-9FF6-65C97220DA83}" destId="{DB03BE14-F6AF-49DD-A60F-DE0FA905146D}" srcOrd="0" destOrd="0" presId="urn:microsoft.com/office/officeart/2005/8/layout/orgChart1"/>
    <dgm:cxn modelId="{A1BDCEF5-2E62-4584-B119-DF1C93992B28}" type="presParOf" srcId="{DB03BE14-F6AF-49DD-A60F-DE0FA905146D}" destId="{2C65AA5B-3E91-4037-8140-4D6AF82E8CC3}" srcOrd="0" destOrd="0" presId="urn:microsoft.com/office/officeart/2005/8/layout/orgChart1"/>
    <dgm:cxn modelId="{EA9CA557-B509-479A-B87F-6D57C465CDD9}" type="presParOf" srcId="{DB03BE14-F6AF-49DD-A60F-DE0FA905146D}" destId="{46F8B56E-6C76-429E-A72D-BBDAC02DB929}" srcOrd="1" destOrd="0" presId="urn:microsoft.com/office/officeart/2005/8/layout/orgChart1"/>
    <dgm:cxn modelId="{6E81809E-2150-411C-8F3D-58CA8118585C}" type="presParOf" srcId="{2915D7FF-91E7-43AE-9FF6-65C97220DA83}" destId="{89630FBE-E5C9-4F40-92D0-EED4A9A577DA}" srcOrd="1" destOrd="0" presId="urn:microsoft.com/office/officeart/2005/8/layout/orgChart1"/>
    <dgm:cxn modelId="{27631DB4-91B5-4072-A6E1-C9E2A01F63B0}" type="presParOf" srcId="{2915D7FF-91E7-43AE-9FF6-65C97220DA83}" destId="{04AF6E18-5702-4477-8AF5-AA84A874A5C9}" srcOrd="2" destOrd="0" presId="urn:microsoft.com/office/officeart/2005/8/layout/orgChart1"/>
    <dgm:cxn modelId="{B8E909F4-86E6-4E31-B7BD-CF52E0AF1451}" type="presParOf" srcId="{F589EEF6-CB90-4D91-9CCB-FBE6A57C5E4E}" destId="{6183D058-A489-4ABF-B6DC-385543BA3438}" srcOrd="2" destOrd="0" presId="urn:microsoft.com/office/officeart/2005/8/layout/orgChart1"/>
    <dgm:cxn modelId="{7957ACBD-A52B-4011-97F4-6F808CA8EF03}" type="presParOf" srcId="{B22A06FB-1611-4110-8AA1-95C49A38F8F1}" destId="{9BF62C81-2041-47EF-AC0B-78B5313BC89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BA1B57-52BF-41C6-9826-1B5E9EC47A9B}"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s-ES"/>
        </a:p>
      </dgm:t>
    </dgm:pt>
    <dgm:pt modelId="{D2F33209-68A4-4FC0-AF70-DA6D5D18C8A2}">
      <dgm:prSet phldrT="[Texto]"/>
      <dgm:spPr/>
      <dgm:t>
        <a:bodyPr/>
        <a:lstStyle/>
        <a:p>
          <a:r>
            <a:rPr lang="es-MX" dirty="0" smtClean="0">
              <a:latin typeface="Arial" panose="020B0604020202020204" pitchFamily="34" charset="0"/>
              <a:cs typeface="Arial" panose="020B0604020202020204" pitchFamily="34" charset="0"/>
            </a:rPr>
            <a:t>Sugerencias de</a:t>
          </a:r>
        </a:p>
        <a:p>
          <a:r>
            <a:rPr lang="es-MX" dirty="0" smtClean="0">
              <a:latin typeface="Arial" panose="020B0604020202020204" pitchFamily="34" charset="0"/>
              <a:cs typeface="Arial" panose="020B0604020202020204" pitchFamily="34" charset="0"/>
            </a:rPr>
            <a:t> evaluación</a:t>
          </a:r>
          <a:endParaRPr lang="es-ES" dirty="0">
            <a:latin typeface="Arial" panose="020B0604020202020204" pitchFamily="34" charset="0"/>
            <a:cs typeface="Arial" panose="020B0604020202020204" pitchFamily="34" charset="0"/>
          </a:endParaRPr>
        </a:p>
      </dgm:t>
    </dgm:pt>
    <dgm:pt modelId="{E4698F15-1B9B-4BA7-A8FD-32291537BFAA}" type="parTrans" cxnId="{887EF01B-A075-4B6E-9322-82AC10CBBF83}">
      <dgm:prSet/>
      <dgm:spPr/>
      <dgm:t>
        <a:bodyPr/>
        <a:lstStyle/>
        <a:p>
          <a:endParaRPr lang="es-ES">
            <a:latin typeface="Arial" panose="020B0604020202020204" pitchFamily="34" charset="0"/>
            <a:cs typeface="Arial" panose="020B0604020202020204" pitchFamily="34" charset="0"/>
          </a:endParaRPr>
        </a:p>
      </dgm:t>
    </dgm:pt>
    <dgm:pt modelId="{692552AE-F330-41D7-B14B-0C668CE3D963}" type="sibTrans" cxnId="{887EF01B-A075-4B6E-9322-82AC10CBBF83}">
      <dgm:prSet/>
      <dgm:spPr/>
      <dgm:t>
        <a:bodyPr/>
        <a:lstStyle/>
        <a:p>
          <a:endParaRPr lang="es-ES">
            <a:latin typeface="Arial" panose="020B0604020202020204" pitchFamily="34" charset="0"/>
            <a:cs typeface="Arial" panose="020B0604020202020204" pitchFamily="34" charset="0"/>
          </a:endParaRPr>
        </a:p>
      </dgm:t>
    </dgm:pt>
    <dgm:pt modelId="{EBCDB07F-26DA-485F-A078-080EEB48E903}">
      <dgm:prSet phldrT="[Texto]"/>
      <dgm:spPr/>
      <dgm:t>
        <a:bodyPr/>
        <a:lstStyle/>
        <a:p>
          <a:pPr algn="ctr"/>
          <a:r>
            <a:rPr lang="es-ES" dirty="0" smtClean="0">
              <a:latin typeface="Arial" panose="020B0604020202020204" pitchFamily="34" charset="0"/>
              <a:cs typeface="Arial" panose="020B0604020202020204" pitchFamily="34" charset="0"/>
            </a:rPr>
            <a:t>Evaluación </a:t>
          </a:r>
          <a:endParaRPr lang="es-ES" dirty="0">
            <a:latin typeface="Arial" panose="020B0604020202020204" pitchFamily="34" charset="0"/>
            <a:cs typeface="Arial" panose="020B0604020202020204" pitchFamily="34" charset="0"/>
          </a:endParaRPr>
        </a:p>
      </dgm:t>
    </dgm:pt>
    <dgm:pt modelId="{95B7D4F4-9E98-45AB-95E8-FC7D7DE28D90}" type="parTrans" cxnId="{CC55A634-B8AE-4652-A14D-5F90F1CBFB2F}">
      <dgm:prSet/>
      <dgm:spPr/>
      <dgm:t>
        <a:bodyPr/>
        <a:lstStyle/>
        <a:p>
          <a:endParaRPr lang="es-ES">
            <a:latin typeface="Arial" panose="020B0604020202020204" pitchFamily="34" charset="0"/>
            <a:cs typeface="Arial" panose="020B0604020202020204" pitchFamily="34" charset="0"/>
          </a:endParaRPr>
        </a:p>
      </dgm:t>
    </dgm:pt>
    <dgm:pt modelId="{12246A26-FB70-407C-A788-D4DDD2E808D3}" type="sibTrans" cxnId="{CC55A634-B8AE-4652-A14D-5F90F1CBFB2F}">
      <dgm:prSet/>
      <dgm:spPr/>
      <dgm:t>
        <a:bodyPr/>
        <a:lstStyle/>
        <a:p>
          <a:endParaRPr lang="es-ES">
            <a:latin typeface="Arial" panose="020B0604020202020204" pitchFamily="34" charset="0"/>
            <a:cs typeface="Arial" panose="020B0604020202020204" pitchFamily="34" charset="0"/>
          </a:endParaRPr>
        </a:p>
      </dgm:t>
    </dgm:pt>
    <dgm:pt modelId="{DDB8344A-2E70-46D2-B068-E3F84012E16C}">
      <dgm:prSet phldrT="[Texto]"/>
      <dgm:spPr/>
      <dgm:t>
        <a:bodyPr/>
        <a:lstStyle/>
        <a:p>
          <a:r>
            <a:rPr lang="es-ES" dirty="0" smtClean="0">
              <a:latin typeface="Arial" panose="020B0604020202020204" pitchFamily="34" charset="0"/>
              <a:cs typeface="Arial" panose="020B0604020202020204" pitchFamily="34" charset="0"/>
            </a:rPr>
            <a:t>Es indispensable contar con información confiable y clara acerca de su desempeño en situaciones didácticas en que participan en su grupo.</a:t>
          </a:r>
          <a:endParaRPr lang="es-ES" dirty="0">
            <a:latin typeface="Arial" panose="020B0604020202020204" pitchFamily="34" charset="0"/>
            <a:cs typeface="Arial" panose="020B0604020202020204" pitchFamily="34" charset="0"/>
          </a:endParaRPr>
        </a:p>
      </dgm:t>
    </dgm:pt>
    <dgm:pt modelId="{F2BCB1CC-EA43-40A7-9E80-51F8F6F4227E}" type="parTrans" cxnId="{F5F4B636-1C47-4775-95C1-8245EBBED44C}">
      <dgm:prSet/>
      <dgm:spPr/>
      <dgm:t>
        <a:bodyPr/>
        <a:lstStyle/>
        <a:p>
          <a:endParaRPr lang="es-ES">
            <a:latin typeface="Arial" panose="020B0604020202020204" pitchFamily="34" charset="0"/>
            <a:cs typeface="Arial" panose="020B0604020202020204" pitchFamily="34" charset="0"/>
          </a:endParaRPr>
        </a:p>
      </dgm:t>
    </dgm:pt>
    <dgm:pt modelId="{49614780-79CE-4600-B38C-DF42CE6DB228}" type="sibTrans" cxnId="{F5F4B636-1C47-4775-95C1-8245EBBED44C}">
      <dgm:prSet/>
      <dgm:spPr/>
      <dgm:t>
        <a:bodyPr/>
        <a:lstStyle/>
        <a:p>
          <a:endParaRPr lang="es-ES">
            <a:latin typeface="Arial" panose="020B0604020202020204" pitchFamily="34" charset="0"/>
            <a:cs typeface="Arial" panose="020B0604020202020204" pitchFamily="34" charset="0"/>
          </a:endParaRPr>
        </a:p>
      </dgm:t>
    </dgm:pt>
    <dgm:pt modelId="{1323619E-3346-41CD-BA30-6D4E803F8586}">
      <dgm:prSet phldrT="[Texto]"/>
      <dgm:spPr/>
      <dgm:t>
        <a:bodyPr/>
        <a:lstStyle/>
        <a:p>
          <a:r>
            <a:rPr lang="es-ES" dirty="0" smtClean="0">
              <a:latin typeface="Arial" panose="020B0604020202020204" pitchFamily="34" charset="0"/>
              <a:cs typeface="Arial" panose="020B0604020202020204" pitchFamily="34" charset="0"/>
            </a:rPr>
            <a:t>Es necesario considerar que no todos los alumnos aprenden al mismo ritmo y tampoco al mismo tiempo.</a:t>
          </a:r>
          <a:endParaRPr lang="es-ES" dirty="0">
            <a:latin typeface="Arial" panose="020B0604020202020204" pitchFamily="34" charset="0"/>
            <a:cs typeface="Arial" panose="020B0604020202020204" pitchFamily="34" charset="0"/>
          </a:endParaRPr>
        </a:p>
      </dgm:t>
    </dgm:pt>
    <dgm:pt modelId="{388B732B-85F5-4539-8A70-DE8E4FA7D313}" type="parTrans" cxnId="{3617804F-9D84-4C0F-8B97-7DE3AA15C04F}">
      <dgm:prSet/>
      <dgm:spPr/>
      <dgm:t>
        <a:bodyPr/>
        <a:lstStyle/>
        <a:p>
          <a:endParaRPr lang="es-ES">
            <a:latin typeface="Arial" panose="020B0604020202020204" pitchFamily="34" charset="0"/>
            <a:cs typeface="Arial" panose="020B0604020202020204" pitchFamily="34" charset="0"/>
          </a:endParaRPr>
        </a:p>
      </dgm:t>
    </dgm:pt>
    <dgm:pt modelId="{CA77673F-3E0A-4316-8524-7B52A69893B9}" type="sibTrans" cxnId="{3617804F-9D84-4C0F-8B97-7DE3AA15C04F}">
      <dgm:prSet/>
      <dgm:spPr/>
      <dgm:t>
        <a:bodyPr/>
        <a:lstStyle/>
        <a:p>
          <a:endParaRPr lang="es-ES">
            <a:latin typeface="Arial" panose="020B0604020202020204" pitchFamily="34" charset="0"/>
            <a:cs typeface="Arial" panose="020B0604020202020204" pitchFamily="34" charset="0"/>
          </a:endParaRPr>
        </a:p>
      </dgm:t>
    </dgm:pt>
    <dgm:pt modelId="{2A4D62C2-5D8E-4175-865C-E9634E59FAE1}">
      <dgm:prSet phldrT="[Texto]"/>
      <dgm:spPr/>
      <dgm:t>
        <a:bodyPr/>
        <a:lstStyle/>
        <a:p>
          <a:r>
            <a:rPr lang="es-ES" dirty="0" smtClean="0">
              <a:latin typeface="Arial" panose="020B0604020202020204" pitchFamily="34" charset="0"/>
              <a:cs typeface="Arial" panose="020B0604020202020204" pitchFamily="34" charset="0"/>
            </a:rPr>
            <a:t>Valorar los aprendizajes de los alumnos</a:t>
          </a:r>
          <a:endParaRPr lang="es-ES" dirty="0">
            <a:latin typeface="Arial" panose="020B0604020202020204" pitchFamily="34" charset="0"/>
            <a:cs typeface="Arial" panose="020B0604020202020204" pitchFamily="34" charset="0"/>
          </a:endParaRPr>
        </a:p>
      </dgm:t>
    </dgm:pt>
    <dgm:pt modelId="{3FF249B7-D83C-4F65-99F0-3ACA3195F5C2}" type="parTrans" cxnId="{18628390-005B-4357-929B-E5F2BAD65B5E}">
      <dgm:prSet/>
      <dgm:spPr/>
      <dgm:t>
        <a:bodyPr/>
        <a:lstStyle/>
        <a:p>
          <a:endParaRPr lang="es-ES">
            <a:latin typeface="Arial" panose="020B0604020202020204" pitchFamily="34" charset="0"/>
            <a:cs typeface="Arial" panose="020B0604020202020204" pitchFamily="34" charset="0"/>
          </a:endParaRPr>
        </a:p>
      </dgm:t>
    </dgm:pt>
    <dgm:pt modelId="{B9A0B890-24C1-4537-A97A-2D543E7E0660}" type="sibTrans" cxnId="{18628390-005B-4357-929B-E5F2BAD65B5E}">
      <dgm:prSet/>
      <dgm:spPr/>
      <dgm:t>
        <a:bodyPr/>
        <a:lstStyle/>
        <a:p>
          <a:endParaRPr lang="es-ES">
            <a:latin typeface="Arial" panose="020B0604020202020204" pitchFamily="34" charset="0"/>
            <a:cs typeface="Arial" panose="020B0604020202020204" pitchFamily="34" charset="0"/>
          </a:endParaRPr>
        </a:p>
      </dgm:t>
    </dgm:pt>
    <dgm:pt modelId="{F2590432-E217-4EFC-85F3-04B5A3421538}">
      <dgm:prSet phldrT="[Texto]"/>
      <dgm:spPr/>
      <dgm:t>
        <a:bodyPr/>
        <a:lstStyle/>
        <a:p>
          <a:pPr algn="ctr"/>
          <a:r>
            <a:rPr lang="es-ES" dirty="0" smtClean="0">
              <a:latin typeface="Arial" panose="020B0604020202020204" pitchFamily="34" charset="0"/>
              <a:cs typeface="Arial" panose="020B0604020202020204" pitchFamily="34" charset="0"/>
            </a:rPr>
            <a:t>En la educación preescolar se pretende que los niños aprendan mas de los que saben acerca del mundo. </a:t>
          </a:r>
          <a:endParaRPr lang="es-ES" dirty="0">
            <a:latin typeface="Arial" panose="020B0604020202020204" pitchFamily="34" charset="0"/>
            <a:cs typeface="Arial" panose="020B0604020202020204" pitchFamily="34" charset="0"/>
          </a:endParaRPr>
        </a:p>
      </dgm:t>
    </dgm:pt>
    <dgm:pt modelId="{20443531-C877-4917-88E5-7BB8E56F4B2D}" type="parTrans" cxnId="{C6E8B001-6FFC-41FF-B043-C3D91D383CF9}">
      <dgm:prSet/>
      <dgm:spPr/>
      <dgm:t>
        <a:bodyPr/>
        <a:lstStyle/>
        <a:p>
          <a:endParaRPr lang="es-ES">
            <a:latin typeface="Arial" panose="020B0604020202020204" pitchFamily="34" charset="0"/>
            <a:cs typeface="Arial" panose="020B0604020202020204" pitchFamily="34" charset="0"/>
          </a:endParaRPr>
        </a:p>
      </dgm:t>
    </dgm:pt>
    <dgm:pt modelId="{29172B91-7F44-4028-82C8-58AD881D409E}" type="sibTrans" cxnId="{C6E8B001-6FFC-41FF-B043-C3D91D383CF9}">
      <dgm:prSet/>
      <dgm:spPr/>
      <dgm:t>
        <a:bodyPr/>
        <a:lstStyle/>
        <a:p>
          <a:endParaRPr lang="es-ES">
            <a:latin typeface="Arial" panose="020B0604020202020204" pitchFamily="34" charset="0"/>
            <a:cs typeface="Arial" panose="020B0604020202020204" pitchFamily="34" charset="0"/>
          </a:endParaRPr>
        </a:p>
      </dgm:t>
    </dgm:pt>
    <dgm:pt modelId="{60BE6E5D-691E-4B57-9715-6D1842CB9953}">
      <dgm:prSet phldrT="[Texto]"/>
      <dgm:spPr/>
      <dgm:t>
        <a:bodyPr/>
        <a:lstStyle/>
        <a:p>
          <a:pPr algn="ctr"/>
          <a:r>
            <a:rPr lang="es-ES" dirty="0" smtClean="0">
              <a:latin typeface="Arial" panose="020B0604020202020204" pitchFamily="34" charset="0"/>
              <a:cs typeface="Arial" panose="020B0604020202020204" pitchFamily="34" charset="0"/>
            </a:rPr>
            <a:t>Se pretende que los niños sean seguros, autónomos, creativos y participativos.</a:t>
          </a:r>
          <a:endParaRPr lang="es-ES" dirty="0">
            <a:latin typeface="Arial" panose="020B0604020202020204" pitchFamily="34" charset="0"/>
            <a:cs typeface="Arial" panose="020B0604020202020204" pitchFamily="34" charset="0"/>
          </a:endParaRPr>
        </a:p>
      </dgm:t>
    </dgm:pt>
    <dgm:pt modelId="{C0AEE5D0-F2FB-4528-B851-7060D7E8228F}" type="parTrans" cxnId="{B69847AE-0514-4B78-BFBE-37CEA0B6814D}">
      <dgm:prSet/>
      <dgm:spPr/>
      <dgm:t>
        <a:bodyPr/>
        <a:lstStyle/>
        <a:p>
          <a:endParaRPr lang="es-ES">
            <a:latin typeface="Arial" panose="020B0604020202020204" pitchFamily="34" charset="0"/>
            <a:cs typeface="Arial" panose="020B0604020202020204" pitchFamily="34" charset="0"/>
          </a:endParaRPr>
        </a:p>
      </dgm:t>
    </dgm:pt>
    <dgm:pt modelId="{0601CD7C-8D15-46D7-9497-917D1FC7FA33}" type="sibTrans" cxnId="{B69847AE-0514-4B78-BFBE-37CEA0B6814D}">
      <dgm:prSet/>
      <dgm:spPr/>
      <dgm:t>
        <a:bodyPr/>
        <a:lstStyle/>
        <a:p>
          <a:endParaRPr lang="es-ES">
            <a:latin typeface="Arial" panose="020B0604020202020204" pitchFamily="34" charset="0"/>
            <a:cs typeface="Arial" panose="020B0604020202020204" pitchFamily="34" charset="0"/>
          </a:endParaRPr>
        </a:p>
      </dgm:t>
    </dgm:pt>
    <dgm:pt modelId="{1B17E1B9-B7BF-4602-BB90-82ED9DCD9F4C}">
      <dgm:prSet phldrT="[Texto]"/>
      <dgm:spPr/>
      <dgm:t>
        <a:bodyPr/>
        <a:lstStyle/>
        <a:p>
          <a:r>
            <a:rPr lang="es-ES" dirty="0" smtClean="0">
              <a:latin typeface="Arial" panose="020B0604020202020204" pitchFamily="34" charset="0"/>
              <a:cs typeface="Arial" panose="020B0604020202020204" pitchFamily="34" charset="0"/>
            </a:rPr>
            <a:t>Es necesario observar y registrar información de sus procesos en el desarrollo de actividades. </a:t>
          </a:r>
          <a:endParaRPr lang="es-ES" dirty="0">
            <a:latin typeface="Arial" panose="020B0604020202020204" pitchFamily="34" charset="0"/>
            <a:cs typeface="Arial" panose="020B0604020202020204" pitchFamily="34" charset="0"/>
          </a:endParaRPr>
        </a:p>
      </dgm:t>
    </dgm:pt>
    <dgm:pt modelId="{779BB74E-AAAF-4348-A686-1B175707DF52}" type="parTrans" cxnId="{0B198C7E-0B4C-4474-A912-60E622A4F3C4}">
      <dgm:prSet/>
      <dgm:spPr/>
      <dgm:t>
        <a:bodyPr/>
        <a:lstStyle/>
        <a:p>
          <a:endParaRPr lang="es-ES">
            <a:latin typeface="Arial" panose="020B0604020202020204" pitchFamily="34" charset="0"/>
            <a:cs typeface="Arial" panose="020B0604020202020204" pitchFamily="34" charset="0"/>
          </a:endParaRPr>
        </a:p>
      </dgm:t>
    </dgm:pt>
    <dgm:pt modelId="{DA8577F1-A9E3-4DEC-9BE1-0BDFE40CACA8}" type="sibTrans" cxnId="{0B198C7E-0B4C-4474-A912-60E622A4F3C4}">
      <dgm:prSet/>
      <dgm:spPr/>
      <dgm:t>
        <a:bodyPr/>
        <a:lstStyle/>
        <a:p>
          <a:endParaRPr lang="es-ES">
            <a:latin typeface="Arial" panose="020B0604020202020204" pitchFamily="34" charset="0"/>
            <a:cs typeface="Arial" panose="020B0604020202020204" pitchFamily="34" charset="0"/>
          </a:endParaRPr>
        </a:p>
      </dgm:t>
    </dgm:pt>
    <dgm:pt modelId="{1FB8F912-093A-4532-879E-9F3CBA871888}">
      <dgm:prSet phldrT="[Texto]"/>
      <dgm:spPr/>
      <dgm:t>
        <a:bodyPr/>
        <a:lstStyle/>
        <a:p>
          <a:r>
            <a:rPr lang="es-ES" dirty="0" smtClean="0">
              <a:latin typeface="Arial" panose="020B0604020202020204" pitchFamily="34" charset="0"/>
              <a:cs typeface="Arial" panose="020B0604020202020204" pitchFamily="34" charset="0"/>
            </a:rPr>
            <a:t>Identificar las condiciones que influyen en el aprendizaje.</a:t>
          </a:r>
          <a:endParaRPr lang="es-ES" dirty="0">
            <a:latin typeface="Arial" panose="020B0604020202020204" pitchFamily="34" charset="0"/>
            <a:cs typeface="Arial" panose="020B0604020202020204" pitchFamily="34" charset="0"/>
          </a:endParaRPr>
        </a:p>
      </dgm:t>
    </dgm:pt>
    <dgm:pt modelId="{F453DF39-BE55-4DCF-AC9A-9D126BCBB642}" type="sibTrans" cxnId="{98327259-1267-4F6F-9112-1C3EFB56C0B9}">
      <dgm:prSet/>
      <dgm:spPr/>
      <dgm:t>
        <a:bodyPr/>
        <a:lstStyle/>
        <a:p>
          <a:endParaRPr lang="es-ES">
            <a:latin typeface="Arial" panose="020B0604020202020204" pitchFamily="34" charset="0"/>
            <a:cs typeface="Arial" panose="020B0604020202020204" pitchFamily="34" charset="0"/>
          </a:endParaRPr>
        </a:p>
      </dgm:t>
    </dgm:pt>
    <dgm:pt modelId="{F5C43D6B-0ABA-4877-84CB-35539F01885F}" type="parTrans" cxnId="{98327259-1267-4F6F-9112-1C3EFB56C0B9}">
      <dgm:prSet/>
      <dgm:spPr/>
      <dgm:t>
        <a:bodyPr/>
        <a:lstStyle/>
        <a:p>
          <a:endParaRPr lang="es-ES">
            <a:latin typeface="Arial" panose="020B0604020202020204" pitchFamily="34" charset="0"/>
            <a:cs typeface="Arial" panose="020B0604020202020204" pitchFamily="34" charset="0"/>
          </a:endParaRPr>
        </a:p>
      </dgm:t>
    </dgm:pt>
    <dgm:pt modelId="{9594A57B-6A18-4162-8FE0-15169E5B5F8F}">
      <dgm:prSet/>
      <dgm:spPr/>
      <dgm:t>
        <a:bodyPr/>
        <a:lstStyle/>
        <a:p>
          <a:r>
            <a:rPr lang="es-MX" dirty="0" smtClean="0">
              <a:latin typeface="Arial" panose="020B0604020202020204" pitchFamily="34" charset="0"/>
              <a:cs typeface="Arial" panose="020B0604020202020204" pitchFamily="34" charset="0"/>
            </a:rPr>
            <a:t>Mejorar el trabajo docente y otros aspectos del proceso escolar</a:t>
          </a:r>
          <a:endParaRPr lang="es-ES" dirty="0">
            <a:latin typeface="Arial" panose="020B0604020202020204" pitchFamily="34" charset="0"/>
            <a:cs typeface="Arial" panose="020B0604020202020204" pitchFamily="34" charset="0"/>
          </a:endParaRPr>
        </a:p>
      </dgm:t>
    </dgm:pt>
    <dgm:pt modelId="{AF1007EB-25B4-4CC0-ADDD-9BE735668002}" type="parTrans" cxnId="{B97A2D73-BB86-4E9B-8B7C-87AF232E8541}">
      <dgm:prSet/>
      <dgm:spPr/>
      <dgm:t>
        <a:bodyPr/>
        <a:lstStyle/>
        <a:p>
          <a:endParaRPr lang="es-ES">
            <a:latin typeface="Arial" panose="020B0604020202020204" pitchFamily="34" charset="0"/>
            <a:cs typeface="Arial" panose="020B0604020202020204" pitchFamily="34" charset="0"/>
          </a:endParaRPr>
        </a:p>
      </dgm:t>
    </dgm:pt>
    <dgm:pt modelId="{3CCF1658-17C1-40E0-BF1F-35E86B7D085F}" type="sibTrans" cxnId="{B97A2D73-BB86-4E9B-8B7C-87AF232E8541}">
      <dgm:prSet/>
      <dgm:spPr/>
      <dgm:t>
        <a:bodyPr/>
        <a:lstStyle/>
        <a:p>
          <a:endParaRPr lang="es-ES">
            <a:latin typeface="Arial" panose="020B0604020202020204" pitchFamily="34" charset="0"/>
            <a:cs typeface="Arial" panose="020B0604020202020204" pitchFamily="34" charset="0"/>
          </a:endParaRPr>
        </a:p>
      </dgm:t>
    </dgm:pt>
    <dgm:pt modelId="{EB3A0D63-47AC-466F-A612-7F76C712C5C2}">
      <dgm:prSet/>
      <dgm:spPr/>
      <dgm:t>
        <a:bodyPr/>
        <a:lstStyle/>
        <a:p>
          <a:r>
            <a:rPr lang="es-ES" dirty="0" smtClean="0">
              <a:latin typeface="Arial" panose="020B0604020202020204" pitchFamily="34" charset="0"/>
              <a:cs typeface="Arial" panose="020B0604020202020204" pitchFamily="34" charset="0"/>
            </a:rPr>
            <a:t>Se incluye la practica docente como base para valorar su pertinencia o su modificación. </a:t>
          </a:r>
        </a:p>
      </dgm:t>
    </dgm:pt>
    <dgm:pt modelId="{8F6332C6-71D9-4749-97BD-1F4FBF2BD12D}" type="parTrans" cxnId="{39586E05-68B6-4456-8B9E-B83C3A19EFBE}">
      <dgm:prSet/>
      <dgm:spPr/>
      <dgm:t>
        <a:bodyPr/>
        <a:lstStyle/>
        <a:p>
          <a:endParaRPr lang="es-ES">
            <a:latin typeface="Arial" panose="020B0604020202020204" pitchFamily="34" charset="0"/>
            <a:cs typeface="Arial" panose="020B0604020202020204" pitchFamily="34" charset="0"/>
          </a:endParaRPr>
        </a:p>
      </dgm:t>
    </dgm:pt>
    <dgm:pt modelId="{342395D8-0B65-4389-8DD5-BD2A47D000BE}" type="sibTrans" cxnId="{39586E05-68B6-4456-8B9E-B83C3A19EFBE}">
      <dgm:prSet/>
      <dgm:spPr/>
      <dgm:t>
        <a:bodyPr/>
        <a:lstStyle/>
        <a:p>
          <a:endParaRPr lang="es-ES">
            <a:latin typeface="Arial" panose="020B0604020202020204" pitchFamily="34" charset="0"/>
            <a:cs typeface="Arial" panose="020B0604020202020204" pitchFamily="34" charset="0"/>
          </a:endParaRPr>
        </a:p>
      </dgm:t>
    </dgm:pt>
    <dgm:pt modelId="{BEB68F39-6334-4606-81DC-88FF4CD3976D}">
      <dgm:prSet/>
      <dgm:spPr/>
      <dgm:t>
        <a:bodyPr/>
        <a:lstStyle/>
        <a:p>
          <a:r>
            <a:rPr lang="es-ES" dirty="0" smtClean="0">
              <a:latin typeface="Arial" panose="020B0604020202020204" pitchFamily="34" charset="0"/>
              <a:cs typeface="Arial" panose="020B0604020202020204" pitchFamily="34" charset="0"/>
            </a:rPr>
            <a:t>Algunas preguntas que pueden orientar las reflexiones docentes son:</a:t>
          </a:r>
        </a:p>
      </dgm:t>
    </dgm:pt>
    <dgm:pt modelId="{38E83783-BC17-4647-BB1B-8C91DEA4825C}" type="parTrans" cxnId="{A96EE1EE-9101-40E1-A1C0-13295F40DC67}">
      <dgm:prSet/>
      <dgm:spPr/>
      <dgm:t>
        <a:bodyPr/>
        <a:lstStyle/>
        <a:p>
          <a:endParaRPr lang="es-ES">
            <a:latin typeface="Arial" panose="020B0604020202020204" pitchFamily="34" charset="0"/>
            <a:cs typeface="Arial" panose="020B0604020202020204" pitchFamily="34" charset="0"/>
          </a:endParaRPr>
        </a:p>
      </dgm:t>
    </dgm:pt>
    <dgm:pt modelId="{E0C9A7F8-9EF8-448A-9200-4F5720076EB6}" type="sibTrans" cxnId="{A96EE1EE-9101-40E1-A1C0-13295F40DC67}">
      <dgm:prSet/>
      <dgm:spPr/>
      <dgm:t>
        <a:bodyPr/>
        <a:lstStyle/>
        <a:p>
          <a:endParaRPr lang="es-ES">
            <a:latin typeface="Arial" panose="020B0604020202020204" pitchFamily="34" charset="0"/>
            <a:cs typeface="Arial" panose="020B0604020202020204" pitchFamily="34" charset="0"/>
          </a:endParaRPr>
        </a:p>
      </dgm:t>
    </dgm:pt>
    <dgm:pt modelId="{FAF0E1EF-B46A-4A11-996C-D0887A2E98C5}">
      <dgm:prSet/>
      <dgm:spPr/>
      <dgm:t>
        <a:bodyPr/>
        <a:lstStyle/>
        <a:p>
          <a:r>
            <a:rPr lang="es-MX" dirty="0" smtClean="0">
              <a:latin typeface="Arial" panose="020B0604020202020204" pitchFamily="34" charset="0"/>
              <a:cs typeface="Arial" panose="020B0604020202020204" pitchFamily="34" charset="0"/>
            </a:rPr>
            <a:t>¿Las actividades fueron accesibles para los niños?, ¿fueron oportunidades para movilizar sus capacidades? </a:t>
          </a:r>
          <a:endParaRPr lang="es-ES" dirty="0" smtClean="0">
            <a:latin typeface="Arial" panose="020B0604020202020204" pitchFamily="34" charset="0"/>
            <a:cs typeface="Arial" panose="020B0604020202020204" pitchFamily="34" charset="0"/>
          </a:endParaRPr>
        </a:p>
      </dgm:t>
    </dgm:pt>
    <dgm:pt modelId="{AEB8406B-3E3E-44CB-93CD-B79A1B40808D}" type="parTrans" cxnId="{90B23E74-562E-4414-9202-D2EB5E2CB53D}">
      <dgm:prSet/>
      <dgm:spPr/>
      <dgm:t>
        <a:bodyPr/>
        <a:lstStyle/>
        <a:p>
          <a:endParaRPr lang="es-ES">
            <a:latin typeface="Arial" panose="020B0604020202020204" pitchFamily="34" charset="0"/>
            <a:cs typeface="Arial" panose="020B0604020202020204" pitchFamily="34" charset="0"/>
          </a:endParaRPr>
        </a:p>
      </dgm:t>
    </dgm:pt>
    <dgm:pt modelId="{00543A5A-2F48-423D-BC32-6D54A73E890C}" type="sibTrans" cxnId="{90B23E74-562E-4414-9202-D2EB5E2CB53D}">
      <dgm:prSet/>
      <dgm:spPr/>
      <dgm:t>
        <a:bodyPr/>
        <a:lstStyle/>
        <a:p>
          <a:endParaRPr lang="es-ES">
            <a:latin typeface="Arial" panose="020B0604020202020204" pitchFamily="34" charset="0"/>
            <a:cs typeface="Arial" panose="020B0604020202020204" pitchFamily="34" charset="0"/>
          </a:endParaRPr>
        </a:p>
      </dgm:t>
    </dgm:pt>
    <dgm:pt modelId="{B8A033FE-8013-4B75-ACEB-05193BA01F90}">
      <dgm:prSet/>
      <dgm:spPr/>
      <dgm:t>
        <a:bodyPr/>
        <a:lstStyle/>
        <a:p>
          <a:r>
            <a:rPr lang="es-MX" dirty="0" smtClean="0">
              <a:latin typeface="Arial" panose="020B0604020202020204" pitchFamily="34" charset="0"/>
              <a:cs typeface="Arial" panose="020B0604020202020204" pitchFamily="34" charset="0"/>
            </a:rPr>
            <a:t>¿Cómo funcionó la organización de equipos, de grupo y las actividades individuales? </a:t>
          </a:r>
          <a:endParaRPr lang="es-ES" dirty="0" smtClean="0">
            <a:latin typeface="Arial" panose="020B0604020202020204" pitchFamily="34" charset="0"/>
            <a:cs typeface="Arial" panose="020B0604020202020204" pitchFamily="34" charset="0"/>
          </a:endParaRPr>
        </a:p>
      </dgm:t>
    </dgm:pt>
    <dgm:pt modelId="{EBCAC210-5075-405F-98AA-D955C45E0F84}" type="parTrans" cxnId="{FF1A5C43-0C9C-4CA9-81C6-FE0F62B206A0}">
      <dgm:prSet/>
      <dgm:spPr/>
      <dgm:t>
        <a:bodyPr/>
        <a:lstStyle/>
        <a:p>
          <a:endParaRPr lang="es-ES">
            <a:latin typeface="Arial" panose="020B0604020202020204" pitchFamily="34" charset="0"/>
            <a:cs typeface="Arial" panose="020B0604020202020204" pitchFamily="34" charset="0"/>
          </a:endParaRPr>
        </a:p>
      </dgm:t>
    </dgm:pt>
    <dgm:pt modelId="{5052BE59-6AB9-4638-B050-20F6F915695C}" type="sibTrans" cxnId="{FF1A5C43-0C9C-4CA9-81C6-FE0F62B206A0}">
      <dgm:prSet/>
      <dgm:spPr/>
      <dgm:t>
        <a:bodyPr/>
        <a:lstStyle/>
        <a:p>
          <a:endParaRPr lang="es-ES">
            <a:latin typeface="Arial" panose="020B0604020202020204" pitchFamily="34" charset="0"/>
            <a:cs typeface="Arial" panose="020B0604020202020204" pitchFamily="34" charset="0"/>
          </a:endParaRPr>
        </a:p>
      </dgm:t>
    </dgm:pt>
    <dgm:pt modelId="{708DA5D0-AAE6-4C48-B157-A5B5B3197842}">
      <dgm:prSet/>
      <dgm:spPr/>
      <dgm:t>
        <a:bodyPr/>
        <a:lstStyle/>
        <a:p>
          <a:r>
            <a:rPr lang="es-MX" smtClean="0">
              <a:latin typeface="Arial" panose="020B0604020202020204" pitchFamily="34" charset="0"/>
              <a:cs typeface="Arial" panose="020B0604020202020204" pitchFamily="34" charset="0"/>
            </a:rPr>
            <a:t>¿Hubo alguna distracción en la atención que prestaban los niños?</a:t>
          </a:r>
          <a:endParaRPr lang="es-ES" dirty="0" smtClean="0">
            <a:latin typeface="Arial" panose="020B0604020202020204" pitchFamily="34" charset="0"/>
            <a:cs typeface="Arial" panose="020B0604020202020204" pitchFamily="34" charset="0"/>
          </a:endParaRPr>
        </a:p>
      </dgm:t>
    </dgm:pt>
    <dgm:pt modelId="{A9B301BF-D1CC-45C1-8D8C-BA9088B7C9EC}" type="parTrans" cxnId="{D3A8025D-86C4-4411-894D-519CBB4F2534}">
      <dgm:prSet/>
      <dgm:spPr/>
      <dgm:t>
        <a:bodyPr/>
        <a:lstStyle/>
        <a:p>
          <a:endParaRPr lang="es-ES">
            <a:latin typeface="Arial" panose="020B0604020202020204" pitchFamily="34" charset="0"/>
            <a:cs typeface="Arial" panose="020B0604020202020204" pitchFamily="34" charset="0"/>
          </a:endParaRPr>
        </a:p>
      </dgm:t>
    </dgm:pt>
    <dgm:pt modelId="{CA254B80-1874-4EC9-9B1D-49593917EDF6}" type="sibTrans" cxnId="{D3A8025D-86C4-4411-894D-519CBB4F2534}">
      <dgm:prSet/>
      <dgm:spPr/>
      <dgm:t>
        <a:bodyPr/>
        <a:lstStyle/>
        <a:p>
          <a:endParaRPr lang="es-ES">
            <a:latin typeface="Arial" panose="020B0604020202020204" pitchFamily="34" charset="0"/>
            <a:cs typeface="Arial" panose="020B0604020202020204" pitchFamily="34" charset="0"/>
          </a:endParaRPr>
        </a:p>
      </dgm:t>
    </dgm:pt>
    <dgm:pt modelId="{EA46B751-CAED-4D28-AA7C-39558680B968}">
      <dgm:prSet/>
      <dgm:spPr/>
      <dgm:t>
        <a:bodyPr/>
        <a:lstStyle/>
        <a:p>
          <a:r>
            <a:rPr lang="es-MX" dirty="0" smtClean="0">
              <a:latin typeface="Arial" panose="020B0604020202020204" pitchFamily="34" charset="0"/>
              <a:cs typeface="Arial" panose="020B0604020202020204" pitchFamily="34" charset="0"/>
            </a:rPr>
            <a:t>La evaluación debe servir para tomar decisiones respecto a qué es necesario fortalecer, modificar y evitar:</a:t>
          </a:r>
          <a:endParaRPr lang="es-ES" dirty="0">
            <a:latin typeface="Arial" panose="020B0604020202020204" pitchFamily="34" charset="0"/>
            <a:cs typeface="Arial" panose="020B0604020202020204" pitchFamily="34" charset="0"/>
          </a:endParaRPr>
        </a:p>
      </dgm:t>
    </dgm:pt>
    <dgm:pt modelId="{A5F31BDF-7477-41EA-A324-72293ED620CC}" type="parTrans" cxnId="{3708C9CB-C92C-4FA1-9BA0-9BF5878235D4}">
      <dgm:prSet/>
      <dgm:spPr/>
      <dgm:t>
        <a:bodyPr/>
        <a:lstStyle/>
        <a:p>
          <a:endParaRPr lang="es-ES">
            <a:latin typeface="Arial" panose="020B0604020202020204" pitchFamily="34" charset="0"/>
            <a:cs typeface="Arial" panose="020B0604020202020204" pitchFamily="34" charset="0"/>
          </a:endParaRPr>
        </a:p>
      </dgm:t>
    </dgm:pt>
    <dgm:pt modelId="{ADC981BD-096F-40D6-9030-42711398CAD8}" type="sibTrans" cxnId="{3708C9CB-C92C-4FA1-9BA0-9BF5878235D4}">
      <dgm:prSet/>
      <dgm:spPr/>
      <dgm:t>
        <a:bodyPr/>
        <a:lstStyle/>
        <a:p>
          <a:endParaRPr lang="es-ES">
            <a:latin typeface="Arial" panose="020B0604020202020204" pitchFamily="34" charset="0"/>
            <a:cs typeface="Arial" panose="020B0604020202020204" pitchFamily="34" charset="0"/>
          </a:endParaRPr>
        </a:p>
      </dgm:t>
    </dgm:pt>
    <dgm:pt modelId="{6C4A1F6C-4E54-46F5-9DD6-7B4B4AFC9815}">
      <dgm:prSet/>
      <dgm:spPr/>
      <dgm:t>
        <a:bodyPr/>
        <a:lstStyle/>
        <a:p>
          <a:r>
            <a:rPr lang="es-ES" dirty="0" smtClean="0">
              <a:latin typeface="Arial" panose="020B0604020202020204" pitchFamily="34" charset="0"/>
              <a:cs typeface="Arial" panose="020B0604020202020204" pitchFamily="34" charset="0"/>
            </a:rPr>
            <a:t> ¿con que aprendizajes esperados continuar? ¿Qué experiencias es necesario considerar? ¿Qué organización del grupo?</a:t>
          </a:r>
          <a:endParaRPr lang="es-ES" dirty="0">
            <a:latin typeface="Arial" panose="020B0604020202020204" pitchFamily="34" charset="0"/>
            <a:cs typeface="Arial" panose="020B0604020202020204" pitchFamily="34" charset="0"/>
          </a:endParaRPr>
        </a:p>
      </dgm:t>
    </dgm:pt>
    <dgm:pt modelId="{C0606C90-E146-4B58-9918-BCE0212DC9C1}" type="parTrans" cxnId="{3BB2702E-5A98-4DEC-946B-9CD02C7539C0}">
      <dgm:prSet/>
      <dgm:spPr/>
      <dgm:t>
        <a:bodyPr/>
        <a:lstStyle/>
        <a:p>
          <a:endParaRPr lang="es-ES">
            <a:latin typeface="Arial" panose="020B0604020202020204" pitchFamily="34" charset="0"/>
            <a:cs typeface="Arial" panose="020B0604020202020204" pitchFamily="34" charset="0"/>
          </a:endParaRPr>
        </a:p>
      </dgm:t>
    </dgm:pt>
    <dgm:pt modelId="{45ED3E2D-D45A-4DD1-8B12-E706D4EC0A6C}" type="sibTrans" cxnId="{3BB2702E-5A98-4DEC-946B-9CD02C7539C0}">
      <dgm:prSet/>
      <dgm:spPr/>
      <dgm:t>
        <a:bodyPr/>
        <a:lstStyle/>
        <a:p>
          <a:endParaRPr lang="es-ES">
            <a:latin typeface="Arial" panose="020B0604020202020204" pitchFamily="34" charset="0"/>
            <a:cs typeface="Arial" panose="020B0604020202020204" pitchFamily="34" charset="0"/>
          </a:endParaRPr>
        </a:p>
      </dgm:t>
    </dgm:pt>
    <dgm:pt modelId="{602F25E4-C746-48CD-8634-BA709959F2A1}">
      <dgm:prSet/>
      <dgm:spPr/>
      <dgm:t>
        <a:bodyPr/>
        <a:lstStyle/>
        <a:p>
          <a:r>
            <a:rPr lang="es-ES" dirty="0" smtClean="0">
              <a:latin typeface="Arial" panose="020B0604020202020204" pitchFamily="34" charset="0"/>
              <a:cs typeface="Arial" panose="020B0604020202020204" pitchFamily="34" charset="0"/>
            </a:rPr>
            <a:t> La responsabilidad de la evaluación con estas finalidades es de cada docente. </a:t>
          </a:r>
          <a:endParaRPr lang="es-ES" dirty="0">
            <a:latin typeface="Arial" panose="020B0604020202020204" pitchFamily="34" charset="0"/>
            <a:cs typeface="Arial" panose="020B0604020202020204" pitchFamily="34" charset="0"/>
          </a:endParaRPr>
        </a:p>
      </dgm:t>
    </dgm:pt>
    <dgm:pt modelId="{A7847CEC-25AE-4E95-B9DE-95822A515F2D}" type="parTrans" cxnId="{BFB5F233-AF1E-4720-8923-11776FBE6AD7}">
      <dgm:prSet/>
      <dgm:spPr/>
      <dgm:t>
        <a:bodyPr/>
        <a:lstStyle/>
        <a:p>
          <a:endParaRPr lang="es-ES">
            <a:latin typeface="Arial" panose="020B0604020202020204" pitchFamily="34" charset="0"/>
            <a:cs typeface="Arial" panose="020B0604020202020204" pitchFamily="34" charset="0"/>
          </a:endParaRPr>
        </a:p>
      </dgm:t>
    </dgm:pt>
    <dgm:pt modelId="{54B65F79-EFB9-42E4-887C-DA8FECF85D97}" type="sibTrans" cxnId="{BFB5F233-AF1E-4720-8923-11776FBE6AD7}">
      <dgm:prSet/>
      <dgm:spPr/>
      <dgm:t>
        <a:bodyPr/>
        <a:lstStyle/>
        <a:p>
          <a:endParaRPr lang="es-ES">
            <a:latin typeface="Arial" panose="020B0604020202020204" pitchFamily="34" charset="0"/>
            <a:cs typeface="Arial" panose="020B0604020202020204" pitchFamily="34" charset="0"/>
          </a:endParaRPr>
        </a:p>
      </dgm:t>
    </dgm:pt>
    <dgm:pt modelId="{A9C84A0E-6DCD-41B0-AAF6-EE9D029EACF5}">
      <dgm:prSet/>
      <dgm:spPr/>
      <dgm:t>
        <a:bodyPr/>
        <a:lstStyle/>
        <a:p>
          <a:r>
            <a:rPr lang="es-ES" dirty="0" smtClean="0">
              <a:latin typeface="Arial" panose="020B0604020202020204" pitchFamily="34" charset="0"/>
              <a:cs typeface="Arial" panose="020B0604020202020204" pitchFamily="34" charset="0"/>
            </a:rPr>
            <a:t>¿Cuándo evaluar?</a:t>
          </a:r>
          <a:endParaRPr lang="es-ES" dirty="0">
            <a:latin typeface="Arial" panose="020B0604020202020204" pitchFamily="34" charset="0"/>
            <a:cs typeface="Arial" panose="020B0604020202020204" pitchFamily="34" charset="0"/>
          </a:endParaRPr>
        </a:p>
      </dgm:t>
    </dgm:pt>
    <dgm:pt modelId="{8188E829-78E8-4E80-935C-CFDC625C5B0E}" type="parTrans" cxnId="{48EB4DD5-42BE-407C-98CE-1B3FBB09C37F}">
      <dgm:prSet/>
      <dgm:spPr/>
      <dgm:t>
        <a:bodyPr/>
        <a:lstStyle/>
        <a:p>
          <a:endParaRPr lang="es-ES">
            <a:latin typeface="Arial" panose="020B0604020202020204" pitchFamily="34" charset="0"/>
            <a:cs typeface="Arial" panose="020B0604020202020204" pitchFamily="34" charset="0"/>
          </a:endParaRPr>
        </a:p>
      </dgm:t>
    </dgm:pt>
    <dgm:pt modelId="{EC565AC4-55C0-453D-9110-2CAA33EDB272}" type="sibTrans" cxnId="{48EB4DD5-42BE-407C-98CE-1B3FBB09C37F}">
      <dgm:prSet/>
      <dgm:spPr/>
      <dgm:t>
        <a:bodyPr/>
        <a:lstStyle/>
        <a:p>
          <a:endParaRPr lang="es-ES">
            <a:latin typeface="Arial" panose="020B0604020202020204" pitchFamily="34" charset="0"/>
            <a:cs typeface="Arial" panose="020B0604020202020204" pitchFamily="34" charset="0"/>
          </a:endParaRPr>
        </a:p>
      </dgm:t>
    </dgm:pt>
    <dgm:pt modelId="{47E17CE9-069C-4D5F-BFD4-F53D67864A7B}">
      <dgm:prSet/>
      <dgm:spPr/>
      <dgm:t>
        <a:bodyPr/>
        <a:lstStyle/>
        <a:p>
          <a:r>
            <a:rPr lang="es-ES" dirty="0" smtClean="0">
              <a:latin typeface="Arial" panose="020B0604020202020204" pitchFamily="34" charset="0"/>
              <a:cs typeface="Arial" panose="020B0604020202020204" pitchFamily="34" charset="0"/>
            </a:rPr>
            <a:t>La evaluación diagnostica se hace en las primeras dos o tres semanas de inicio del ciclo escolar</a:t>
          </a:r>
          <a:endParaRPr lang="es-ES" dirty="0">
            <a:latin typeface="Arial" panose="020B0604020202020204" pitchFamily="34" charset="0"/>
            <a:cs typeface="Arial" panose="020B0604020202020204" pitchFamily="34" charset="0"/>
          </a:endParaRPr>
        </a:p>
      </dgm:t>
    </dgm:pt>
    <dgm:pt modelId="{814B6AC4-CECA-4051-BAF9-D167ECE053EE}" type="parTrans" cxnId="{BB82FA5C-9B85-4A1F-AAB4-CCD286275D2D}">
      <dgm:prSet/>
      <dgm:spPr/>
      <dgm:t>
        <a:bodyPr/>
        <a:lstStyle/>
        <a:p>
          <a:endParaRPr lang="es-ES">
            <a:latin typeface="Arial" panose="020B0604020202020204" pitchFamily="34" charset="0"/>
            <a:cs typeface="Arial" panose="020B0604020202020204" pitchFamily="34" charset="0"/>
          </a:endParaRPr>
        </a:p>
      </dgm:t>
    </dgm:pt>
    <dgm:pt modelId="{B59325FF-25EA-416B-BD16-58B043C1298B}" type="sibTrans" cxnId="{BB82FA5C-9B85-4A1F-AAB4-CCD286275D2D}">
      <dgm:prSet/>
      <dgm:spPr/>
      <dgm:t>
        <a:bodyPr/>
        <a:lstStyle/>
        <a:p>
          <a:endParaRPr lang="es-ES">
            <a:latin typeface="Arial" panose="020B0604020202020204" pitchFamily="34" charset="0"/>
            <a:cs typeface="Arial" panose="020B0604020202020204" pitchFamily="34" charset="0"/>
          </a:endParaRPr>
        </a:p>
      </dgm:t>
    </dgm:pt>
    <dgm:pt modelId="{20E6BBCA-9585-4A9D-8E54-1DB8B307C68D}">
      <dgm:prSet/>
      <dgm:spPr/>
      <dgm:t>
        <a:bodyPr/>
        <a:lstStyle/>
        <a:p>
          <a:r>
            <a:rPr lang="es-ES" dirty="0" smtClean="0">
              <a:latin typeface="Arial" panose="020B0604020202020204" pitchFamily="34" charset="0"/>
              <a:cs typeface="Arial" panose="020B0604020202020204" pitchFamily="34" charset="0"/>
            </a:rPr>
            <a:t>La evaluación formativa en la educación preescolar se lleva a cabo de manera permanente.</a:t>
          </a:r>
          <a:endParaRPr lang="es-ES" dirty="0">
            <a:latin typeface="Arial" panose="020B0604020202020204" pitchFamily="34" charset="0"/>
            <a:cs typeface="Arial" panose="020B0604020202020204" pitchFamily="34" charset="0"/>
          </a:endParaRPr>
        </a:p>
      </dgm:t>
    </dgm:pt>
    <dgm:pt modelId="{18091118-5DED-4F91-A4A0-ADF321DDB27E}" type="parTrans" cxnId="{DF1B21B4-A898-4792-AEF8-820CF29C9C3B}">
      <dgm:prSet/>
      <dgm:spPr/>
      <dgm:t>
        <a:bodyPr/>
        <a:lstStyle/>
        <a:p>
          <a:endParaRPr lang="es-ES">
            <a:latin typeface="Arial" panose="020B0604020202020204" pitchFamily="34" charset="0"/>
            <a:cs typeface="Arial" panose="020B0604020202020204" pitchFamily="34" charset="0"/>
          </a:endParaRPr>
        </a:p>
      </dgm:t>
    </dgm:pt>
    <dgm:pt modelId="{9DC2EDCA-A38A-47A2-B92F-478732B0EF7C}" type="sibTrans" cxnId="{DF1B21B4-A898-4792-AEF8-820CF29C9C3B}">
      <dgm:prSet/>
      <dgm:spPr/>
      <dgm:t>
        <a:bodyPr/>
        <a:lstStyle/>
        <a:p>
          <a:endParaRPr lang="es-ES">
            <a:latin typeface="Arial" panose="020B0604020202020204" pitchFamily="34" charset="0"/>
            <a:cs typeface="Arial" panose="020B0604020202020204" pitchFamily="34" charset="0"/>
          </a:endParaRPr>
        </a:p>
      </dgm:t>
    </dgm:pt>
    <dgm:pt modelId="{D764D048-80D5-43DD-8887-82DFB8DAFB44}">
      <dgm:prSet/>
      <dgm:spPr/>
      <dgm:t>
        <a:bodyPr/>
        <a:lstStyle/>
        <a:p>
          <a:r>
            <a:rPr lang="es-ES" dirty="0" smtClean="0">
              <a:latin typeface="Arial" panose="020B0604020202020204" pitchFamily="34" charset="0"/>
              <a:cs typeface="Arial" panose="020B0604020202020204" pitchFamily="34" charset="0"/>
            </a:rPr>
            <a:t>Es necesario registrar de manera permanente información sobre el desempeño de los niños en sus expedientes personales.</a:t>
          </a:r>
          <a:endParaRPr lang="es-ES" dirty="0">
            <a:latin typeface="Arial" panose="020B0604020202020204" pitchFamily="34" charset="0"/>
            <a:cs typeface="Arial" panose="020B0604020202020204" pitchFamily="34" charset="0"/>
          </a:endParaRPr>
        </a:p>
      </dgm:t>
    </dgm:pt>
    <dgm:pt modelId="{3F84178F-0ABC-4317-9C0B-81EBE447B4CF}" type="parTrans" cxnId="{4761C7B0-21C4-4EC8-A6ED-FCABD824F400}">
      <dgm:prSet/>
      <dgm:spPr/>
      <dgm:t>
        <a:bodyPr/>
        <a:lstStyle/>
        <a:p>
          <a:endParaRPr lang="es-ES">
            <a:latin typeface="Arial" panose="020B0604020202020204" pitchFamily="34" charset="0"/>
            <a:cs typeface="Arial" panose="020B0604020202020204" pitchFamily="34" charset="0"/>
          </a:endParaRPr>
        </a:p>
      </dgm:t>
    </dgm:pt>
    <dgm:pt modelId="{093A6847-F852-40A3-A578-16FFB1479F1B}" type="sibTrans" cxnId="{4761C7B0-21C4-4EC8-A6ED-FCABD824F400}">
      <dgm:prSet/>
      <dgm:spPr/>
      <dgm:t>
        <a:bodyPr/>
        <a:lstStyle/>
        <a:p>
          <a:endParaRPr lang="es-ES">
            <a:latin typeface="Arial" panose="020B0604020202020204" pitchFamily="34" charset="0"/>
            <a:cs typeface="Arial" panose="020B0604020202020204" pitchFamily="34" charset="0"/>
          </a:endParaRPr>
        </a:p>
      </dgm:t>
    </dgm:pt>
    <dgm:pt modelId="{7C024695-1EF4-43AD-B6F1-F62C13BA8CA9}">
      <dgm:prSet/>
      <dgm:spPr/>
      <dgm:t>
        <a:bodyPr/>
        <a:lstStyle/>
        <a:p>
          <a:r>
            <a:rPr lang="es-ES" dirty="0" smtClean="0">
              <a:latin typeface="Arial" panose="020B0604020202020204" pitchFamily="34" charset="0"/>
              <a:cs typeface="Arial" panose="020B0604020202020204" pitchFamily="34" charset="0"/>
            </a:rPr>
            <a:t>El expediente personal. </a:t>
          </a:r>
          <a:endParaRPr lang="es-ES" dirty="0">
            <a:latin typeface="Arial" panose="020B0604020202020204" pitchFamily="34" charset="0"/>
            <a:cs typeface="Arial" panose="020B0604020202020204" pitchFamily="34" charset="0"/>
          </a:endParaRPr>
        </a:p>
      </dgm:t>
    </dgm:pt>
    <dgm:pt modelId="{28C12098-F493-4B88-859C-19F9E267CA0A}" type="parTrans" cxnId="{1142DDE8-B402-49F1-93B3-ACE98EFEBE86}">
      <dgm:prSet/>
      <dgm:spPr/>
      <dgm:t>
        <a:bodyPr/>
        <a:lstStyle/>
        <a:p>
          <a:endParaRPr lang="es-ES">
            <a:latin typeface="Arial" panose="020B0604020202020204" pitchFamily="34" charset="0"/>
            <a:cs typeface="Arial" panose="020B0604020202020204" pitchFamily="34" charset="0"/>
          </a:endParaRPr>
        </a:p>
      </dgm:t>
    </dgm:pt>
    <dgm:pt modelId="{597ECA8C-FD8D-4E21-9EBC-4710C758B334}" type="sibTrans" cxnId="{1142DDE8-B402-49F1-93B3-ACE98EFEBE86}">
      <dgm:prSet/>
      <dgm:spPr/>
      <dgm:t>
        <a:bodyPr/>
        <a:lstStyle/>
        <a:p>
          <a:endParaRPr lang="es-ES">
            <a:latin typeface="Arial" panose="020B0604020202020204" pitchFamily="34" charset="0"/>
            <a:cs typeface="Arial" panose="020B0604020202020204" pitchFamily="34" charset="0"/>
          </a:endParaRPr>
        </a:p>
      </dgm:t>
    </dgm:pt>
    <dgm:pt modelId="{87BB2101-E249-4F5E-A138-B7A804905307}">
      <dgm:prSet/>
      <dgm:spPr/>
      <dgm:t>
        <a:bodyPr/>
        <a:lstStyle/>
        <a:p>
          <a:r>
            <a:rPr lang="es-ES" dirty="0" smtClean="0">
              <a:latin typeface="Arial" panose="020B0604020202020204" pitchFamily="34" charset="0"/>
              <a:cs typeface="Arial" panose="020B0604020202020204" pitchFamily="34" charset="0"/>
            </a:rPr>
            <a:t>Se ha propuesto como instrumento con información relevante.</a:t>
          </a:r>
          <a:endParaRPr lang="es-ES" dirty="0">
            <a:latin typeface="Arial" panose="020B0604020202020204" pitchFamily="34" charset="0"/>
            <a:cs typeface="Arial" panose="020B0604020202020204" pitchFamily="34" charset="0"/>
          </a:endParaRPr>
        </a:p>
      </dgm:t>
    </dgm:pt>
    <dgm:pt modelId="{0F1D69BA-0AE1-4028-968C-F0A15045BA05}" type="parTrans" cxnId="{7CFABD22-C988-432B-96B3-34CDF17AD8C9}">
      <dgm:prSet/>
      <dgm:spPr/>
      <dgm:t>
        <a:bodyPr/>
        <a:lstStyle/>
        <a:p>
          <a:endParaRPr lang="es-ES">
            <a:latin typeface="Arial" panose="020B0604020202020204" pitchFamily="34" charset="0"/>
            <a:cs typeface="Arial" panose="020B0604020202020204" pitchFamily="34" charset="0"/>
          </a:endParaRPr>
        </a:p>
      </dgm:t>
    </dgm:pt>
    <dgm:pt modelId="{A415AC48-4EB0-4788-96CE-00A984D2CDD1}" type="sibTrans" cxnId="{7CFABD22-C988-432B-96B3-34CDF17AD8C9}">
      <dgm:prSet/>
      <dgm:spPr/>
      <dgm:t>
        <a:bodyPr/>
        <a:lstStyle/>
        <a:p>
          <a:endParaRPr lang="es-ES">
            <a:latin typeface="Arial" panose="020B0604020202020204" pitchFamily="34" charset="0"/>
            <a:cs typeface="Arial" panose="020B0604020202020204" pitchFamily="34" charset="0"/>
          </a:endParaRPr>
        </a:p>
      </dgm:t>
    </dgm:pt>
    <dgm:pt modelId="{5AC03DD5-30A2-437F-A18F-8D8F3CE896F7}">
      <dgm:prSet/>
      <dgm:spPr/>
      <dgm:t>
        <a:bodyPr/>
        <a:lstStyle/>
        <a:p>
          <a:r>
            <a:rPr lang="es-ES" dirty="0" smtClean="0">
              <a:latin typeface="Arial" panose="020B0604020202020204" pitchFamily="34" charset="0"/>
              <a:cs typeface="Arial" panose="020B0604020202020204" pitchFamily="34" charset="0"/>
            </a:rPr>
            <a:t>Sirve para documentar el proceso de avances de cada niño.</a:t>
          </a:r>
          <a:endParaRPr lang="es-ES" dirty="0">
            <a:latin typeface="Arial" panose="020B0604020202020204" pitchFamily="34" charset="0"/>
            <a:cs typeface="Arial" panose="020B0604020202020204" pitchFamily="34" charset="0"/>
          </a:endParaRPr>
        </a:p>
      </dgm:t>
    </dgm:pt>
    <dgm:pt modelId="{9586FA8E-2D0F-4261-9C34-370E1244EF1D}" type="parTrans" cxnId="{852CF48C-7F9E-455A-A74E-2B33F99EDD83}">
      <dgm:prSet/>
      <dgm:spPr/>
      <dgm:t>
        <a:bodyPr/>
        <a:lstStyle/>
        <a:p>
          <a:endParaRPr lang="es-ES">
            <a:latin typeface="Arial" panose="020B0604020202020204" pitchFamily="34" charset="0"/>
            <a:cs typeface="Arial" panose="020B0604020202020204" pitchFamily="34" charset="0"/>
          </a:endParaRPr>
        </a:p>
      </dgm:t>
    </dgm:pt>
    <dgm:pt modelId="{568C29C0-99F3-4791-86CA-602F8939348F}" type="sibTrans" cxnId="{852CF48C-7F9E-455A-A74E-2B33F99EDD83}">
      <dgm:prSet/>
      <dgm:spPr/>
      <dgm:t>
        <a:bodyPr/>
        <a:lstStyle/>
        <a:p>
          <a:endParaRPr lang="es-ES">
            <a:latin typeface="Arial" panose="020B0604020202020204" pitchFamily="34" charset="0"/>
            <a:cs typeface="Arial" panose="020B0604020202020204" pitchFamily="34" charset="0"/>
          </a:endParaRPr>
        </a:p>
      </dgm:t>
    </dgm:pt>
    <dgm:pt modelId="{8573E16F-832E-49B8-B3D9-758138DA792D}">
      <dgm:prSet/>
      <dgm:spPr/>
      <dgm:t>
        <a:bodyPr/>
        <a:lstStyle/>
        <a:p>
          <a:r>
            <a:rPr lang="es-ES" dirty="0" smtClean="0">
              <a:latin typeface="Arial" panose="020B0604020202020204" pitchFamily="34" charset="0"/>
              <a:cs typeface="Arial" panose="020B0604020202020204" pitchFamily="34" charset="0"/>
            </a:rPr>
            <a:t>Al inicio de cada ciclo escolar se abre el expediente con la siguiente  información:</a:t>
          </a:r>
          <a:endParaRPr lang="es-ES" dirty="0">
            <a:latin typeface="Arial" panose="020B0604020202020204" pitchFamily="34" charset="0"/>
            <a:cs typeface="Arial" panose="020B0604020202020204" pitchFamily="34" charset="0"/>
          </a:endParaRPr>
        </a:p>
      </dgm:t>
    </dgm:pt>
    <dgm:pt modelId="{5475A5B8-7390-4450-B659-C28A4D2C01FA}" type="parTrans" cxnId="{C98938FE-4833-423F-B37C-D838D1A2A662}">
      <dgm:prSet/>
      <dgm:spPr/>
      <dgm:t>
        <a:bodyPr/>
        <a:lstStyle/>
        <a:p>
          <a:endParaRPr lang="es-ES">
            <a:latin typeface="Arial" panose="020B0604020202020204" pitchFamily="34" charset="0"/>
            <a:cs typeface="Arial" panose="020B0604020202020204" pitchFamily="34" charset="0"/>
          </a:endParaRPr>
        </a:p>
      </dgm:t>
    </dgm:pt>
    <dgm:pt modelId="{3C03FBF4-F89D-48FF-B2BD-00D5B7BBF674}" type="sibTrans" cxnId="{C98938FE-4833-423F-B37C-D838D1A2A662}">
      <dgm:prSet/>
      <dgm:spPr/>
      <dgm:t>
        <a:bodyPr/>
        <a:lstStyle/>
        <a:p>
          <a:endParaRPr lang="es-ES">
            <a:latin typeface="Arial" panose="020B0604020202020204" pitchFamily="34" charset="0"/>
            <a:cs typeface="Arial" panose="020B0604020202020204" pitchFamily="34" charset="0"/>
          </a:endParaRPr>
        </a:p>
      </dgm:t>
    </dgm:pt>
    <dgm:pt modelId="{138DE7F9-A450-48D7-9234-E1E8B72B64AF}">
      <dgm:prSet/>
      <dgm:spPr/>
      <dgm:t>
        <a:bodyPr/>
        <a:lstStyle/>
        <a:p>
          <a:r>
            <a:rPr lang="es-ES" dirty="0" smtClean="0">
              <a:latin typeface="Arial" panose="020B0604020202020204" pitchFamily="34" charset="0"/>
              <a:cs typeface="Arial" panose="020B0604020202020204" pitchFamily="34" charset="0"/>
            </a:rPr>
            <a:t>Ficha de inscripción con datos completos de los padres o tutores. Domicilio, copia del acta de nacimiento, entrevista con los padres o tutor, y con los niños.</a:t>
          </a:r>
          <a:endParaRPr lang="es-ES" dirty="0">
            <a:latin typeface="Arial" panose="020B0604020202020204" pitchFamily="34" charset="0"/>
            <a:cs typeface="Arial" panose="020B0604020202020204" pitchFamily="34" charset="0"/>
          </a:endParaRPr>
        </a:p>
      </dgm:t>
    </dgm:pt>
    <dgm:pt modelId="{03238C04-F508-462C-BBCA-C9247B754530}" type="sibTrans" cxnId="{C49DEA21-B624-4A63-8F54-3C508700E137}">
      <dgm:prSet/>
      <dgm:spPr/>
      <dgm:t>
        <a:bodyPr/>
        <a:lstStyle/>
        <a:p>
          <a:endParaRPr lang="es-ES">
            <a:latin typeface="Arial" panose="020B0604020202020204" pitchFamily="34" charset="0"/>
            <a:cs typeface="Arial" panose="020B0604020202020204" pitchFamily="34" charset="0"/>
          </a:endParaRPr>
        </a:p>
      </dgm:t>
    </dgm:pt>
    <dgm:pt modelId="{76169EB8-FACA-43A8-9AC5-17F38BDBE57A}" type="parTrans" cxnId="{C49DEA21-B624-4A63-8F54-3C508700E137}">
      <dgm:prSet/>
      <dgm:spPr/>
      <dgm:t>
        <a:bodyPr/>
        <a:lstStyle/>
        <a:p>
          <a:endParaRPr lang="es-ES">
            <a:latin typeface="Arial" panose="020B0604020202020204" pitchFamily="34" charset="0"/>
            <a:cs typeface="Arial" panose="020B0604020202020204" pitchFamily="34" charset="0"/>
          </a:endParaRPr>
        </a:p>
      </dgm:t>
    </dgm:pt>
    <dgm:pt modelId="{84CEE226-B14E-479F-A781-D9073EC76D39}">
      <dgm:prSet/>
      <dgm:spPr/>
      <dgm:t>
        <a:bodyPr/>
        <a:lstStyle/>
        <a:p>
          <a:r>
            <a:rPr lang="es-ES" dirty="0" smtClean="0">
              <a:latin typeface="Arial" panose="020B0604020202020204" pitchFamily="34" charset="0"/>
              <a:cs typeface="Arial" panose="020B0604020202020204" pitchFamily="34" charset="0"/>
            </a:rPr>
            <a:t>El diario de trabajo</a:t>
          </a:r>
          <a:endParaRPr lang="es-ES" dirty="0">
            <a:latin typeface="Arial" panose="020B0604020202020204" pitchFamily="34" charset="0"/>
            <a:cs typeface="Arial" panose="020B0604020202020204" pitchFamily="34" charset="0"/>
          </a:endParaRPr>
        </a:p>
      </dgm:t>
    </dgm:pt>
    <dgm:pt modelId="{718B3A66-343D-43F1-809C-49E8FC99E412}" type="sibTrans" cxnId="{42FCB02F-0E68-40FC-9FA2-3B27AFB155EB}">
      <dgm:prSet/>
      <dgm:spPr/>
      <dgm:t>
        <a:bodyPr/>
        <a:lstStyle/>
        <a:p>
          <a:endParaRPr lang="es-ES">
            <a:latin typeface="Arial" panose="020B0604020202020204" pitchFamily="34" charset="0"/>
            <a:cs typeface="Arial" panose="020B0604020202020204" pitchFamily="34" charset="0"/>
          </a:endParaRPr>
        </a:p>
      </dgm:t>
    </dgm:pt>
    <dgm:pt modelId="{9BFA976D-B305-488C-BE32-D8EEDEA645DC}" type="parTrans" cxnId="{42FCB02F-0E68-40FC-9FA2-3B27AFB155EB}">
      <dgm:prSet/>
      <dgm:spPr/>
      <dgm:t>
        <a:bodyPr/>
        <a:lstStyle/>
        <a:p>
          <a:endParaRPr lang="es-ES">
            <a:latin typeface="Arial" panose="020B0604020202020204" pitchFamily="34" charset="0"/>
            <a:cs typeface="Arial" panose="020B0604020202020204" pitchFamily="34" charset="0"/>
          </a:endParaRPr>
        </a:p>
      </dgm:t>
    </dgm:pt>
    <dgm:pt modelId="{996BE4F4-D60F-420F-8341-C4D476981921}">
      <dgm:prSet/>
      <dgm:spPr/>
      <dgm:t>
        <a:bodyPr/>
        <a:lstStyle/>
        <a:p>
          <a:r>
            <a:rPr lang="es-ES" dirty="0" smtClean="0">
              <a:latin typeface="Arial" panose="020B0604020202020204" pitchFamily="34" charset="0"/>
              <a:cs typeface="Arial" panose="020B0604020202020204" pitchFamily="34" charset="0"/>
            </a:rPr>
            <a:t>Se continua con las notas de la educadora en relación con los avances que observa en el niño.</a:t>
          </a:r>
          <a:endParaRPr lang="es-ES" dirty="0">
            <a:latin typeface="Arial" panose="020B0604020202020204" pitchFamily="34" charset="0"/>
            <a:cs typeface="Arial" panose="020B0604020202020204" pitchFamily="34" charset="0"/>
          </a:endParaRPr>
        </a:p>
      </dgm:t>
    </dgm:pt>
    <dgm:pt modelId="{A13A4BB5-8C17-48C3-B0B8-E6581C37E6CE}" type="parTrans" cxnId="{2E1A1CFC-AB09-4F12-853F-16B4FEF8C794}">
      <dgm:prSet/>
      <dgm:spPr/>
      <dgm:t>
        <a:bodyPr/>
        <a:lstStyle/>
        <a:p>
          <a:endParaRPr lang="es-ES">
            <a:latin typeface="Arial" panose="020B0604020202020204" pitchFamily="34" charset="0"/>
            <a:cs typeface="Arial" panose="020B0604020202020204" pitchFamily="34" charset="0"/>
          </a:endParaRPr>
        </a:p>
      </dgm:t>
    </dgm:pt>
    <dgm:pt modelId="{4FFA7C19-DF23-4870-B6F3-E06F39D14A55}" type="sibTrans" cxnId="{2E1A1CFC-AB09-4F12-853F-16B4FEF8C794}">
      <dgm:prSet/>
      <dgm:spPr/>
      <dgm:t>
        <a:bodyPr/>
        <a:lstStyle/>
        <a:p>
          <a:endParaRPr lang="es-ES">
            <a:latin typeface="Arial" panose="020B0604020202020204" pitchFamily="34" charset="0"/>
            <a:cs typeface="Arial" panose="020B0604020202020204" pitchFamily="34" charset="0"/>
          </a:endParaRPr>
        </a:p>
      </dgm:t>
    </dgm:pt>
    <dgm:pt modelId="{69E82FB8-188E-43D2-8229-AAB51A3BA217}">
      <dgm:prSet/>
      <dgm:spPr/>
      <dgm:t>
        <a:bodyPr/>
        <a:lstStyle/>
        <a:p>
          <a:r>
            <a:rPr lang="es-ES" dirty="0" smtClean="0">
              <a:latin typeface="Arial" panose="020B0604020202020204" pitchFamily="34" charset="0"/>
              <a:cs typeface="Arial" panose="020B0604020202020204" pitchFamily="34" charset="0"/>
            </a:rPr>
            <a:t>Para niños con necesidades educativas especiales o con discapacidad, también es preciso incluir la evaluación pedagógica.</a:t>
          </a:r>
          <a:endParaRPr lang="es-ES" dirty="0">
            <a:latin typeface="Arial" panose="020B0604020202020204" pitchFamily="34" charset="0"/>
            <a:cs typeface="Arial" panose="020B0604020202020204" pitchFamily="34" charset="0"/>
          </a:endParaRPr>
        </a:p>
      </dgm:t>
    </dgm:pt>
    <dgm:pt modelId="{99EE368B-FE4C-4599-AAC9-EFAB36F417D4}" type="parTrans" cxnId="{9E32B3D1-373E-400C-AA59-D417244E3C52}">
      <dgm:prSet/>
      <dgm:spPr/>
      <dgm:t>
        <a:bodyPr/>
        <a:lstStyle/>
        <a:p>
          <a:endParaRPr lang="es-ES">
            <a:latin typeface="Arial" panose="020B0604020202020204" pitchFamily="34" charset="0"/>
            <a:cs typeface="Arial" panose="020B0604020202020204" pitchFamily="34" charset="0"/>
          </a:endParaRPr>
        </a:p>
      </dgm:t>
    </dgm:pt>
    <dgm:pt modelId="{FC25D3F1-906E-41F2-91FC-52C586E52283}" type="sibTrans" cxnId="{9E32B3D1-373E-400C-AA59-D417244E3C52}">
      <dgm:prSet/>
      <dgm:spPr/>
      <dgm:t>
        <a:bodyPr/>
        <a:lstStyle/>
        <a:p>
          <a:endParaRPr lang="es-ES">
            <a:latin typeface="Arial" panose="020B0604020202020204" pitchFamily="34" charset="0"/>
            <a:cs typeface="Arial" panose="020B0604020202020204" pitchFamily="34" charset="0"/>
          </a:endParaRPr>
        </a:p>
      </dgm:t>
    </dgm:pt>
    <dgm:pt modelId="{D99007EA-C662-4CE5-89C4-8598CE3A4E62}">
      <dgm:prSet/>
      <dgm:spPr/>
      <dgm:t>
        <a:bodyPr/>
        <a:lstStyle/>
        <a:p>
          <a:r>
            <a:rPr lang="es-ES" dirty="0" smtClean="0">
              <a:latin typeface="Arial" panose="020B0604020202020204" pitchFamily="34" charset="0"/>
              <a:cs typeface="Arial" panose="020B0604020202020204" pitchFamily="34" charset="0"/>
            </a:rPr>
            <a:t>Es un instrumento donde la educadora registra notas sobre el trabajo cotidiano. </a:t>
          </a:r>
          <a:endParaRPr lang="es-ES" dirty="0">
            <a:latin typeface="Arial" panose="020B0604020202020204" pitchFamily="34" charset="0"/>
            <a:cs typeface="Arial" panose="020B0604020202020204" pitchFamily="34" charset="0"/>
          </a:endParaRPr>
        </a:p>
      </dgm:t>
    </dgm:pt>
    <dgm:pt modelId="{80DA8ABA-1DAC-4615-A7F7-AB87E0454C33}" type="parTrans" cxnId="{D238CCE4-06D7-40A2-A054-C2459B3FAD40}">
      <dgm:prSet/>
      <dgm:spPr/>
      <dgm:t>
        <a:bodyPr/>
        <a:lstStyle/>
        <a:p>
          <a:endParaRPr lang="es-ES">
            <a:latin typeface="Arial" panose="020B0604020202020204" pitchFamily="34" charset="0"/>
            <a:cs typeface="Arial" panose="020B0604020202020204" pitchFamily="34" charset="0"/>
          </a:endParaRPr>
        </a:p>
      </dgm:t>
    </dgm:pt>
    <dgm:pt modelId="{C3266F3A-6844-43BE-8617-DC0802E30503}" type="sibTrans" cxnId="{D238CCE4-06D7-40A2-A054-C2459B3FAD40}">
      <dgm:prSet/>
      <dgm:spPr/>
      <dgm:t>
        <a:bodyPr/>
        <a:lstStyle/>
        <a:p>
          <a:endParaRPr lang="es-ES">
            <a:latin typeface="Arial" panose="020B0604020202020204" pitchFamily="34" charset="0"/>
            <a:cs typeface="Arial" panose="020B0604020202020204" pitchFamily="34" charset="0"/>
          </a:endParaRPr>
        </a:p>
      </dgm:t>
    </dgm:pt>
    <dgm:pt modelId="{0ADB0CEC-153C-4384-AF93-0C10882F9166}">
      <dgm:prSet/>
      <dgm:spPr/>
      <dgm:t>
        <a:bodyPr/>
        <a:lstStyle/>
        <a:p>
          <a:r>
            <a:rPr lang="es-ES" dirty="0" smtClean="0">
              <a:latin typeface="Arial" panose="020B0604020202020204" pitchFamily="34" charset="0"/>
              <a:cs typeface="Arial" panose="020B0604020202020204" pitchFamily="34" charset="0"/>
            </a:rPr>
            <a:t>Se trata de registrar los datos que permitan reconstruir mentalmente la practica y reflexionar sobre ella, a saber:</a:t>
          </a:r>
          <a:endParaRPr lang="es-ES" dirty="0">
            <a:latin typeface="Arial" panose="020B0604020202020204" pitchFamily="34" charset="0"/>
            <a:cs typeface="Arial" panose="020B0604020202020204" pitchFamily="34" charset="0"/>
          </a:endParaRPr>
        </a:p>
      </dgm:t>
    </dgm:pt>
    <dgm:pt modelId="{D617E421-1683-4E18-A4ED-30CB393CC592}" type="parTrans" cxnId="{CF2075A5-6AC0-4C3B-8555-033086021654}">
      <dgm:prSet/>
      <dgm:spPr/>
      <dgm:t>
        <a:bodyPr/>
        <a:lstStyle/>
        <a:p>
          <a:endParaRPr lang="es-ES">
            <a:latin typeface="Arial" panose="020B0604020202020204" pitchFamily="34" charset="0"/>
            <a:cs typeface="Arial" panose="020B0604020202020204" pitchFamily="34" charset="0"/>
          </a:endParaRPr>
        </a:p>
      </dgm:t>
    </dgm:pt>
    <dgm:pt modelId="{0D7CB8F9-8917-4B9D-B847-FC06C958161D}" type="sibTrans" cxnId="{CF2075A5-6AC0-4C3B-8555-033086021654}">
      <dgm:prSet/>
      <dgm:spPr/>
      <dgm:t>
        <a:bodyPr/>
        <a:lstStyle/>
        <a:p>
          <a:endParaRPr lang="es-ES">
            <a:latin typeface="Arial" panose="020B0604020202020204" pitchFamily="34" charset="0"/>
            <a:cs typeface="Arial" panose="020B0604020202020204" pitchFamily="34" charset="0"/>
          </a:endParaRPr>
        </a:p>
      </dgm:t>
    </dgm:pt>
    <dgm:pt modelId="{55306DEF-F4D4-494F-9BE1-BAB1E23A42CB}">
      <dgm:prSet/>
      <dgm:spPr/>
      <dgm:t>
        <a:bodyPr/>
        <a:lstStyle/>
        <a:p>
          <a:r>
            <a:rPr lang="es-ES" dirty="0" smtClean="0">
              <a:latin typeface="Arial" panose="020B0604020202020204" pitchFamily="34" charset="0"/>
              <a:cs typeface="Arial" panose="020B0604020202020204" pitchFamily="34" charset="0"/>
            </a:rPr>
            <a:t>Sucesos sorprendentes o preocupantes.</a:t>
          </a:r>
          <a:endParaRPr lang="es-ES" dirty="0">
            <a:latin typeface="Arial" panose="020B0604020202020204" pitchFamily="34" charset="0"/>
            <a:cs typeface="Arial" panose="020B0604020202020204" pitchFamily="34" charset="0"/>
          </a:endParaRPr>
        </a:p>
      </dgm:t>
    </dgm:pt>
    <dgm:pt modelId="{CFB461DB-894A-4411-8C51-D2347DB502F2}" type="parTrans" cxnId="{0131DA71-F83C-47A6-B7AC-36F91E4CBE35}">
      <dgm:prSet/>
      <dgm:spPr/>
      <dgm:t>
        <a:bodyPr/>
        <a:lstStyle/>
        <a:p>
          <a:endParaRPr lang="es-ES">
            <a:latin typeface="Arial" panose="020B0604020202020204" pitchFamily="34" charset="0"/>
            <a:cs typeface="Arial" panose="020B0604020202020204" pitchFamily="34" charset="0"/>
          </a:endParaRPr>
        </a:p>
      </dgm:t>
    </dgm:pt>
    <dgm:pt modelId="{216849B0-2A53-4DFD-AEB8-EA472E691242}" type="sibTrans" cxnId="{0131DA71-F83C-47A6-B7AC-36F91E4CBE35}">
      <dgm:prSet/>
      <dgm:spPr/>
      <dgm:t>
        <a:bodyPr/>
        <a:lstStyle/>
        <a:p>
          <a:endParaRPr lang="es-ES">
            <a:latin typeface="Arial" panose="020B0604020202020204" pitchFamily="34" charset="0"/>
            <a:cs typeface="Arial" panose="020B0604020202020204" pitchFamily="34" charset="0"/>
          </a:endParaRPr>
        </a:p>
      </dgm:t>
    </dgm:pt>
    <dgm:pt modelId="{EAFFD8B7-1833-4429-AA07-86CEA976320E}">
      <dgm:prSet/>
      <dgm:spPr/>
      <dgm:t>
        <a:bodyPr/>
        <a:lstStyle/>
        <a:p>
          <a:r>
            <a:rPr lang="es-ES" dirty="0" smtClean="0">
              <a:latin typeface="Arial" panose="020B0604020202020204" pitchFamily="34" charset="0"/>
              <a:cs typeface="Arial" panose="020B0604020202020204" pitchFamily="34" charset="0"/>
            </a:rPr>
            <a:t>Reacciones y opiniones de los niños.</a:t>
          </a:r>
          <a:endParaRPr lang="es-ES" dirty="0">
            <a:latin typeface="Arial" panose="020B0604020202020204" pitchFamily="34" charset="0"/>
            <a:cs typeface="Arial" panose="020B0604020202020204" pitchFamily="34" charset="0"/>
          </a:endParaRPr>
        </a:p>
      </dgm:t>
    </dgm:pt>
    <dgm:pt modelId="{480644EF-6851-4BD5-9FC6-8EC21A857803}" type="parTrans" cxnId="{574D3F39-800A-4AB2-84ED-C5A0C86305F6}">
      <dgm:prSet/>
      <dgm:spPr/>
      <dgm:t>
        <a:bodyPr/>
        <a:lstStyle/>
        <a:p>
          <a:endParaRPr lang="es-ES">
            <a:latin typeface="Arial" panose="020B0604020202020204" pitchFamily="34" charset="0"/>
            <a:cs typeface="Arial" panose="020B0604020202020204" pitchFamily="34" charset="0"/>
          </a:endParaRPr>
        </a:p>
      </dgm:t>
    </dgm:pt>
    <dgm:pt modelId="{1BAC92A0-C373-4ADD-8F31-A145996F4182}" type="sibTrans" cxnId="{574D3F39-800A-4AB2-84ED-C5A0C86305F6}">
      <dgm:prSet/>
      <dgm:spPr/>
      <dgm:t>
        <a:bodyPr/>
        <a:lstStyle/>
        <a:p>
          <a:endParaRPr lang="es-ES">
            <a:latin typeface="Arial" panose="020B0604020202020204" pitchFamily="34" charset="0"/>
            <a:cs typeface="Arial" panose="020B0604020202020204" pitchFamily="34" charset="0"/>
          </a:endParaRPr>
        </a:p>
      </dgm:t>
    </dgm:pt>
    <dgm:pt modelId="{9C857F35-DD38-45E0-B2D1-BC0280BFD6CC}">
      <dgm:prSet/>
      <dgm:spPr/>
      <dgm:t>
        <a:bodyPr/>
        <a:lstStyle/>
        <a:p>
          <a:r>
            <a:rPr lang="es-ES" dirty="0" smtClean="0">
              <a:latin typeface="Arial" panose="020B0604020202020204" pitchFamily="34" charset="0"/>
              <a:cs typeface="Arial" panose="020B0604020202020204" pitchFamily="34" charset="0"/>
            </a:rPr>
            <a:t>Una valoración general de la jornada de trabajo.</a:t>
          </a:r>
          <a:endParaRPr lang="es-ES" dirty="0">
            <a:latin typeface="Arial" panose="020B0604020202020204" pitchFamily="34" charset="0"/>
            <a:cs typeface="Arial" panose="020B0604020202020204" pitchFamily="34" charset="0"/>
          </a:endParaRPr>
        </a:p>
      </dgm:t>
    </dgm:pt>
    <dgm:pt modelId="{F3FE89ED-BD19-4DFC-91CD-885194AFD30B}" type="parTrans" cxnId="{91E20F55-66DA-42DC-954E-91BC927BF318}">
      <dgm:prSet/>
      <dgm:spPr/>
      <dgm:t>
        <a:bodyPr/>
        <a:lstStyle/>
        <a:p>
          <a:endParaRPr lang="es-ES">
            <a:latin typeface="Arial" panose="020B0604020202020204" pitchFamily="34" charset="0"/>
            <a:cs typeface="Arial" panose="020B0604020202020204" pitchFamily="34" charset="0"/>
          </a:endParaRPr>
        </a:p>
      </dgm:t>
    </dgm:pt>
    <dgm:pt modelId="{0FEE6E4A-C95D-4A94-85D7-EFC7FA706F12}" type="sibTrans" cxnId="{91E20F55-66DA-42DC-954E-91BC927BF318}">
      <dgm:prSet/>
      <dgm:spPr/>
      <dgm:t>
        <a:bodyPr/>
        <a:lstStyle/>
        <a:p>
          <a:endParaRPr lang="es-ES">
            <a:latin typeface="Arial" panose="020B0604020202020204" pitchFamily="34" charset="0"/>
            <a:cs typeface="Arial" panose="020B0604020202020204" pitchFamily="34" charset="0"/>
          </a:endParaRPr>
        </a:p>
      </dgm:t>
    </dgm:pt>
    <dgm:pt modelId="{2F009A0E-F2B1-461E-8CE9-B3DD6AB36616}" type="pres">
      <dgm:prSet presAssocID="{29BA1B57-52BF-41C6-9826-1B5E9EC47A9B}" presName="hierChild1" presStyleCnt="0">
        <dgm:presLayoutVars>
          <dgm:orgChart val="1"/>
          <dgm:chPref val="1"/>
          <dgm:dir/>
          <dgm:animOne val="branch"/>
          <dgm:animLvl val="lvl"/>
          <dgm:resizeHandles/>
        </dgm:presLayoutVars>
      </dgm:prSet>
      <dgm:spPr/>
      <dgm:t>
        <a:bodyPr/>
        <a:lstStyle/>
        <a:p>
          <a:endParaRPr lang="es-ES"/>
        </a:p>
      </dgm:t>
    </dgm:pt>
    <dgm:pt modelId="{C8F25369-387C-4B68-9283-241E532AE42A}" type="pres">
      <dgm:prSet presAssocID="{D2F33209-68A4-4FC0-AF70-DA6D5D18C8A2}" presName="hierRoot1" presStyleCnt="0">
        <dgm:presLayoutVars>
          <dgm:hierBranch val="init"/>
        </dgm:presLayoutVars>
      </dgm:prSet>
      <dgm:spPr/>
    </dgm:pt>
    <dgm:pt modelId="{E01D1234-58FB-4237-95BC-FD75BD642232}" type="pres">
      <dgm:prSet presAssocID="{D2F33209-68A4-4FC0-AF70-DA6D5D18C8A2}" presName="rootComposite1" presStyleCnt="0"/>
      <dgm:spPr/>
    </dgm:pt>
    <dgm:pt modelId="{0B58A3CD-1840-4038-BE13-7812964FD38B}" type="pres">
      <dgm:prSet presAssocID="{D2F33209-68A4-4FC0-AF70-DA6D5D18C8A2}" presName="rootText1" presStyleLbl="node0" presStyleIdx="0" presStyleCnt="1">
        <dgm:presLayoutVars>
          <dgm:chPref val="3"/>
        </dgm:presLayoutVars>
      </dgm:prSet>
      <dgm:spPr/>
      <dgm:t>
        <a:bodyPr/>
        <a:lstStyle/>
        <a:p>
          <a:endParaRPr lang="es-ES"/>
        </a:p>
      </dgm:t>
    </dgm:pt>
    <dgm:pt modelId="{2C6C4851-0F4C-4589-8A0C-B3D1B4D19EC4}" type="pres">
      <dgm:prSet presAssocID="{D2F33209-68A4-4FC0-AF70-DA6D5D18C8A2}" presName="rootConnector1" presStyleLbl="node1" presStyleIdx="0" presStyleCnt="0"/>
      <dgm:spPr/>
      <dgm:t>
        <a:bodyPr/>
        <a:lstStyle/>
        <a:p>
          <a:endParaRPr lang="es-ES"/>
        </a:p>
      </dgm:t>
    </dgm:pt>
    <dgm:pt modelId="{30B746F9-2B63-4A42-B82A-DF8055BB4844}" type="pres">
      <dgm:prSet presAssocID="{D2F33209-68A4-4FC0-AF70-DA6D5D18C8A2}" presName="hierChild2" presStyleCnt="0"/>
      <dgm:spPr/>
    </dgm:pt>
    <dgm:pt modelId="{FA69C13D-2CD2-4455-8414-139F5B22AF17}" type="pres">
      <dgm:prSet presAssocID="{95B7D4F4-9E98-45AB-95E8-FC7D7DE28D90}" presName="Name37" presStyleLbl="parChTrans1D2" presStyleIdx="0" presStyleCnt="7"/>
      <dgm:spPr/>
      <dgm:t>
        <a:bodyPr/>
        <a:lstStyle/>
        <a:p>
          <a:endParaRPr lang="es-ES"/>
        </a:p>
      </dgm:t>
    </dgm:pt>
    <dgm:pt modelId="{85869E12-8586-46AA-A0E7-CF51BE87D1A2}" type="pres">
      <dgm:prSet presAssocID="{EBCDB07F-26DA-485F-A078-080EEB48E903}" presName="hierRoot2" presStyleCnt="0">
        <dgm:presLayoutVars>
          <dgm:hierBranch val="init"/>
        </dgm:presLayoutVars>
      </dgm:prSet>
      <dgm:spPr/>
    </dgm:pt>
    <dgm:pt modelId="{9F443BAB-8F31-45DF-8984-B8D87F4D3B93}" type="pres">
      <dgm:prSet presAssocID="{EBCDB07F-26DA-485F-A078-080EEB48E903}" presName="rootComposite" presStyleCnt="0"/>
      <dgm:spPr/>
    </dgm:pt>
    <dgm:pt modelId="{8D42AA0E-D923-4BCF-BAD9-6D19046CA646}" type="pres">
      <dgm:prSet presAssocID="{EBCDB07F-26DA-485F-A078-080EEB48E903}" presName="rootText" presStyleLbl="node2" presStyleIdx="0" presStyleCnt="7">
        <dgm:presLayoutVars>
          <dgm:chPref val="3"/>
        </dgm:presLayoutVars>
      </dgm:prSet>
      <dgm:spPr/>
      <dgm:t>
        <a:bodyPr/>
        <a:lstStyle/>
        <a:p>
          <a:endParaRPr lang="es-ES"/>
        </a:p>
      </dgm:t>
    </dgm:pt>
    <dgm:pt modelId="{5F27DD3A-4FAD-4E47-A135-085A3F8BFAE0}" type="pres">
      <dgm:prSet presAssocID="{EBCDB07F-26DA-485F-A078-080EEB48E903}" presName="rootConnector" presStyleLbl="node2" presStyleIdx="0" presStyleCnt="7"/>
      <dgm:spPr/>
      <dgm:t>
        <a:bodyPr/>
        <a:lstStyle/>
        <a:p>
          <a:endParaRPr lang="es-ES"/>
        </a:p>
      </dgm:t>
    </dgm:pt>
    <dgm:pt modelId="{FAD7377A-67F4-4B13-A78D-C05F336AAADE}" type="pres">
      <dgm:prSet presAssocID="{EBCDB07F-26DA-485F-A078-080EEB48E903}" presName="hierChild4" presStyleCnt="0"/>
      <dgm:spPr/>
    </dgm:pt>
    <dgm:pt modelId="{D234A073-9EE0-40F0-A099-80ECD3ADB16F}" type="pres">
      <dgm:prSet presAssocID="{20443531-C877-4917-88E5-7BB8E56F4B2D}" presName="Name37" presStyleLbl="parChTrans1D3" presStyleIdx="0" presStyleCnt="21"/>
      <dgm:spPr/>
      <dgm:t>
        <a:bodyPr/>
        <a:lstStyle/>
        <a:p>
          <a:endParaRPr lang="es-ES"/>
        </a:p>
      </dgm:t>
    </dgm:pt>
    <dgm:pt modelId="{BEBE5B49-B7E8-463F-940A-7BB6E9CF88E9}" type="pres">
      <dgm:prSet presAssocID="{F2590432-E217-4EFC-85F3-04B5A3421538}" presName="hierRoot2" presStyleCnt="0">
        <dgm:presLayoutVars>
          <dgm:hierBranch val="init"/>
        </dgm:presLayoutVars>
      </dgm:prSet>
      <dgm:spPr/>
    </dgm:pt>
    <dgm:pt modelId="{15033131-20A7-4841-AC7B-CDF1BBA2B585}" type="pres">
      <dgm:prSet presAssocID="{F2590432-E217-4EFC-85F3-04B5A3421538}" presName="rootComposite" presStyleCnt="0"/>
      <dgm:spPr/>
    </dgm:pt>
    <dgm:pt modelId="{DCF3DEA1-56BB-45FC-8320-8E1304889E0D}" type="pres">
      <dgm:prSet presAssocID="{F2590432-E217-4EFC-85F3-04B5A3421538}" presName="rootText" presStyleLbl="node3" presStyleIdx="0" presStyleCnt="21" custScaleY="148836" custLinFactNeighborY="4052">
        <dgm:presLayoutVars>
          <dgm:chPref val="3"/>
        </dgm:presLayoutVars>
      </dgm:prSet>
      <dgm:spPr/>
      <dgm:t>
        <a:bodyPr/>
        <a:lstStyle/>
        <a:p>
          <a:endParaRPr lang="es-ES"/>
        </a:p>
      </dgm:t>
    </dgm:pt>
    <dgm:pt modelId="{A99298E3-7B50-4564-8444-F1293DFF1DBF}" type="pres">
      <dgm:prSet presAssocID="{F2590432-E217-4EFC-85F3-04B5A3421538}" presName="rootConnector" presStyleLbl="node3" presStyleIdx="0" presStyleCnt="21"/>
      <dgm:spPr/>
      <dgm:t>
        <a:bodyPr/>
        <a:lstStyle/>
        <a:p>
          <a:endParaRPr lang="es-ES"/>
        </a:p>
      </dgm:t>
    </dgm:pt>
    <dgm:pt modelId="{33DBA4ED-7701-4977-A229-C14D0ACE7C4C}" type="pres">
      <dgm:prSet presAssocID="{F2590432-E217-4EFC-85F3-04B5A3421538}" presName="hierChild4" presStyleCnt="0"/>
      <dgm:spPr/>
    </dgm:pt>
    <dgm:pt modelId="{9D177E09-0A27-4E30-AE06-D723BC7730DF}" type="pres">
      <dgm:prSet presAssocID="{F2590432-E217-4EFC-85F3-04B5A3421538}" presName="hierChild5" presStyleCnt="0"/>
      <dgm:spPr/>
    </dgm:pt>
    <dgm:pt modelId="{460779C4-5308-403D-88C8-7C5DB8724DF1}" type="pres">
      <dgm:prSet presAssocID="{C0AEE5D0-F2FB-4528-B851-7060D7E8228F}" presName="Name37" presStyleLbl="parChTrans1D3" presStyleIdx="1" presStyleCnt="21"/>
      <dgm:spPr/>
      <dgm:t>
        <a:bodyPr/>
        <a:lstStyle/>
        <a:p>
          <a:endParaRPr lang="es-ES"/>
        </a:p>
      </dgm:t>
    </dgm:pt>
    <dgm:pt modelId="{7F0CC67D-5437-4791-9312-3C6D67926AB4}" type="pres">
      <dgm:prSet presAssocID="{60BE6E5D-691E-4B57-9715-6D1842CB9953}" presName="hierRoot2" presStyleCnt="0">
        <dgm:presLayoutVars>
          <dgm:hierBranch val="init"/>
        </dgm:presLayoutVars>
      </dgm:prSet>
      <dgm:spPr/>
    </dgm:pt>
    <dgm:pt modelId="{7ABFF9F0-884D-44C8-8BA6-13B8DFE93421}" type="pres">
      <dgm:prSet presAssocID="{60BE6E5D-691E-4B57-9715-6D1842CB9953}" presName="rootComposite" presStyleCnt="0"/>
      <dgm:spPr/>
    </dgm:pt>
    <dgm:pt modelId="{8F476DBC-F17A-4D64-A42F-19352A6276EA}" type="pres">
      <dgm:prSet presAssocID="{60BE6E5D-691E-4B57-9715-6D1842CB9953}" presName="rootText" presStyleLbl="node3" presStyleIdx="1" presStyleCnt="21">
        <dgm:presLayoutVars>
          <dgm:chPref val="3"/>
        </dgm:presLayoutVars>
      </dgm:prSet>
      <dgm:spPr/>
      <dgm:t>
        <a:bodyPr/>
        <a:lstStyle/>
        <a:p>
          <a:endParaRPr lang="es-ES"/>
        </a:p>
      </dgm:t>
    </dgm:pt>
    <dgm:pt modelId="{EA9CAFBB-A3D2-4D0B-8D2C-B01D7881E20D}" type="pres">
      <dgm:prSet presAssocID="{60BE6E5D-691E-4B57-9715-6D1842CB9953}" presName="rootConnector" presStyleLbl="node3" presStyleIdx="1" presStyleCnt="21"/>
      <dgm:spPr/>
      <dgm:t>
        <a:bodyPr/>
        <a:lstStyle/>
        <a:p>
          <a:endParaRPr lang="es-ES"/>
        </a:p>
      </dgm:t>
    </dgm:pt>
    <dgm:pt modelId="{506C5DFA-9458-4790-AD50-1D763B605688}" type="pres">
      <dgm:prSet presAssocID="{60BE6E5D-691E-4B57-9715-6D1842CB9953}" presName="hierChild4" presStyleCnt="0"/>
      <dgm:spPr/>
    </dgm:pt>
    <dgm:pt modelId="{0365E024-20A0-4ACA-9A73-1F8BBCFAFA21}" type="pres">
      <dgm:prSet presAssocID="{60BE6E5D-691E-4B57-9715-6D1842CB9953}" presName="hierChild5" presStyleCnt="0"/>
      <dgm:spPr/>
    </dgm:pt>
    <dgm:pt modelId="{6C20FCD6-4299-4B48-AAB0-FE748434EAA7}" type="pres">
      <dgm:prSet presAssocID="{F2BCB1CC-EA43-40A7-9E80-51F8F6F4227E}" presName="Name37" presStyleLbl="parChTrans1D3" presStyleIdx="2" presStyleCnt="21"/>
      <dgm:spPr/>
      <dgm:t>
        <a:bodyPr/>
        <a:lstStyle/>
        <a:p>
          <a:endParaRPr lang="es-ES"/>
        </a:p>
      </dgm:t>
    </dgm:pt>
    <dgm:pt modelId="{D71775BA-FE79-4667-AC70-B179254922DA}" type="pres">
      <dgm:prSet presAssocID="{DDB8344A-2E70-46D2-B068-E3F84012E16C}" presName="hierRoot2" presStyleCnt="0">
        <dgm:presLayoutVars>
          <dgm:hierBranch val="init"/>
        </dgm:presLayoutVars>
      </dgm:prSet>
      <dgm:spPr/>
    </dgm:pt>
    <dgm:pt modelId="{B7B55E10-3147-4789-A6EB-CF03F7C7EC51}" type="pres">
      <dgm:prSet presAssocID="{DDB8344A-2E70-46D2-B068-E3F84012E16C}" presName="rootComposite" presStyleCnt="0"/>
      <dgm:spPr/>
    </dgm:pt>
    <dgm:pt modelId="{957ED36C-7ED4-41FE-95BC-9929C51C620B}" type="pres">
      <dgm:prSet presAssocID="{DDB8344A-2E70-46D2-B068-E3F84012E16C}" presName="rootText" presStyleLbl="node3" presStyleIdx="2" presStyleCnt="21" custScaleY="180220">
        <dgm:presLayoutVars>
          <dgm:chPref val="3"/>
        </dgm:presLayoutVars>
      </dgm:prSet>
      <dgm:spPr/>
      <dgm:t>
        <a:bodyPr/>
        <a:lstStyle/>
        <a:p>
          <a:endParaRPr lang="es-ES"/>
        </a:p>
      </dgm:t>
    </dgm:pt>
    <dgm:pt modelId="{A5C86EB8-491B-477E-8F5C-86B2D92ED7DE}" type="pres">
      <dgm:prSet presAssocID="{DDB8344A-2E70-46D2-B068-E3F84012E16C}" presName="rootConnector" presStyleLbl="node3" presStyleIdx="2" presStyleCnt="21"/>
      <dgm:spPr/>
      <dgm:t>
        <a:bodyPr/>
        <a:lstStyle/>
        <a:p>
          <a:endParaRPr lang="es-ES"/>
        </a:p>
      </dgm:t>
    </dgm:pt>
    <dgm:pt modelId="{18050481-26AE-4DE5-A9DA-A7F159342400}" type="pres">
      <dgm:prSet presAssocID="{DDB8344A-2E70-46D2-B068-E3F84012E16C}" presName="hierChild4" presStyleCnt="0"/>
      <dgm:spPr/>
    </dgm:pt>
    <dgm:pt modelId="{5CA1AEC0-A911-41F5-A542-2D7163EB4C90}" type="pres">
      <dgm:prSet presAssocID="{DDB8344A-2E70-46D2-B068-E3F84012E16C}" presName="hierChild5" presStyleCnt="0"/>
      <dgm:spPr/>
    </dgm:pt>
    <dgm:pt modelId="{7ACFBE10-BB1E-40BD-95E9-26F929EA937D}" type="pres">
      <dgm:prSet presAssocID="{EBCDB07F-26DA-485F-A078-080EEB48E903}" presName="hierChild5" presStyleCnt="0"/>
      <dgm:spPr/>
    </dgm:pt>
    <dgm:pt modelId="{DA41C2AA-53C7-44F8-A177-220AECAB4954}" type="pres">
      <dgm:prSet presAssocID="{3FF249B7-D83C-4F65-99F0-3ACA3195F5C2}" presName="Name37" presStyleLbl="parChTrans1D2" presStyleIdx="1" presStyleCnt="7"/>
      <dgm:spPr/>
      <dgm:t>
        <a:bodyPr/>
        <a:lstStyle/>
        <a:p>
          <a:endParaRPr lang="es-ES"/>
        </a:p>
      </dgm:t>
    </dgm:pt>
    <dgm:pt modelId="{49CD678B-F1BC-4B7A-91CE-D35D36218B18}" type="pres">
      <dgm:prSet presAssocID="{2A4D62C2-5D8E-4175-865C-E9634E59FAE1}" presName="hierRoot2" presStyleCnt="0">
        <dgm:presLayoutVars>
          <dgm:hierBranch val="init"/>
        </dgm:presLayoutVars>
      </dgm:prSet>
      <dgm:spPr/>
    </dgm:pt>
    <dgm:pt modelId="{BB4FE6A1-0F24-41BE-97BC-AF554E934459}" type="pres">
      <dgm:prSet presAssocID="{2A4D62C2-5D8E-4175-865C-E9634E59FAE1}" presName="rootComposite" presStyleCnt="0"/>
      <dgm:spPr/>
    </dgm:pt>
    <dgm:pt modelId="{A675E93B-B128-49A7-9181-662F1D66D5BF}" type="pres">
      <dgm:prSet presAssocID="{2A4D62C2-5D8E-4175-865C-E9634E59FAE1}" presName="rootText" presStyleLbl="node2" presStyleIdx="1" presStyleCnt="7">
        <dgm:presLayoutVars>
          <dgm:chPref val="3"/>
        </dgm:presLayoutVars>
      </dgm:prSet>
      <dgm:spPr/>
      <dgm:t>
        <a:bodyPr/>
        <a:lstStyle/>
        <a:p>
          <a:endParaRPr lang="es-ES"/>
        </a:p>
      </dgm:t>
    </dgm:pt>
    <dgm:pt modelId="{63FA7E21-7D47-43C6-8731-B9FBB1F3AF86}" type="pres">
      <dgm:prSet presAssocID="{2A4D62C2-5D8E-4175-865C-E9634E59FAE1}" presName="rootConnector" presStyleLbl="node2" presStyleIdx="1" presStyleCnt="7"/>
      <dgm:spPr/>
      <dgm:t>
        <a:bodyPr/>
        <a:lstStyle/>
        <a:p>
          <a:endParaRPr lang="es-ES"/>
        </a:p>
      </dgm:t>
    </dgm:pt>
    <dgm:pt modelId="{5418B312-F289-4CCC-B989-F1285F97577D}" type="pres">
      <dgm:prSet presAssocID="{2A4D62C2-5D8E-4175-865C-E9634E59FAE1}" presName="hierChild4" presStyleCnt="0"/>
      <dgm:spPr/>
    </dgm:pt>
    <dgm:pt modelId="{153651B4-06C7-4F11-BDB9-F76CD55F2A81}" type="pres">
      <dgm:prSet presAssocID="{388B732B-85F5-4539-8A70-DE8E4FA7D313}" presName="Name37" presStyleLbl="parChTrans1D3" presStyleIdx="3" presStyleCnt="21"/>
      <dgm:spPr/>
      <dgm:t>
        <a:bodyPr/>
        <a:lstStyle/>
        <a:p>
          <a:endParaRPr lang="es-ES"/>
        </a:p>
      </dgm:t>
    </dgm:pt>
    <dgm:pt modelId="{D02C5C55-4193-43C9-AED3-1E7685E3D203}" type="pres">
      <dgm:prSet presAssocID="{1323619E-3346-41CD-BA30-6D4E803F8586}" presName="hierRoot2" presStyleCnt="0">
        <dgm:presLayoutVars>
          <dgm:hierBranch val="init"/>
        </dgm:presLayoutVars>
      </dgm:prSet>
      <dgm:spPr/>
    </dgm:pt>
    <dgm:pt modelId="{935A39D3-D719-4885-B990-DE84C553D784}" type="pres">
      <dgm:prSet presAssocID="{1323619E-3346-41CD-BA30-6D4E803F8586}" presName="rootComposite" presStyleCnt="0"/>
      <dgm:spPr/>
    </dgm:pt>
    <dgm:pt modelId="{A5B435E8-2AA5-4196-922B-F2E46B12378A}" type="pres">
      <dgm:prSet presAssocID="{1323619E-3346-41CD-BA30-6D4E803F8586}" presName="rootText" presStyleLbl="node3" presStyleIdx="3" presStyleCnt="21" custScaleY="169322">
        <dgm:presLayoutVars>
          <dgm:chPref val="3"/>
        </dgm:presLayoutVars>
      </dgm:prSet>
      <dgm:spPr/>
      <dgm:t>
        <a:bodyPr/>
        <a:lstStyle/>
        <a:p>
          <a:endParaRPr lang="es-ES"/>
        </a:p>
      </dgm:t>
    </dgm:pt>
    <dgm:pt modelId="{62775D0F-46E0-46D6-8F73-0C5344091704}" type="pres">
      <dgm:prSet presAssocID="{1323619E-3346-41CD-BA30-6D4E803F8586}" presName="rootConnector" presStyleLbl="node3" presStyleIdx="3" presStyleCnt="21"/>
      <dgm:spPr/>
      <dgm:t>
        <a:bodyPr/>
        <a:lstStyle/>
        <a:p>
          <a:endParaRPr lang="es-ES"/>
        </a:p>
      </dgm:t>
    </dgm:pt>
    <dgm:pt modelId="{44F8AE37-DB17-45AA-9740-E387D4F36E81}" type="pres">
      <dgm:prSet presAssocID="{1323619E-3346-41CD-BA30-6D4E803F8586}" presName="hierChild4" presStyleCnt="0"/>
      <dgm:spPr/>
    </dgm:pt>
    <dgm:pt modelId="{F1F0C0C9-432F-463B-98BF-DF24751B7B48}" type="pres">
      <dgm:prSet presAssocID="{1323619E-3346-41CD-BA30-6D4E803F8586}" presName="hierChild5" presStyleCnt="0"/>
      <dgm:spPr/>
    </dgm:pt>
    <dgm:pt modelId="{EBFC296B-38AC-4E1B-8282-469D7540F827}" type="pres">
      <dgm:prSet presAssocID="{779BB74E-AAAF-4348-A686-1B175707DF52}" presName="Name37" presStyleLbl="parChTrans1D3" presStyleIdx="4" presStyleCnt="21"/>
      <dgm:spPr/>
      <dgm:t>
        <a:bodyPr/>
        <a:lstStyle/>
        <a:p>
          <a:endParaRPr lang="es-ES"/>
        </a:p>
      </dgm:t>
    </dgm:pt>
    <dgm:pt modelId="{FE3EFD18-A7B3-44C3-A3AC-BA0CA8972D64}" type="pres">
      <dgm:prSet presAssocID="{1B17E1B9-B7BF-4602-BB90-82ED9DCD9F4C}" presName="hierRoot2" presStyleCnt="0">
        <dgm:presLayoutVars>
          <dgm:hierBranch val="init"/>
        </dgm:presLayoutVars>
      </dgm:prSet>
      <dgm:spPr/>
    </dgm:pt>
    <dgm:pt modelId="{39ABAC2B-C0E5-4F39-8132-6F0D4EFBB726}" type="pres">
      <dgm:prSet presAssocID="{1B17E1B9-B7BF-4602-BB90-82ED9DCD9F4C}" presName="rootComposite" presStyleCnt="0"/>
      <dgm:spPr/>
    </dgm:pt>
    <dgm:pt modelId="{8E41B86E-15A8-4C99-970B-DBEC4E237B7C}" type="pres">
      <dgm:prSet presAssocID="{1B17E1B9-B7BF-4602-BB90-82ED9DCD9F4C}" presName="rootText" presStyleLbl="node3" presStyleIdx="4" presStyleCnt="21" custScaleY="196837">
        <dgm:presLayoutVars>
          <dgm:chPref val="3"/>
        </dgm:presLayoutVars>
      </dgm:prSet>
      <dgm:spPr/>
      <dgm:t>
        <a:bodyPr/>
        <a:lstStyle/>
        <a:p>
          <a:endParaRPr lang="es-ES"/>
        </a:p>
      </dgm:t>
    </dgm:pt>
    <dgm:pt modelId="{B67B2BD1-C8BF-4FE2-B9FF-517BFE42A868}" type="pres">
      <dgm:prSet presAssocID="{1B17E1B9-B7BF-4602-BB90-82ED9DCD9F4C}" presName="rootConnector" presStyleLbl="node3" presStyleIdx="4" presStyleCnt="21"/>
      <dgm:spPr/>
      <dgm:t>
        <a:bodyPr/>
        <a:lstStyle/>
        <a:p>
          <a:endParaRPr lang="es-ES"/>
        </a:p>
      </dgm:t>
    </dgm:pt>
    <dgm:pt modelId="{62BC2BDA-21B4-416D-B667-9F71B0677813}" type="pres">
      <dgm:prSet presAssocID="{1B17E1B9-B7BF-4602-BB90-82ED9DCD9F4C}" presName="hierChild4" presStyleCnt="0"/>
      <dgm:spPr/>
    </dgm:pt>
    <dgm:pt modelId="{CA6FD2FB-1330-4148-B233-22FAD5834890}" type="pres">
      <dgm:prSet presAssocID="{1B17E1B9-B7BF-4602-BB90-82ED9DCD9F4C}" presName="hierChild5" presStyleCnt="0"/>
      <dgm:spPr/>
    </dgm:pt>
    <dgm:pt modelId="{5253F007-A25E-4FB7-8DFA-350C6F6009B3}" type="pres">
      <dgm:prSet presAssocID="{2A4D62C2-5D8E-4175-865C-E9634E59FAE1}" presName="hierChild5" presStyleCnt="0"/>
      <dgm:spPr/>
    </dgm:pt>
    <dgm:pt modelId="{EAA46A86-D285-446A-80E5-56558946F0AD}" type="pres">
      <dgm:prSet presAssocID="{F5C43D6B-0ABA-4877-84CB-35539F01885F}" presName="Name37" presStyleLbl="parChTrans1D2" presStyleIdx="2" presStyleCnt="7"/>
      <dgm:spPr/>
      <dgm:t>
        <a:bodyPr/>
        <a:lstStyle/>
        <a:p>
          <a:endParaRPr lang="es-ES"/>
        </a:p>
      </dgm:t>
    </dgm:pt>
    <dgm:pt modelId="{75E30F0D-78CF-468F-949A-7214B4E1394A}" type="pres">
      <dgm:prSet presAssocID="{1FB8F912-093A-4532-879E-9F3CBA871888}" presName="hierRoot2" presStyleCnt="0">
        <dgm:presLayoutVars>
          <dgm:hierBranch val="init"/>
        </dgm:presLayoutVars>
      </dgm:prSet>
      <dgm:spPr/>
    </dgm:pt>
    <dgm:pt modelId="{CE2ACB07-C3C5-4AEF-9021-358DFEC959FE}" type="pres">
      <dgm:prSet presAssocID="{1FB8F912-093A-4532-879E-9F3CBA871888}" presName="rootComposite" presStyleCnt="0"/>
      <dgm:spPr/>
    </dgm:pt>
    <dgm:pt modelId="{46A9B187-71A2-4969-9831-EFFAC86FDA1F}" type="pres">
      <dgm:prSet presAssocID="{1FB8F912-093A-4532-879E-9F3CBA871888}" presName="rootText" presStyleLbl="node2" presStyleIdx="2" presStyleCnt="7">
        <dgm:presLayoutVars>
          <dgm:chPref val="3"/>
        </dgm:presLayoutVars>
      </dgm:prSet>
      <dgm:spPr/>
      <dgm:t>
        <a:bodyPr/>
        <a:lstStyle/>
        <a:p>
          <a:endParaRPr lang="es-ES"/>
        </a:p>
      </dgm:t>
    </dgm:pt>
    <dgm:pt modelId="{2B17B16D-D7BB-4AB3-9D45-79E4829BC3E2}" type="pres">
      <dgm:prSet presAssocID="{1FB8F912-093A-4532-879E-9F3CBA871888}" presName="rootConnector" presStyleLbl="node2" presStyleIdx="2" presStyleCnt="7"/>
      <dgm:spPr/>
      <dgm:t>
        <a:bodyPr/>
        <a:lstStyle/>
        <a:p>
          <a:endParaRPr lang="es-ES"/>
        </a:p>
      </dgm:t>
    </dgm:pt>
    <dgm:pt modelId="{A7E4C5BE-A7A6-4809-A504-E6C9EA8260A4}" type="pres">
      <dgm:prSet presAssocID="{1FB8F912-093A-4532-879E-9F3CBA871888}" presName="hierChild4" presStyleCnt="0"/>
      <dgm:spPr/>
    </dgm:pt>
    <dgm:pt modelId="{D745C606-9ADC-4AAB-87C3-0D66C4F6B5E1}" type="pres">
      <dgm:prSet presAssocID="{8F6332C6-71D9-4749-97BD-1F4FBF2BD12D}" presName="Name37" presStyleLbl="parChTrans1D3" presStyleIdx="5" presStyleCnt="21"/>
      <dgm:spPr/>
      <dgm:t>
        <a:bodyPr/>
        <a:lstStyle/>
        <a:p>
          <a:endParaRPr lang="es-ES"/>
        </a:p>
      </dgm:t>
    </dgm:pt>
    <dgm:pt modelId="{D5622F9B-4682-4B0F-8005-5ED76190EB4F}" type="pres">
      <dgm:prSet presAssocID="{EB3A0D63-47AC-466F-A612-7F76C712C5C2}" presName="hierRoot2" presStyleCnt="0">
        <dgm:presLayoutVars>
          <dgm:hierBranch val="init"/>
        </dgm:presLayoutVars>
      </dgm:prSet>
      <dgm:spPr/>
    </dgm:pt>
    <dgm:pt modelId="{BDDE59C3-4379-4141-96B9-D1551D3CF9F3}" type="pres">
      <dgm:prSet presAssocID="{EB3A0D63-47AC-466F-A612-7F76C712C5C2}" presName="rootComposite" presStyleCnt="0"/>
      <dgm:spPr/>
    </dgm:pt>
    <dgm:pt modelId="{83D4140B-8A40-474E-A965-1D99EA83B7AA}" type="pres">
      <dgm:prSet presAssocID="{EB3A0D63-47AC-466F-A612-7F76C712C5C2}" presName="rootText" presStyleLbl="node3" presStyleIdx="5" presStyleCnt="21">
        <dgm:presLayoutVars>
          <dgm:chPref val="3"/>
        </dgm:presLayoutVars>
      </dgm:prSet>
      <dgm:spPr/>
      <dgm:t>
        <a:bodyPr/>
        <a:lstStyle/>
        <a:p>
          <a:endParaRPr lang="es-ES"/>
        </a:p>
      </dgm:t>
    </dgm:pt>
    <dgm:pt modelId="{761589D9-F38D-46CD-80E6-BBAD3DB85F72}" type="pres">
      <dgm:prSet presAssocID="{EB3A0D63-47AC-466F-A612-7F76C712C5C2}" presName="rootConnector" presStyleLbl="node3" presStyleIdx="5" presStyleCnt="21"/>
      <dgm:spPr/>
      <dgm:t>
        <a:bodyPr/>
        <a:lstStyle/>
        <a:p>
          <a:endParaRPr lang="es-ES"/>
        </a:p>
      </dgm:t>
    </dgm:pt>
    <dgm:pt modelId="{68B8BADA-200D-41FC-8414-BE57C289B28E}" type="pres">
      <dgm:prSet presAssocID="{EB3A0D63-47AC-466F-A612-7F76C712C5C2}" presName="hierChild4" presStyleCnt="0"/>
      <dgm:spPr/>
    </dgm:pt>
    <dgm:pt modelId="{F8FA11BE-6AC6-49B5-9D5F-DA59CB2EAC7F}" type="pres">
      <dgm:prSet presAssocID="{EB3A0D63-47AC-466F-A612-7F76C712C5C2}" presName="hierChild5" presStyleCnt="0"/>
      <dgm:spPr/>
    </dgm:pt>
    <dgm:pt modelId="{813342C8-D26F-41E6-BD32-6EE4EC78FD77}" type="pres">
      <dgm:prSet presAssocID="{38E83783-BC17-4647-BB1B-8C91DEA4825C}" presName="Name37" presStyleLbl="parChTrans1D3" presStyleIdx="6" presStyleCnt="21"/>
      <dgm:spPr/>
      <dgm:t>
        <a:bodyPr/>
        <a:lstStyle/>
        <a:p>
          <a:endParaRPr lang="es-ES"/>
        </a:p>
      </dgm:t>
    </dgm:pt>
    <dgm:pt modelId="{E3EEA933-D195-4F42-885C-9818DE82E6D0}" type="pres">
      <dgm:prSet presAssocID="{BEB68F39-6334-4606-81DC-88FF4CD3976D}" presName="hierRoot2" presStyleCnt="0">
        <dgm:presLayoutVars>
          <dgm:hierBranch val="init"/>
        </dgm:presLayoutVars>
      </dgm:prSet>
      <dgm:spPr/>
    </dgm:pt>
    <dgm:pt modelId="{863079D1-C639-40AF-81FA-52FEDBE91D3E}" type="pres">
      <dgm:prSet presAssocID="{BEB68F39-6334-4606-81DC-88FF4CD3976D}" presName="rootComposite" presStyleCnt="0"/>
      <dgm:spPr/>
    </dgm:pt>
    <dgm:pt modelId="{B11E4717-47DF-4B8F-B4B9-220520E58E89}" type="pres">
      <dgm:prSet presAssocID="{BEB68F39-6334-4606-81DC-88FF4CD3976D}" presName="rootText" presStyleLbl="node3" presStyleIdx="6" presStyleCnt="21">
        <dgm:presLayoutVars>
          <dgm:chPref val="3"/>
        </dgm:presLayoutVars>
      </dgm:prSet>
      <dgm:spPr/>
      <dgm:t>
        <a:bodyPr/>
        <a:lstStyle/>
        <a:p>
          <a:endParaRPr lang="es-ES"/>
        </a:p>
      </dgm:t>
    </dgm:pt>
    <dgm:pt modelId="{731A405B-C701-4311-BA37-4233ABC48EFE}" type="pres">
      <dgm:prSet presAssocID="{BEB68F39-6334-4606-81DC-88FF4CD3976D}" presName="rootConnector" presStyleLbl="node3" presStyleIdx="6" presStyleCnt="21"/>
      <dgm:spPr/>
      <dgm:t>
        <a:bodyPr/>
        <a:lstStyle/>
        <a:p>
          <a:endParaRPr lang="es-ES"/>
        </a:p>
      </dgm:t>
    </dgm:pt>
    <dgm:pt modelId="{E0489173-C760-4547-9F8A-17923C4BE658}" type="pres">
      <dgm:prSet presAssocID="{BEB68F39-6334-4606-81DC-88FF4CD3976D}" presName="hierChild4" presStyleCnt="0"/>
      <dgm:spPr/>
    </dgm:pt>
    <dgm:pt modelId="{0083F0C5-3DAF-4A97-A2E5-A2B5672AFB56}" type="pres">
      <dgm:prSet presAssocID="{BEB68F39-6334-4606-81DC-88FF4CD3976D}" presName="hierChild5" presStyleCnt="0"/>
      <dgm:spPr/>
    </dgm:pt>
    <dgm:pt modelId="{CF2F6AB8-DC84-4C06-8F37-D3D6C2601211}" type="pres">
      <dgm:prSet presAssocID="{AEB8406B-3E3E-44CB-93CD-B79A1B40808D}" presName="Name37" presStyleLbl="parChTrans1D3" presStyleIdx="7" presStyleCnt="21"/>
      <dgm:spPr/>
      <dgm:t>
        <a:bodyPr/>
        <a:lstStyle/>
        <a:p>
          <a:endParaRPr lang="es-ES"/>
        </a:p>
      </dgm:t>
    </dgm:pt>
    <dgm:pt modelId="{701F14CB-94CD-4AD6-B59E-7E88ED8F993C}" type="pres">
      <dgm:prSet presAssocID="{FAF0E1EF-B46A-4A11-996C-D0887A2E98C5}" presName="hierRoot2" presStyleCnt="0">
        <dgm:presLayoutVars>
          <dgm:hierBranch val="init"/>
        </dgm:presLayoutVars>
      </dgm:prSet>
      <dgm:spPr/>
    </dgm:pt>
    <dgm:pt modelId="{1C0FF26B-0F1D-4897-9C9D-19496C38F584}" type="pres">
      <dgm:prSet presAssocID="{FAF0E1EF-B46A-4A11-996C-D0887A2E98C5}" presName="rootComposite" presStyleCnt="0"/>
      <dgm:spPr/>
    </dgm:pt>
    <dgm:pt modelId="{0C772542-A265-4AE4-94CC-A1AAAE64D8CB}" type="pres">
      <dgm:prSet presAssocID="{FAF0E1EF-B46A-4A11-996C-D0887A2E98C5}" presName="rootText" presStyleLbl="node3" presStyleIdx="7" presStyleCnt="21" custScaleY="127629">
        <dgm:presLayoutVars>
          <dgm:chPref val="3"/>
        </dgm:presLayoutVars>
      </dgm:prSet>
      <dgm:spPr/>
      <dgm:t>
        <a:bodyPr/>
        <a:lstStyle/>
        <a:p>
          <a:endParaRPr lang="es-ES"/>
        </a:p>
      </dgm:t>
    </dgm:pt>
    <dgm:pt modelId="{50A59741-5F81-4FEC-8473-C336650EA1A6}" type="pres">
      <dgm:prSet presAssocID="{FAF0E1EF-B46A-4A11-996C-D0887A2E98C5}" presName="rootConnector" presStyleLbl="node3" presStyleIdx="7" presStyleCnt="21"/>
      <dgm:spPr/>
      <dgm:t>
        <a:bodyPr/>
        <a:lstStyle/>
        <a:p>
          <a:endParaRPr lang="es-ES"/>
        </a:p>
      </dgm:t>
    </dgm:pt>
    <dgm:pt modelId="{1F6DDDF0-B453-4E44-A745-DEF8024AFFC0}" type="pres">
      <dgm:prSet presAssocID="{FAF0E1EF-B46A-4A11-996C-D0887A2E98C5}" presName="hierChild4" presStyleCnt="0"/>
      <dgm:spPr/>
    </dgm:pt>
    <dgm:pt modelId="{2F0A3E7D-EFFB-4B39-8676-8264628B8EA7}" type="pres">
      <dgm:prSet presAssocID="{FAF0E1EF-B46A-4A11-996C-D0887A2E98C5}" presName="hierChild5" presStyleCnt="0"/>
      <dgm:spPr/>
    </dgm:pt>
    <dgm:pt modelId="{AA696E38-B86E-4B1F-97D6-3783DAA4F616}" type="pres">
      <dgm:prSet presAssocID="{EBCAC210-5075-405F-98AA-D955C45E0F84}" presName="Name37" presStyleLbl="parChTrans1D3" presStyleIdx="8" presStyleCnt="21"/>
      <dgm:spPr/>
      <dgm:t>
        <a:bodyPr/>
        <a:lstStyle/>
        <a:p>
          <a:endParaRPr lang="es-ES"/>
        </a:p>
      </dgm:t>
    </dgm:pt>
    <dgm:pt modelId="{48AE51FC-75EA-4B63-933F-1098C74445D3}" type="pres">
      <dgm:prSet presAssocID="{B8A033FE-8013-4B75-ACEB-05193BA01F90}" presName="hierRoot2" presStyleCnt="0">
        <dgm:presLayoutVars>
          <dgm:hierBranch val="init"/>
        </dgm:presLayoutVars>
      </dgm:prSet>
      <dgm:spPr/>
    </dgm:pt>
    <dgm:pt modelId="{1C8B15CA-B6CB-4F58-9547-173AF03D9E3C}" type="pres">
      <dgm:prSet presAssocID="{B8A033FE-8013-4B75-ACEB-05193BA01F90}" presName="rootComposite" presStyleCnt="0"/>
      <dgm:spPr/>
    </dgm:pt>
    <dgm:pt modelId="{060A4CC7-AB49-4E25-9FF4-416CFD7EF8B0}" type="pres">
      <dgm:prSet presAssocID="{B8A033FE-8013-4B75-ACEB-05193BA01F90}" presName="rootText" presStyleLbl="node3" presStyleIdx="8" presStyleCnt="21">
        <dgm:presLayoutVars>
          <dgm:chPref val="3"/>
        </dgm:presLayoutVars>
      </dgm:prSet>
      <dgm:spPr/>
      <dgm:t>
        <a:bodyPr/>
        <a:lstStyle/>
        <a:p>
          <a:endParaRPr lang="es-ES"/>
        </a:p>
      </dgm:t>
    </dgm:pt>
    <dgm:pt modelId="{7E602122-8B2A-4411-AD85-1B02E610CB13}" type="pres">
      <dgm:prSet presAssocID="{B8A033FE-8013-4B75-ACEB-05193BA01F90}" presName="rootConnector" presStyleLbl="node3" presStyleIdx="8" presStyleCnt="21"/>
      <dgm:spPr/>
      <dgm:t>
        <a:bodyPr/>
        <a:lstStyle/>
        <a:p>
          <a:endParaRPr lang="es-ES"/>
        </a:p>
      </dgm:t>
    </dgm:pt>
    <dgm:pt modelId="{C22ADB54-AB2D-4857-A7AC-75A855A138D9}" type="pres">
      <dgm:prSet presAssocID="{B8A033FE-8013-4B75-ACEB-05193BA01F90}" presName="hierChild4" presStyleCnt="0"/>
      <dgm:spPr/>
    </dgm:pt>
    <dgm:pt modelId="{467B4C42-A868-45E7-8301-12F138812B53}" type="pres">
      <dgm:prSet presAssocID="{B8A033FE-8013-4B75-ACEB-05193BA01F90}" presName="hierChild5" presStyleCnt="0"/>
      <dgm:spPr/>
    </dgm:pt>
    <dgm:pt modelId="{3850A822-1853-4854-8A16-A13075A18BE6}" type="pres">
      <dgm:prSet presAssocID="{A9B301BF-D1CC-45C1-8D8C-BA9088B7C9EC}" presName="Name37" presStyleLbl="parChTrans1D3" presStyleIdx="9" presStyleCnt="21"/>
      <dgm:spPr/>
      <dgm:t>
        <a:bodyPr/>
        <a:lstStyle/>
        <a:p>
          <a:endParaRPr lang="es-ES"/>
        </a:p>
      </dgm:t>
    </dgm:pt>
    <dgm:pt modelId="{A1B62820-A0A6-4618-A8DB-22FB3316B8D9}" type="pres">
      <dgm:prSet presAssocID="{708DA5D0-AAE6-4C48-B157-A5B5B3197842}" presName="hierRoot2" presStyleCnt="0">
        <dgm:presLayoutVars>
          <dgm:hierBranch val="init"/>
        </dgm:presLayoutVars>
      </dgm:prSet>
      <dgm:spPr/>
    </dgm:pt>
    <dgm:pt modelId="{FE8082E4-9179-469A-94C0-8ACF88692B42}" type="pres">
      <dgm:prSet presAssocID="{708DA5D0-AAE6-4C48-B157-A5B5B3197842}" presName="rootComposite" presStyleCnt="0"/>
      <dgm:spPr/>
    </dgm:pt>
    <dgm:pt modelId="{B1BE97D7-900D-471E-B10C-5A4DD9ADBB63}" type="pres">
      <dgm:prSet presAssocID="{708DA5D0-AAE6-4C48-B157-A5B5B3197842}" presName="rootText" presStyleLbl="node3" presStyleIdx="9" presStyleCnt="21">
        <dgm:presLayoutVars>
          <dgm:chPref val="3"/>
        </dgm:presLayoutVars>
      </dgm:prSet>
      <dgm:spPr/>
      <dgm:t>
        <a:bodyPr/>
        <a:lstStyle/>
        <a:p>
          <a:endParaRPr lang="es-ES"/>
        </a:p>
      </dgm:t>
    </dgm:pt>
    <dgm:pt modelId="{9E82C490-90A9-440C-8F24-5F46F92A154E}" type="pres">
      <dgm:prSet presAssocID="{708DA5D0-AAE6-4C48-B157-A5B5B3197842}" presName="rootConnector" presStyleLbl="node3" presStyleIdx="9" presStyleCnt="21"/>
      <dgm:spPr/>
      <dgm:t>
        <a:bodyPr/>
        <a:lstStyle/>
        <a:p>
          <a:endParaRPr lang="es-ES"/>
        </a:p>
      </dgm:t>
    </dgm:pt>
    <dgm:pt modelId="{02CD91DE-58B4-49B6-9952-9FDDA01BE58B}" type="pres">
      <dgm:prSet presAssocID="{708DA5D0-AAE6-4C48-B157-A5B5B3197842}" presName="hierChild4" presStyleCnt="0"/>
      <dgm:spPr/>
    </dgm:pt>
    <dgm:pt modelId="{5ECB96DF-7430-47F5-A96A-ED76A22C22BD}" type="pres">
      <dgm:prSet presAssocID="{708DA5D0-AAE6-4C48-B157-A5B5B3197842}" presName="hierChild5" presStyleCnt="0"/>
      <dgm:spPr/>
    </dgm:pt>
    <dgm:pt modelId="{4637482D-4DC3-4B99-9BE4-DB0B971CAFD0}" type="pres">
      <dgm:prSet presAssocID="{1FB8F912-093A-4532-879E-9F3CBA871888}" presName="hierChild5" presStyleCnt="0"/>
      <dgm:spPr/>
    </dgm:pt>
    <dgm:pt modelId="{1B43D64D-90B9-44DA-81C3-F91BDF2F73E7}" type="pres">
      <dgm:prSet presAssocID="{AF1007EB-25B4-4CC0-ADDD-9BE735668002}" presName="Name37" presStyleLbl="parChTrans1D2" presStyleIdx="3" presStyleCnt="7"/>
      <dgm:spPr/>
      <dgm:t>
        <a:bodyPr/>
        <a:lstStyle/>
        <a:p>
          <a:endParaRPr lang="es-ES"/>
        </a:p>
      </dgm:t>
    </dgm:pt>
    <dgm:pt modelId="{9C870858-7F89-4C84-8A22-7E32F65A5CCA}" type="pres">
      <dgm:prSet presAssocID="{9594A57B-6A18-4162-8FE0-15169E5B5F8F}" presName="hierRoot2" presStyleCnt="0">
        <dgm:presLayoutVars>
          <dgm:hierBranch val="init"/>
        </dgm:presLayoutVars>
      </dgm:prSet>
      <dgm:spPr/>
    </dgm:pt>
    <dgm:pt modelId="{0AD99FCA-D5FC-4A73-84F3-10DB337837A2}" type="pres">
      <dgm:prSet presAssocID="{9594A57B-6A18-4162-8FE0-15169E5B5F8F}" presName="rootComposite" presStyleCnt="0"/>
      <dgm:spPr/>
    </dgm:pt>
    <dgm:pt modelId="{70D38954-948D-4B21-89FC-BD6AADA23256}" type="pres">
      <dgm:prSet presAssocID="{9594A57B-6A18-4162-8FE0-15169E5B5F8F}" presName="rootText" presStyleLbl="node2" presStyleIdx="3" presStyleCnt="7">
        <dgm:presLayoutVars>
          <dgm:chPref val="3"/>
        </dgm:presLayoutVars>
      </dgm:prSet>
      <dgm:spPr/>
      <dgm:t>
        <a:bodyPr/>
        <a:lstStyle/>
        <a:p>
          <a:endParaRPr lang="es-ES"/>
        </a:p>
      </dgm:t>
    </dgm:pt>
    <dgm:pt modelId="{404B91F0-98EF-47AA-8244-9174973B5856}" type="pres">
      <dgm:prSet presAssocID="{9594A57B-6A18-4162-8FE0-15169E5B5F8F}" presName="rootConnector" presStyleLbl="node2" presStyleIdx="3" presStyleCnt="7"/>
      <dgm:spPr/>
      <dgm:t>
        <a:bodyPr/>
        <a:lstStyle/>
        <a:p>
          <a:endParaRPr lang="es-ES"/>
        </a:p>
      </dgm:t>
    </dgm:pt>
    <dgm:pt modelId="{F6839F07-4DE9-409B-B9EE-A440AD30FF18}" type="pres">
      <dgm:prSet presAssocID="{9594A57B-6A18-4162-8FE0-15169E5B5F8F}" presName="hierChild4" presStyleCnt="0"/>
      <dgm:spPr/>
    </dgm:pt>
    <dgm:pt modelId="{701E2ACE-6E1C-4E71-80B2-2A0DAA8C1798}" type="pres">
      <dgm:prSet presAssocID="{A5F31BDF-7477-41EA-A324-72293ED620CC}" presName="Name37" presStyleLbl="parChTrans1D3" presStyleIdx="10" presStyleCnt="21"/>
      <dgm:spPr/>
      <dgm:t>
        <a:bodyPr/>
        <a:lstStyle/>
        <a:p>
          <a:endParaRPr lang="es-ES"/>
        </a:p>
      </dgm:t>
    </dgm:pt>
    <dgm:pt modelId="{ECDFF126-372B-477C-A73D-9C764A39D8A4}" type="pres">
      <dgm:prSet presAssocID="{EA46B751-CAED-4D28-AA7C-39558680B968}" presName="hierRoot2" presStyleCnt="0">
        <dgm:presLayoutVars>
          <dgm:hierBranch val="init"/>
        </dgm:presLayoutVars>
      </dgm:prSet>
      <dgm:spPr/>
    </dgm:pt>
    <dgm:pt modelId="{2B71CE05-314D-441B-A99C-E0359EFA0E37}" type="pres">
      <dgm:prSet presAssocID="{EA46B751-CAED-4D28-AA7C-39558680B968}" presName="rootComposite" presStyleCnt="0"/>
      <dgm:spPr/>
    </dgm:pt>
    <dgm:pt modelId="{3BF88984-EA1D-4F93-816B-C5A5A87AF834}" type="pres">
      <dgm:prSet presAssocID="{EA46B751-CAED-4D28-AA7C-39558680B968}" presName="rootText" presStyleLbl="node3" presStyleIdx="10" presStyleCnt="21" custScaleY="140527">
        <dgm:presLayoutVars>
          <dgm:chPref val="3"/>
        </dgm:presLayoutVars>
      </dgm:prSet>
      <dgm:spPr/>
      <dgm:t>
        <a:bodyPr/>
        <a:lstStyle/>
        <a:p>
          <a:endParaRPr lang="es-ES"/>
        </a:p>
      </dgm:t>
    </dgm:pt>
    <dgm:pt modelId="{33F113DF-0857-48F2-AB55-B01D6C77489B}" type="pres">
      <dgm:prSet presAssocID="{EA46B751-CAED-4D28-AA7C-39558680B968}" presName="rootConnector" presStyleLbl="node3" presStyleIdx="10" presStyleCnt="21"/>
      <dgm:spPr/>
      <dgm:t>
        <a:bodyPr/>
        <a:lstStyle/>
        <a:p>
          <a:endParaRPr lang="es-ES"/>
        </a:p>
      </dgm:t>
    </dgm:pt>
    <dgm:pt modelId="{C7698CFD-6A8E-45FF-95C8-396001EEFB56}" type="pres">
      <dgm:prSet presAssocID="{EA46B751-CAED-4D28-AA7C-39558680B968}" presName="hierChild4" presStyleCnt="0"/>
      <dgm:spPr/>
    </dgm:pt>
    <dgm:pt modelId="{3498FC17-55E9-4CEE-918C-06403E71B959}" type="pres">
      <dgm:prSet presAssocID="{EA46B751-CAED-4D28-AA7C-39558680B968}" presName="hierChild5" presStyleCnt="0"/>
      <dgm:spPr/>
    </dgm:pt>
    <dgm:pt modelId="{DD5AD0F7-D2F8-46CD-8827-FA6EB7106B79}" type="pres">
      <dgm:prSet presAssocID="{C0606C90-E146-4B58-9918-BCE0212DC9C1}" presName="Name37" presStyleLbl="parChTrans1D3" presStyleIdx="11" presStyleCnt="21"/>
      <dgm:spPr/>
      <dgm:t>
        <a:bodyPr/>
        <a:lstStyle/>
        <a:p>
          <a:endParaRPr lang="es-ES"/>
        </a:p>
      </dgm:t>
    </dgm:pt>
    <dgm:pt modelId="{D98EBE25-0F52-4653-99AF-C5EBE30F81BD}" type="pres">
      <dgm:prSet presAssocID="{6C4A1F6C-4E54-46F5-9DD6-7B4B4AFC9815}" presName="hierRoot2" presStyleCnt="0">
        <dgm:presLayoutVars>
          <dgm:hierBranch val="init"/>
        </dgm:presLayoutVars>
      </dgm:prSet>
      <dgm:spPr/>
    </dgm:pt>
    <dgm:pt modelId="{82465E1E-8854-4E56-B41D-DE194CC90F55}" type="pres">
      <dgm:prSet presAssocID="{6C4A1F6C-4E54-46F5-9DD6-7B4B4AFC9815}" presName="rootComposite" presStyleCnt="0"/>
      <dgm:spPr/>
    </dgm:pt>
    <dgm:pt modelId="{23850D86-1C35-43B1-AD0E-D41C3C42B3AF}" type="pres">
      <dgm:prSet presAssocID="{6C4A1F6C-4E54-46F5-9DD6-7B4B4AFC9815}" presName="rootText" presStyleLbl="node3" presStyleIdx="11" presStyleCnt="21" custScaleY="160680">
        <dgm:presLayoutVars>
          <dgm:chPref val="3"/>
        </dgm:presLayoutVars>
      </dgm:prSet>
      <dgm:spPr/>
      <dgm:t>
        <a:bodyPr/>
        <a:lstStyle/>
        <a:p>
          <a:endParaRPr lang="es-ES"/>
        </a:p>
      </dgm:t>
    </dgm:pt>
    <dgm:pt modelId="{6B65A4F2-01AF-4CF2-98E9-481A82627C41}" type="pres">
      <dgm:prSet presAssocID="{6C4A1F6C-4E54-46F5-9DD6-7B4B4AFC9815}" presName="rootConnector" presStyleLbl="node3" presStyleIdx="11" presStyleCnt="21"/>
      <dgm:spPr/>
      <dgm:t>
        <a:bodyPr/>
        <a:lstStyle/>
        <a:p>
          <a:endParaRPr lang="es-ES"/>
        </a:p>
      </dgm:t>
    </dgm:pt>
    <dgm:pt modelId="{437A6D73-1CC9-47AF-9480-780229A98AAF}" type="pres">
      <dgm:prSet presAssocID="{6C4A1F6C-4E54-46F5-9DD6-7B4B4AFC9815}" presName="hierChild4" presStyleCnt="0"/>
      <dgm:spPr/>
    </dgm:pt>
    <dgm:pt modelId="{DBF07675-B66D-44E8-A4B5-0FF5B1D1F711}" type="pres">
      <dgm:prSet presAssocID="{6C4A1F6C-4E54-46F5-9DD6-7B4B4AFC9815}" presName="hierChild5" presStyleCnt="0"/>
      <dgm:spPr/>
    </dgm:pt>
    <dgm:pt modelId="{CA7A8044-A7C6-4AD0-A532-76C3D38C3722}" type="pres">
      <dgm:prSet presAssocID="{A7847CEC-25AE-4E95-B9DE-95822A515F2D}" presName="Name37" presStyleLbl="parChTrans1D3" presStyleIdx="12" presStyleCnt="21"/>
      <dgm:spPr/>
      <dgm:t>
        <a:bodyPr/>
        <a:lstStyle/>
        <a:p>
          <a:endParaRPr lang="es-ES"/>
        </a:p>
      </dgm:t>
    </dgm:pt>
    <dgm:pt modelId="{42787E58-7A28-4EA0-B748-20B6EBF5D956}" type="pres">
      <dgm:prSet presAssocID="{602F25E4-C746-48CD-8634-BA709959F2A1}" presName="hierRoot2" presStyleCnt="0">
        <dgm:presLayoutVars>
          <dgm:hierBranch val="init"/>
        </dgm:presLayoutVars>
      </dgm:prSet>
      <dgm:spPr/>
    </dgm:pt>
    <dgm:pt modelId="{5D9ABF90-E21D-4597-8EA8-CD920FE25211}" type="pres">
      <dgm:prSet presAssocID="{602F25E4-C746-48CD-8634-BA709959F2A1}" presName="rootComposite" presStyleCnt="0"/>
      <dgm:spPr/>
    </dgm:pt>
    <dgm:pt modelId="{181FF814-8FC6-4EE9-B67F-72F3CC66159C}" type="pres">
      <dgm:prSet presAssocID="{602F25E4-C746-48CD-8634-BA709959F2A1}" presName="rootText" presStyleLbl="node3" presStyleIdx="12" presStyleCnt="21">
        <dgm:presLayoutVars>
          <dgm:chPref val="3"/>
        </dgm:presLayoutVars>
      </dgm:prSet>
      <dgm:spPr/>
      <dgm:t>
        <a:bodyPr/>
        <a:lstStyle/>
        <a:p>
          <a:endParaRPr lang="es-ES"/>
        </a:p>
      </dgm:t>
    </dgm:pt>
    <dgm:pt modelId="{97111716-2E98-4618-9F26-2E7B1CA361E1}" type="pres">
      <dgm:prSet presAssocID="{602F25E4-C746-48CD-8634-BA709959F2A1}" presName="rootConnector" presStyleLbl="node3" presStyleIdx="12" presStyleCnt="21"/>
      <dgm:spPr/>
      <dgm:t>
        <a:bodyPr/>
        <a:lstStyle/>
        <a:p>
          <a:endParaRPr lang="es-ES"/>
        </a:p>
      </dgm:t>
    </dgm:pt>
    <dgm:pt modelId="{55B953B5-CEF7-4918-9CF9-B26447876363}" type="pres">
      <dgm:prSet presAssocID="{602F25E4-C746-48CD-8634-BA709959F2A1}" presName="hierChild4" presStyleCnt="0"/>
      <dgm:spPr/>
    </dgm:pt>
    <dgm:pt modelId="{C1466230-A421-4EF2-97AF-E58C4965613F}" type="pres">
      <dgm:prSet presAssocID="{602F25E4-C746-48CD-8634-BA709959F2A1}" presName="hierChild5" presStyleCnt="0"/>
      <dgm:spPr/>
    </dgm:pt>
    <dgm:pt modelId="{B3732AD3-915A-4CDD-A0CB-BFA7934B0133}" type="pres">
      <dgm:prSet presAssocID="{9594A57B-6A18-4162-8FE0-15169E5B5F8F}" presName="hierChild5" presStyleCnt="0"/>
      <dgm:spPr/>
    </dgm:pt>
    <dgm:pt modelId="{05B4EFDF-F5F7-4370-8FA5-44EB9EBEA7E3}" type="pres">
      <dgm:prSet presAssocID="{8188E829-78E8-4E80-935C-CFDC625C5B0E}" presName="Name37" presStyleLbl="parChTrans1D2" presStyleIdx="4" presStyleCnt="7"/>
      <dgm:spPr/>
      <dgm:t>
        <a:bodyPr/>
        <a:lstStyle/>
        <a:p>
          <a:endParaRPr lang="es-ES"/>
        </a:p>
      </dgm:t>
    </dgm:pt>
    <dgm:pt modelId="{6A3C7414-9C96-457B-AD9E-BD3717C4CC1D}" type="pres">
      <dgm:prSet presAssocID="{A9C84A0E-6DCD-41B0-AAF6-EE9D029EACF5}" presName="hierRoot2" presStyleCnt="0">
        <dgm:presLayoutVars>
          <dgm:hierBranch val="init"/>
        </dgm:presLayoutVars>
      </dgm:prSet>
      <dgm:spPr/>
    </dgm:pt>
    <dgm:pt modelId="{49E48E3C-8E18-421F-969A-840556FC38B9}" type="pres">
      <dgm:prSet presAssocID="{A9C84A0E-6DCD-41B0-AAF6-EE9D029EACF5}" presName="rootComposite" presStyleCnt="0"/>
      <dgm:spPr/>
    </dgm:pt>
    <dgm:pt modelId="{1F2110FE-9BC7-44D3-9E56-87C22E6F8FF2}" type="pres">
      <dgm:prSet presAssocID="{A9C84A0E-6DCD-41B0-AAF6-EE9D029EACF5}" presName="rootText" presStyleLbl="node2" presStyleIdx="4" presStyleCnt="7">
        <dgm:presLayoutVars>
          <dgm:chPref val="3"/>
        </dgm:presLayoutVars>
      </dgm:prSet>
      <dgm:spPr/>
      <dgm:t>
        <a:bodyPr/>
        <a:lstStyle/>
        <a:p>
          <a:endParaRPr lang="es-ES"/>
        </a:p>
      </dgm:t>
    </dgm:pt>
    <dgm:pt modelId="{38F59205-52C1-4730-A243-3818C5C0950F}" type="pres">
      <dgm:prSet presAssocID="{A9C84A0E-6DCD-41B0-AAF6-EE9D029EACF5}" presName="rootConnector" presStyleLbl="node2" presStyleIdx="4" presStyleCnt="7"/>
      <dgm:spPr/>
      <dgm:t>
        <a:bodyPr/>
        <a:lstStyle/>
        <a:p>
          <a:endParaRPr lang="es-ES"/>
        </a:p>
      </dgm:t>
    </dgm:pt>
    <dgm:pt modelId="{D8D946DE-BC21-4F45-908C-7CE69E77BBCA}" type="pres">
      <dgm:prSet presAssocID="{A9C84A0E-6DCD-41B0-AAF6-EE9D029EACF5}" presName="hierChild4" presStyleCnt="0"/>
      <dgm:spPr/>
    </dgm:pt>
    <dgm:pt modelId="{4B688A5F-6463-48A7-B84F-7FA5D847CEEF}" type="pres">
      <dgm:prSet presAssocID="{814B6AC4-CECA-4051-BAF9-D167ECE053EE}" presName="Name37" presStyleLbl="parChTrans1D3" presStyleIdx="13" presStyleCnt="21"/>
      <dgm:spPr/>
      <dgm:t>
        <a:bodyPr/>
        <a:lstStyle/>
        <a:p>
          <a:endParaRPr lang="es-ES"/>
        </a:p>
      </dgm:t>
    </dgm:pt>
    <dgm:pt modelId="{1797590B-43A0-45FB-ACCA-DDF90CAD285D}" type="pres">
      <dgm:prSet presAssocID="{47E17CE9-069C-4D5F-BFD4-F53D67864A7B}" presName="hierRoot2" presStyleCnt="0">
        <dgm:presLayoutVars>
          <dgm:hierBranch val="init"/>
        </dgm:presLayoutVars>
      </dgm:prSet>
      <dgm:spPr/>
    </dgm:pt>
    <dgm:pt modelId="{0F142030-4712-497F-978F-D48D8425270C}" type="pres">
      <dgm:prSet presAssocID="{47E17CE9-069C-4D5F-BFD4-F53D67864A7B}" presName="rootComposite" presStyleCnt="0"/>
      <dgm:spPr/>
    </dgm:pt>
    <dgm:pt modelId="{0A9DD8F6-46DE-4C83-97D8-9A05C1385F9C}" type="pres">
      <dgm:prSet presAssocID="{47E17CE9-069C-4D5F-BFD4-F53D67864A7B}" presName="rootText" presStyleLbl="node3" presStyleIdx="13" presStyleCnt="21" custScaleY="124519">
        <dgm:presLayoutVars>
          <dgm:chPref val="3"/>
        </dgm:presLayoutVars>
      </dgm:prSet>
      <dgm:spPr/>
      <dgm:t>
        <a:bodyPr/>
        <a:lstStyle/>
        <a:p>
          <a:endParaRPr lang="es-ES"/>
        </a:p>
      </dgm:t>
    </dgm:pt>
    <dgm:pt modelId="{B088104D-E533-4B7D-AC26-135EE31FE65E}" type="pres">
      <dgm:prSet presAssocID="{47E17CE9-069C-4D5F-BFD4-F53D67864A7B}" presName="rootConnector" presStyleLbl="node3" presStyleIdx="13" presStyleCnt="21"/>
      <dgm:spPr/>
      <dgm:t>
        <a:bodyPr/>
        <a:lstStyle/>
        <a:p>
          <a:endParaRPr lang="es-ES"/>
        </a:p>
      </dgm:t>
    </dgm:pt>
    <dgm:pt modelId="{A222B090-E785-408F-926C-AE79AB87AE85}" type="pres">
      <dgm:prSet presAssocID="{47E17CE9-069C-4D5F-BFD4-F53D67864A7B}" presName="hierChild4" presStyleCnt="0"/>
      <dgm:spPr/>
    </dgm:pt>
    <dgm:pt modelId="{823CAD13-58F3-43FE-980B-4DF608A58832}" type="pres">
      <dgm:prSet presAssocID="{47E17CE9-069C-4D5F-BFD4-F53D67864A7B}" presName="hierChild5" presStyleCnt="0"/>
      <dgm:spPr/>
    </dgm:pt>
    <dgm:pt modelId="{2B492C80-71F2-4553-8501-E59515D6EED8}" type="pres">
      <dgm:prSet presAssocID="{18091118-5DED-4F91-A4A0-ADF321DDB27E}" presName="Name37" presStyleLbl="parChTrans1D3" presStyleIdx="14" presStyleCnt="21"/>
      <dgm:spPr/>
      <dgm:t>
        <a:bodyPr/>
        <a:lstStyle/>
        <a:p>
          <a:endParaRPr lang="es-ES"/>
        </a:p>
      </dgm:t>
    </dgm:pt>
    <dgm:pt modelId="{647655A7-A53C-4929-B850-10E68F4DBD96}" type="pres">
      <dgm:prSet presAssocID="{20E6BBCA-9585-4A9D-8E54-1DB8B307C68D}" presName="hierRoot2" presStyleCnt="0">
        <dgm:presLayoutVars>
          <dgm:hierBranch val="init"/>
        </dgm:presLayoutVars>
      </dgm:prSet>
      <dgm:spPr/>
    </dgm:pt>
    <dgm:pt modelId="{F8E31493-51B2-4D25-97A8-8AB62AAC45C4}" type="pres">
      <dgm:prSet presAssocID="{20E6BBCA-9585-4A9D-8E54-1DB8B307C68D}" presName="rootComposite" presStyleCnt="0"/>
      <dgm:spPr/>
    </dgm:pt>
    <dgm:pt modelId="{DC40088B-02D8-4373-AD7A-E091D0F3AD00}" type="pres">
      <dgm:prSet presAssocID="{20E6BBCA-9585-4A9D-8E54-1DB8B307C68D}" presName="rootText" presStyleLbl="node3" presStyleIdx="14" presStyleCnt="21" custScaleY="132311">
        <dgm:presLayoutVars>
          <dgm:chPref val="3"/>
        </dgm:presLayoutVars>
      </dgm:prSet>
      <dgm:spPr/>
      <dgm:t>
        <a:bodyPr/>
        <a:lstStyle/>
        <a:p>
          <a:endParaRPr lang="es-ES"/>
        </a:p>
      </dgm:t>
    </dgm:pt>
    <dgm:pt modelId="{B55BB839-040F-4AF3-A29D-E75300D8C30D}" type="pres">
      <dgm:prSet presAssocID="{20E6BBCA-9585-4A9D-8E54-1DB8B307C68D}" presName="rootConnector" presStyleLbl="node3" presStyleIdx="14" presStyleCnt="21"/>
      <dgm:spPr/>
      <dgm:t>
        <a:bodyPr/>
        <a:lstStyle/>
        <a:p>
          <a:endParaRPr lang="es-ES"/>
        </a:p>
      </dgm:t>
    </dgm:pt>
    <dgm:pt modelId="{17D76FBD-C35B-455A-AADD-8CEBCF703F55}" type="pres">
      <dgm:prSet presAssocID="{20E6BBCA-9585-4A9D-8E54-1DB8B307C68D}" presName="hierChild4" presStyleCnt="0"/>
      <dgm:spPr/>
    </dgm:pt>
    <dgm:pt modelId="{9E23B0F2-3438-442F-BA38-91459CF4BD85}" type="pres">
      <dgm:prSet presAssocID="{20E6BBCA-9585-4A9D-8E54-1DB8B307C68D}" presName="hierChild5" presStyleCnt="0"/>
      <dgm:spPr/>
    </dgm:pt>
    <dgm:pt modelId="{C5DC2836-6B0D-4BF4-A8D3-710F16E20F22}" type="pres">
      <dgm:prSet presAssocID="{3F84178F-0ABC-4317-9C0B-81EBE447B4CF}" presName="Name37" presStyleLbl="parChTrans1D3" presStyleIdx="15" presStyleCnt="21"/>
      <dgm:spPr/>
      <dgm:t>
        <a:bodyPr/>
        <a:lstStyle/>
        <a:p>
          <a:endParaRPr lang="es-ES"/>
        </a:p>
      </dgm:t>
    </dgm:pt>
    <dgm:pt modelId="{19AF32AE-917C-4E27-B1E8-09927FADAFBC}" type="pres">
      <dgm:prSet presAssocID="{D764D048-80D5-43DD-8887-82DFB8DAFB44}" presName="hierRoot2" presStyleCnt="0">
        <dgm:presLayoutVars>
          <dgm:hierBranch val="init"/>
        </dgm:presLayoutVars>
      </dgm:prSet>
      <dgm:spPr/>
    </dgm:pt>
    <dgm:pt modelId="{CE72D6C6-F8C8-45F5-B343-BCA3416BFDFE}" type="pres">
      <dgm:prSet presAssocID="{D764D048-80D5-43DD-8887-82DFB8DAFB44}" presName="rootComposite" presStyleCnt="0"/>
      <dgm:spPr/>
    </dgm:pt>
    <dgm:pt modelId="{2A667B5E-07D4-4046-BAE0-BAF50F1ECD39}" type="pres">
      <dgm:prSet presAssocID="{D764D048-80D5-43DD-8887-82DFB8DAFB44}" presName="rootText" presStyleLbl="node3" presStyleIdx="15" presStyleCnt="21" custScaleY="156127" custLinFactNeighborY="16208">
        <dgm:presLayoutVars>
          <dgm:chPref val="3"/>
        </dgm:presLayoutVars>
      </dgm:prSet>
      <dgm:spPr/>
      <dgm:t>
        <a:bodyPr/>
        <a:lstStyle/>
        <a:p>
          <a:endParaRPr lang="es-ES"/>
        </a:p>
      </dgm:t>
    </dgm:pt>
    <dgm:pt modelId="{D910AE3E-571A-46F4-AC7E-394920D702E3}" type="pres">
      <dgm:prSet presAssocID="{D764D048-80D5-43DD-8887-82DFB8DAFB44}" presName="rootConnector" presStyleLbl="node3" presStyleIdx="15" presStyleCnt="21"/>
      <dgm:spPr/>
      <dgm:t>
        <a:bodyPr/>
        <a:lstStyle/>
        <a:p>
          <a:endParaRPr lang="es-ES"/>
        </a:p>
      </dgm:t>
    </dgm:pt>
    <dgm:pt modelId="{84944A6E-E40B-499A-AC69-5D0ED5847C4C}" type="pres">
      <dgm:prSet presAssocID="{D764D048-80D5-43DD-8887-82DFB8DAFB44}" presName="hierChild4" presStyleCnt="0"/>
      <dgm:spPr/>
    </dgm:pt>
    <dgm:pt modelId="{E9196512-DDA2-4267-8C65-C06842F3D1A7}" type="pres">
      <dgm:prSet presAssocID="{D764D048-80D5-43DD-8887-82DFB8DAFB44}" presName="hierChild5" presStyleCnt="0"/>
      <dgm:spPr/>
    </dgm:pt>
    <dgm:pt modelId="{756B324B-91A4-43F6-A933-690C6599DE21}" type="pres">
      <dgm:prSet presAssocID="{A9C84A0E-6DCD-41B0-AAF6-EE9D029EACF5}" presName="hierChild5" presStyleCnt="0"/>
      <dgm:spPr/>
    </dgm:pt>
    <dgm:pt modelId="{4A31A0D4-3BE3-4881-A00A-97AF1E17262B}" type="pres">
      <dgm:prSet presAssocID="{28C12098-F493-4B88-859C-19F9E267CA0A}" presName="Name37" presStyleLbl="parChTrans1D2" presStyleIdx="5" presStyleCnt="7"/>
      <dgm:spPr/>
      <dgm:t>
        <a:bodyPr/>
        <a:lstStyle/>
        <a:p>
          <a:endParaRPr lang="es-ES"/>
        </a:p>
      </dgm:t>
    </dgm:pt>
    <dgm:pt modelId="{E6A44FAC-041C-4ED6-8DD2-EF8EC4CE8865}" type="pres">
      <dgm:prSet presAssocID="{7C024695-1EF4-43AD-B6F1-F62C13BA8CA9}" presName="hierRoot2" presStyleCnt="0">
        <dgm:presLayoutVars>
          <dgm:hierBranch val="init"/>
        </dgm:presLayoutVars>
      </dgm:prSet>
      <dgm:spPr/>
    </dgm:pt>
    <dgm:pt modelId="{79D29CB7-05C7-480C-9565-80516C908C54}" type="pres">
      <dgm:prSet presAssocID="{7C024695-1EF4-43AD-B6F1-F62C13BA8CA9}" presName="rootComposite" presStyleCnt="0"/>
      <dgm:spPr/>
    </dgm:pt>
    <dgm:pt modelId="{BCEAF165-9658-409A-8413-9D8EAB2B42B1}" type="pres">
      <dgm:prSet presAssocID="{7C024695-1EF4-43AD-B6F1-F62C13BA8CA9}" presName="rootText" presStyleLbl="node2" presStyleIdx="5" presStyleCnt="7">
        <dgm:presLayoutVars>
          <dgm:chPref val="3"/>
        </dgm:presLayoutVars>
      </dgm:prSet>
      <dgm:spPr/>
      <dgm:t>
        <a:bodyPr/>
        <a:lstStyle/>
        <a:p>
          <a:endParaRPr lang="es-ES"/>
        </a:p>
      </dgm:t>
    </dgm:pt>
    <dgm:pt modelId="{B1E03B32-7912-43B1-A347-7021CEE45191}" type="pres">
      <dgm:prSet presAssocID="{7C024695-1EF4-43AD-B6F1-F62C13BA8CA9}" presName="rootConnector" presStyleLbl="node2" presStyleIdx="5" presStyleCnt="7"/>
      <dgm:spPr/>
      <dgm:t>
        <a:bodyPr/>
        <a:lstStyle/>
        <a:p>
          <a:endParaRPr lang="es-ES"/>
        </a:p>
      </dgm:t>
    </dgm:pt>
    <dgm:pt modelId="{9BCFD0B3-D3CA-4BC9-AAC7-03EAAD7C0EDE}" type="pres">
      <dgm:prSet presAssocID="{7C024695-1EF4-43AD-B6F1-F62C13BA8CA9}" presName="hierChild4" presStyleCnt="0"/>
      <dgm:spPr/>
    </dgm:pt>
    <dgm:pt modelId="{BE2911A4-068D-436C-8F9B-4AAB5DB49B60}" type="pres">
      <dgm:prSet presAssocID="{0F1D69BA-0AE1-4028-968C-F0A15045BA05}" presName="Name37" presStyleLbl="parChTrans1D3" presStyleIdx="16" presStyleCnt="21"/>
      <dgm:spPr/>
      <dgm:t>
        <a:bodyPr/>
        <a:lstStyle/>
        <a:p>
          <a:endParaRPr lang="es-ES"/>
        </a:p>
      </dgm:t>
    </dgm:pt>
    <dgm:pt modelId="{1F15B144-F1E6-40FA-909D-92D275453046}" type="pres">
      <dgm:prSet presAssocID="{87BB2101-E249-4F5E-A138-B7A804905307}" presName="hierRoot2" presStyleCnt="0">
        <dgm:presLayoutVars>
          <dgm:hierBranch val="init"/>
        </dgm:presLayoutVars>
      </dgm:prSet>
      <dgm:spPr/>
    </dgm:pt>
    <dgm:pt modelId="{A2C2A12A-45E9-4635-9A1A-5D6C65EBB850}" type="pres">
      <dgm:prSet presAssocID="{87BB2101-E249-4F5E-A138-B7A804905307}" presName="rootComposite" presStyleCnt="0"/>
      <dgm:spPr/>
    </dgm:pt>
    <dgm:pt modelId="{873BAF9D-CD2E-43CE-80CE-742823E629B1}" type="pres">
      <dgm:prSet presAssocID="{87BB2101-E249-4F5E-A138-B7A804905307}" presName="rootText" presStyleLbl="node3" presStyleIdx="16" presStyleCnt="21">
        <dgm:presLayoutVars>
          <dgm:chPref val="3"/>
        </dgm:presLayoutVars>
      </dgm:prSet>
      <dgm:spPr/>
      <dgm:t>
        <a:bodyPr/>
        <a:lstStyle/>
        <a:p>
          <a:endParaRPr lang="es-ES"/>
        </a:p>
      </dgm:t>
    </dgm:pt>
    <dgm:pt modelId="{B77868FE-55BB-4F92-A034-FFB6DDF36A69}" type="pres">
      <dgm:prSet presAssocID="{87BB2101-E249-4F5E-A138-B7A804905307}" presName="rootConnector" presStyleLbl="node3" presStyleIdx="16" presStyleCnt="21"/>
      <dgm:spPr/>
      <dgm:t>
        <a:bodyPr/>
        <a:lstStyle/>
        <a:p>
          <a:endParaRPr lang="es-ES"/>
        </a:p>
      </dgm:t>
    </dgm:pt>
    <dgm:pt modelId="{5002189B-987D-4990-BFE2-2F5A9357F43B}" type="pres">
      <dgm:prSet presAssocID="{87BB2101-E249-4F5E-A138-B7A804905307}" presName="hierChild4" presStyleCnt="0"/>
      <dgm:spPr/>
    </dgm:pt>
    <dgm:pt modelId="{8CF4DFA7-3DAC-4381-885A-6F5555D95151}" type="pres">
      <dgm:prSet presAssocID="{87BB2101-E249-4F5E-A138-B7A804905307}" presName="hierChild5" presStyleCnt="0"/>
      <dgm:spPr/>
    </dgm:pt>
    <dgm:pt modelId="{103ABF5A-ED12-4427-8F81-CC60DB792CCE}" type="pres">
      <dgm:prSet presAssocID="{9586FA8E-2D0F-4261-9C34-370E1244EF1D}" presName="Name37" presStyleLbl="parChTrans1D3" presStyleIdx="17" presStyleCnt="21"/>
      <dgm:spPr/>
      <dgm:t>
        <a:bodyPr/>
        <a:lstStyle/>
        <a:p>
          <a:endParaRPr lang="es-ES"/>
        </a:p>
      </dgm:t>
    </dgm:pt>
    <dgm:pt modelId="{E53637FA-0F15-4497-9F3D-99489ADB121E}" type="pres">
      <dgm:prSet presAssocID="{5AC03DD5-30A2-437F-A18F-8D8F3CE896F7}" presName="hierRoot2" presStyleCnt="0">
        <dgm:presLayoutVars>
          <dgm:hierBranch val="init"/>
        </dgm:presLayoutVars>
      </dgm:prSet>
      <dgm:spPr/>
    </dgm:pt>
    <dgm:pt modelId="{5A2D7C7F-717F-4DEB-B1B7-F79018BAF395}" type="pres">
      <dgm:prSet presAssocID="{5AC03DD5-30A2-437F-A18F-8D8F3CE896F7}" presName="rootComposite" presStyleCnt="0"/>
      <dgm:spPr/>
    </dgm:pt>
    <dgm:pt modelId="{26DE6532-FF26-4444-8393-DFFAF1272B64}" type="pres">
      <dgm:prSet presAssocID="{5AC03DD5-30A2-437F-A18F-8D8F3CE896F7}" presName="rootText" presStyleLbl="node3" presStyleIdx="17" presStyleCnt="21">
        <dgm:presLayoutVars>
          <dgm:chPref val="3"/>
        </dgm:presLayoutVars>
      </dgm:prSet>
      <dgm:spPr/>
      <dgm:t>
        <a:bodyPr/>
        <a:lstStyle/>
        <a:p>
          <a:endParaRPr lang="es-ES"/>
        </a:p>
      </dgm:t>
    </dgm:pt>
    <dgm:pt modelId="{D08C8B1C-13D6-44A4-9B68-9A0536FEC3ED}" type="pres">
      <dgm:prSet presAssocID="{5AC03DD5-30A2-437F-A18F-8D8F3CE896F7}" presName="rootConnector" presStyleLbl="node3" presStyleIdx="17" presStyleCnt="21"/>
      <dgm:spPr/>
      <dgm:t>
        <a:bodyPr/>
        <a:lstStyle/>
        <a:p>
          <a:endParaRPr lang="es-ES"/>
        </a:p>
      </dgm:t>
    </dgm:pt>
    <dgm:pt modelId="{3945079B-5F4C-4A67-AE24-706F659C1559}" type="pres">
      <dgm:prSet presAssocID="{5AC03DD5-30A2-437F-A18F-8D8F3CE896F7}" presName="hierChild4" presStyleCnt="0"/>
      <dgm:spPr/>
    </dgm:pt>
    <dgm:pt modelId="{62E50F7F-E551-4765-8B97-5BC37AA5F91E}" type="pres">
      <dgm:prSet presAssocID="{5AC03DD5-30A2-437F-A18F-8D8F3CE896F7}" presName="hierChild5" presStyleCnt="0"/>
      <dgm:spPr/>
    </dgm:pt>
    <dgm:pt modelId="{6E7E712A-1AC7-4BA5-89E0-AB13180BAC26}" type="pres">
      <dgm:prSet presAssocID="{5475A5B8-7390-4450-B659-C28A4D2C01FA}" presName="Name37" presStyleLbl="parChTrans1D3" presStyleIdx="18" presStyleCnt="21"/>
      <dgm:spPr/>
      <dgm:t>
        <a:bodyPr/>
        <a:lstStyle/>
        <a:p>
          <a:endParaRPr lang="es-ES"/>
        </a:p>
      </dgm:t>
    </dgm:pt>
    <dgm:pt modelId="{1BB29627-049C-4616-8C7A-4F7CAE7DF136}" type="pres">
      <dgm:prSet presAssocID="{8573E16F-832E-49B8-B3D9-758138DA792D}" presName="hierRoot2" presStyleCnt="0">
        <dgm:presLayoutVars>
          <dgm:hierBranch val="init"/>
        </dgm:presLayoutVars>
      </dgm:prSet>
      <dgm:spPr/>
    </dgm:pt>
    <dgm:pt modelId="{2C902324-E75D-4D54-8D1D-A244628E770D}" type="pres">
      <dgm:prSet presAssocID="{8573E16F-832E-49B8-B3D9-758138DA792D}" presName="rootComposite" presStyleCnt="0"/>
      <dgm:spPr/>
    </dgm:pt>
    <dgm:pt modelId="{4B93429B-BF14-4A70-BFAA-D1DB74255C40}" type="pres">
      <dgm:prSet presAssocID="{8573E16F-832E-49B8-B3D9-758138DA792D}" presName="rootText" presStyleLbl="node3" presStyleIdx="18" presStyleCnt="21">
        <dgm:presLayoutVars>
          <dgm:chPref val="3"/>
        </dgm:presLayoutVars>
      </dgm:prSet>
      <dgm:spPr/>
      <dgm:t>
        <a:bodyPr/>
        <a:lstStyle/>
        <a:p>
          <a:endParaRPr lang="es-ES"/>
        </a:p>
      </dgm:t>
    </dgm:pt>
    <dgm:pt modelId="{C633D338-C180-4BE8-AC43-F590DF5742CB}" type="pres">
      <dgm:prSet presAssocID="{8573E16F-832E-49B8-B3D9-758138DA792D}" presName="rootConnector" presStyleLbl="node3" presStyleIdx="18" presStyleCnt="21"/>
      <dgm:spPr/>
      <dgm:t>
        <a:bodyPr/>
        <a:lstStyle/>
        <a:p>
          <a:endParaRPr lang="es-ES"/>
        </a:p>
      </dgm:t>
    </dgm:pt>
    <dgm:pt modelId="{8FD4B8B4-8A2F-4061-BB08-979A3CC24FBE}" type="pres">
      <dgm:prSet presAssocID="{8573E16F-832E-49B8-B3D9-758138DA792D}" presName="hierChild4" presStyleCnt="0"/>
      <dgm:spPr/>
    </dgm:pt>
    <dgm:pt modelId="{C4946932-BCF0-4B49-9BF5-1701243AFB8F}" type="pres">
      <dgm:prSet presAssocID="{76169EB8-FACA-43A8-9AC5-17F38BDBE57A}" presName="Name37" presStyleLbl="parChTrans1D4" presStyleIdx="0" presStyleCnt="6"/>
      <dgm:spPr/>
      <dgm:t>
        <a:bodyPr/>
        <a:lstStyle/>
        <a:p>
          <a:endParaRPr lang="es-ES"/>
        </a:p>
      </dgm:t>
    </dgm:pt>
    <dgm:pt modelId="{1EA61BE3-BF06-4419-B364-E22391F0EAD5}" type="pres">
      <dgm:prSet presAssocID="{138DE7F9-A450-48D7-9234-E1E8B72B64AF}" presName="hierRoot2" presStyleCnt="0">
        <dgm:presLayoutVars>
          <dgm:hierBranch val="init"/>
        </dgm:presLayoutVars>
      </dgm:prSet>
      <dgm:spPr/>
    </dgm:pt>
    <dgm:pt modelId="{7BFEDBAA-C132-44D1-AD00-46E632E94FFB}" type="pres">
      <dgm:prSet presAssocID="{138DE7F9-A450-48D7-9234-E1E8B72B64AF}" presName="rootComposite" presStyleCnt="0"/>
      <dgm:spPr/>
    </dgm:pt>
    <dgm:pt modelId="{52C886D8-8B72-4578-8E0A-5A909E4477B5}" type="pres">
      <dgm:prSet presAssocID="{138DE7F9-A450-48D7-9234-E1E8B72B64AF}" presName="rootText" presStyleLbl="node4" presStyleIdx="0" presStyleCnt="6" custScaleY="201316">
        <dgm:presLayoutVars>
          <dgm:chPref val="3"/>
        </dgm:presLayoutVars>
      </dgm:prSet>
      <dgm:spPr/>
      <dgm:t>
        <a:bodyPr/>
        <a:lstStyle/>
        <a:p>
          <a:endParaRPr lang="es-ES"/>
        </a:p>
      </dgm:t>
    </dgm:pt>
    <dgm:pt modelId="{84CABBBA-76C1-48D6-815F-3E43E39947BD}" type="pres">
      <dgm:prSet presAssocID="{138DE7F9-A450-48D7-9234-E1E8B72B64AF}" presName="rootConnector" presStyleLbl="node4" presStyleIdx="0" presStyleCnt="6"/>
      <dgm:spPr/>
      <dgm:t>
        <a:bodyPr/>
        <a:lstStyle/>
        <a:p>
          <a:endParaRPr lang="es-ES"/>
        </a:p>
      </dgm:t>
    </dgm:pt>
    <dgm:pt modelId="{3A94B429-27A9-46F0-AF52-5A315382F4F7}" type="pres">
      <dgm:prSet presAssocID="{138DE7F9-A450-48D7-9234-E1E8B72B64AF}" presName="hierChild4" presStyleCnt="0"/>
      <dgm:spPr/>
    </dgm:pt>
    <dgm:pt modelId="{66A410A2-D343-4768-A82E-6365F84FF9F2}" type="pres">
      <dgm:prSet presAssocID="{138DE7F9-A450-48D7-9234-E1E8B72B64AF}" presName="hierChild5" presStyleCnt="0"/>
      <dgm:spPr/>
    </dgm:pt>
    <dgm:pt modelId="{454F5D5B-03E7-44E6-A933-B4EA74C781EA}" type="pres">
      <dgm:prSet presAssocID="{A13A4BB5-8C17-48C3-B0B8-E6581C37E6CE}" presName="Name37" presStyleLbl="parChTrans1D4" presStyleIdx="1" presStyleCnt="6"/>
      <dgm:spPr/>
      <dgm:t>
        <a:bodyPr/>
        <a:lstStyle/>
        <a:p>
          <a:endParaRPr lang="es-ES"/>
        </a:p>
      </dgm:t>
    </dgm:pt>
    <dgm:pt modelId="{92755017-840F-41F9-B012-96B9F4F4CED7}" type="pres">
      <dgm:prSet presAssocID="{996BE4F4-D60F-420F-8341-C4D476981921}" presName="hierRoot2" presStyleCnt="0">
        <dgm:presLayoutVars>
          <dgm:hierBranch val="init"/>
        </dgm:presLayoutVars>
      </dgm:prSet>
      <dgm:spPr/>
    </dgm:pt>
    <dgm:pt modelId="{1D15DCBB-4906-4C9A-A990-CABA353ED1D7}" type="pres">
      <dgm:prSet presAssocID="{996BE4F4-D60F-420F-8341-C4D476981921}" presName="rootComposite" presStyleCnt="0"/>
      <dgm:spPr/>
    </dgm:pt>
    <dgm:pt modelId="{1DCEFE31-78FC-41A9-9833-88B6D75A9876}" type="pres">
      <dgm:prSet presAssocID="{996BE4F4-D60F-420F-8341-C4D476981921}" presName="rootText" presStyleLbl="node4" presStyleIdx="1" presStyleCnt="6" custScaleY="148208">
        <dgm:presLayoutVars>
          <dgm:chPref val="3"/>
        </dgm:presLayoutVars>
      </dgm:prSet>
      <dgm:spPr/>
      <dgm:t>
        <a:bodyPr/>
        <a:lstStyle/>
        <a:p>
          <a:endParaRPr lang="es-ES"/>
        </a:p>
      </dgm:t>
    </dgm:pt>
    <dgm:pt modelId="{6B158296-DD7E-489A-AB1E-C4D5F71FBAF4}" type="pres">
      <dgm:prSet presAssocID="{996BE4F4-D60F-420F-8341-C4D476981921}" presName="rootConnector" presStyleLbl="node4" presStyleIdx="1" presStyleCnt="6"/>
      <dgm:spPr/>
      <dgm:t>
        <a:bodyPr/>
        <a:lstStyle/>
        <a:p>
          <a:endParaRPr lang="es-ES"/>
        </a:p>
      </dgm:t>
    </dgm:pt>
    <dgm:pt modelId="{2045291B-6829-409D-9EDF-AC22DA09C623}" type="pres">
      <dgm:prSet presAssocID="{996BE4F4-D60F-420F-8341-C4D476981921}" presName="hierChild4" presStyleCnt="0"/>
      <dgm:spPr/>
    </dgm:pt>
    <dgm:pt modelId="{8440FC0E-199C-4DBE-B871-E21696F751CB}" type="pres">
      <dgm:prSet presAssocID="{996BE4F4-D60F-420F-8341-C4D476981921}" presName="hierChild5" presStyleCnt="0"/>
      <dgm:spPr/>
    </dgm:pt>
    <dgm:pt modelId="{36A48BE5-D210-4A65-ACE0-17C7A5C0AEEA}" type="pres">
      <dgm:prSet presAssocID="{99EE368B-FE4C-4599-AAC9-EFAB36F417D4}" presName="Name37" presStyleLbl="parChTrans1D4" presStyleIdx="2" presStyleCnt="6"/>
      <dgm:spPr/>
      <dgm:t>
        <a:bodyPr/>
        <a:lstStyle/>
        <a:p>
          <a:endParaRPr lang="es-ES"/>
        </a:p>
      </dgm:t>
    </dgm:pt>
    <dgm:pt modelId="{A273D81B-E564-421F-9A43-BD538ABFCE5A}" type="pres">
      <dgm:prSet presAssocID="{69E82FB8-188E-43D2-8229-AAB51A3BA217}" presName="hierRoot2" presStyleCnt="0">
        <dgm:presLayoutVars>
          <dgm:hierBranch val="init"/>
        </dgm:presLayoutVars>
      </dgm:prSet>
      <dgm:spPr/>
    </dgm:pt>
    <dgm:pt modelId="{06BBA039-37E7-4696-8CA2-3F659073C18C}" type="pres">
      <dgm:prSet presAssocID="{69E82FB8-188E-43D2-8229-AAB51A3BA217}" presName="rootComposite" presStyleCnt="0"/>
      <dgm:spPr/>
    </dgm:pt>
    <dgm:pt modelId="{C3CB4EE6-FAF0-4CD7-843D-369C82812D26}" type="pres">
      <dgm:prSet presAssocID="{69E82FB8-188E-43D2-8229-AAB51A3BA217}" presName="rootText" presStyleLbl="node4" presStyleIdx="2" presStyleCnt="6" custScaleY="213743">
        <dgm:presLayoutVars>
          <dgm:chPref val="3"/>
        </dgm:presLayoutVars>
      </dgm:prSet>
      <dgm:spPr/>
      <dgm:t>
        <a:bodyPr/>
        <a:lstStyle/>
        <a:p>
          <a:endParaRPr lang="es-ES"/>
        </a:p>
      </dgm:t>
    </dgm:pt>
    <dgm:pt modelId="{C3C4E4B3-AAC1-4512-824E-8E0ECE70751E}" type="pres">
      <dgm:prSet presAssocID="{69E82FB8-188E-43D2-8229-AAB51A3BA217}" presName="rootConnector" presStyleLbl="node4" presStyleIdx="2" presStyleCnt="6"/>
      <dgm:spPr/>
      <dgm:t>
        <a:bodyPr/>
        <a:lstStyle/>
        <a:p>
          <a:endParaRPr lang="es-ES"/>
        </a:p>
      </dgm:t>
    </dgm:pt>
    <dgm:pt modelId="{71487122-9F00-4910-9072-CFBFBAAB62E4}" type="pres">
      <dgm:prSet presAssocID="{69E82FB8-188E-43D2-8229-AAB51A3BA217}" presName="hierChild4" presStyleCnt="0"/>
      <dgm:spPr/>
    </dgm:pt>
    <dgm:pt modelId="{C6DFA1D4-4E33-430E-8780-E216BC146821}" type="pres">
      <dgm:prSet presAssocID="{69E82FB8-188E-43D2-8229-AAB51A3BA217}" presName="hierChild5" presStyleCnt="0"/>
      <dgm:spPr/>
    </dgm:pt>
    <dgm:pt modelId="{C21E8F02-D55B-4065-B739-35021DEFCD81}" type="pres">
      <dgm:prSet presAssocID="{8573E16F-832E-49B8-B3D9-758138DA792D}" presName="hierChild5" presStyleCnt="0"/>
      <dgm:spPr/>
    </dgm:pt>
    <dgm:pt modelId="{AC78E81C-EB6E-432A-94EA-D9FB12E98A67}" type="pres">
      <dgm:prSet presAssocID="{7C024695-1EF4-43AD-B6F1-F62C13BA8CA9}" presName="hierChild5" presStyleCnt="0"/>
      <dgm:spPr/>
    </dgm:pt>
    <dgm:pt modelId="{34D89D22-E219-47D1-9223-51C7B336F659}" type="pres">
      <dgm:prSet presAssocID="{9BFA976D-B305-488C-BE32-D8EEDEA645DC}" presName="Name37" presStyleLbl="parChTrans1D2" presStyleIdx="6" presStyleCnt="7"/>
      <dgm:spPr/>
      <dgm:t>
        <a:bodyPr/>
        <a:lstStyle/>
        <a:p>
          <a:endParaRPr lang="es-ES"/>
        </a:p>
      </dgm:t>
    </dgm:pt>
    <dgm:pt modelId="{57B2CCDD-18E6-4F1E-BDE5-E1CBBFA0D8FD}" type="pres">
      <dgm:prSet presAssocID="{84CEE226-B14E-479F-A781-D9073EC76D39}" presName="hierRoot2" presStyleCnt="0">
        <dgm:presLayoutVars>
          <dgm:hierBranch val="init"/>
        </dgm:presLayoutVars>
      </dgm:prSet>
      <dgm:spPr/>
    </dgm:pt>
    <dgm:pt modelId="{004E4467-77FB-4B1C-A51A-7C7180C48884}" type="pres">
      <dgm:prSet presAssocID="{84CEE226-B14E-479F-A781-D9073EC76D39}" presName="rootComposite" presStyleCnt="0"/>
      <dgm:spPr/>
    </dgm:pt>
    <dgm:pt modelId="{05BA66DF-9072-42C6-BF93-B7A440CE1336}" type="pres">
      <dgm:prSet presAssocID="{84CEE226-B14E-479F-A781-D9073EC76D39}" presName="rootText" presStyleLbl="node2" presStyleIdx="6" presStyleCnt="7">
        <dgm:presLayoutVars>
          <dgm:chPref val="3"/>
        </dgm:presLayoutVars>
      </dgm:prSet>
      <dgm:spPr/>
      <dgm:t>
        <a:bodyPr/>
        <a:lstStyle/>
        <a:p>
          <a:endParaRPr lang="es-ES"/>
        </a:p>
      </dgm:t>
    </dgm:pt>
    <dgm:pt modelId="{17513C52-38FF-4531-BBDF-FBC3CC6E6791}" type="pres">
      <dgm:prSet presAssocID="{84CEE226-B14E-479F-A781-D9073EC76D39}" presName="rootConnector" presStyleLbl="node2" presStyleIdx="6" presStyleCnt="7"/>
      <dgm:spPr/>
      <dgm:t>
        <a:bodyPr/>
        <a:lstStyle/>
        <a:p>
          <a:endParaRPr lang="es-ES"/>
        </a:p>
      </dgm:t>
    </dgm:pt>
    <dgm:pt modelId="{771BC95E-FC23-4C26-BE50-365A923B26CA}" type="pres">
      <dgm:prSet presAssocID="{84CEE226-B14E-479F-A781-D9073EC76D39}" presName="hierChild4" presStyleCnt="0"/>
      <dgm:spPr/>
    </dgm:pt>
    <dgm:pt modelId="{0D2941D5-65D0-4C36-B446-351353B31413}" type="pres">
      <dgm:prSet presAssocID="{80DA8ABA-1DAC-4615-A7F7-AB87E0454C33}" presName="Name37" presStyleLbl="parChTrans1D3" presStyleIdx="19" presStyleCnt="21"/>
      <dgm:spPr/>
      <dgm:t>
        <a:bodyPr/>
        <a:lstStyle/>
        <a:p>
          <a:endParaRPr lang="es-ES"/>
        </a:p>
      </dgm:t>
    </dgm:pt>
    <dgm:pt modelId="{87A07D05-880A-4F01-BB93-F471803669EC}" type="pres">
      <dgm:prSet presAssocID="{D99007EA-C662-4CE5-89C4-8598CE3A4E62}" presName="hierRoot2" presStyleCnt="0">
        <dgm:presLayoutVars>
          <dgm:hierBranch val="init"/>
        </dgm:presLayoutVars>
      </dgm:prSet>
      <dgm:spPr/>
    </dgm:pt>
    <dgm:pt modelId="{92B34F35-365B-4BEF-9523-8838603429D8}" type="pres">
      <dgm:prSet presAssocID="{D99007EA-C662-4CE5-89C4-8598CE3A4E62}" presName="rootComposite" presStyleCnt="0"/>
      <dgm:spPr/>
    </dgm:pt>
    <dgm:pt modelId="{98E5F67E-F30E-443E-87C2-193E297CED10}" type="pres">
      <dgm:prSet presAssocID="{D99007EA-C662-4CE5-89C4-8598CE3A4E62}" presName="rootText" presStyleLbl="node3" presStyleIdx="19" presStyleCnt="21" custScaleY="141157">
        <dgm:presLayoutVars>
          <dgm:chPref val="3"/>
        </dgm:presLayoutVars>
      </dgm:prSet>
      <dgm:spPr/>
      <dgm:t>
        <a:bodyPr/>
        <a:lstStyle/>
        <a:p>
          <a:endParaRPr lang="es-ES"/>
        </a:p>
      </dgm:t>
    </dgm:pt>
    <dgm:pt modelId="{61143A96-A709-43BF-8DF7-8890BEED9AB7}" type="pres">
      <dgm:prSet presAssocID="{D99007EA-C662-4CE5-89C4-8598CE3A4E62}" presName="rootConnector" presStyleLbl="node3" presStyleIdx="19" presStyleCnt="21"/>
      <dgm:spPr/>
      <dgm:t>
        <a:bodyPr/>
        <a:lstStyle/>
        <a:p>
          <a:endParaRPr lang="es-ES"/>
        </a:p>
      </dgm:t>
    </dgm:pt>
    <dgm:pt modelId="{3A371FE1-8B4A-4768-A117-913666F889C0}" type="pres">
      <dgm:prSet presAssocID="{D99007EA-C662-4CE5-89C4-8598CE3A4E62}" presName="hierChild4" presStyleCnt="0"/>
      <dgm:spPr/>
    </dgm:pt>
    <dgm:pt modelId="{919F1038-D61D-485C-B271-F7E66D1C2374}" type="pres">
      <dgm:prSet presAssocID="{D99007EA-C662-4CE5-89C4-8598CE3A4E62}" presName="hierChild5" presStyleCnt="0"/>
      <dgm:spPr/>
    </dgm:pt>
    <dgm:pt modelId="{2C9A6B9D-B921-44BD-8D32-5B9590669AA8}" type="pres">
      <dgm:prSet presAssocID="{D617E421-1683-4E18-A4ED-30CB393CC592}" presName="Name37" presStyleLbl="parChTrans1D3" presStyleIdx="20" presStyleCnt="21"/>
      <dgm:spPr/>
      <dgm:t>
        <a:bodyPr/>
        <a:lstStyle/>
        <a:p>
          <a:endParaRPr lang="es-ES"/>
        </a:p>
      </dgm:t>
    </dgm:pt>
    <dgm:pt modelId="{21C3EDDB-EE6B-4EFB-BEFE-EFE86C3CA561}" type="pres">
      <dgm:prSet presAssocID="{0ADB0CEC-153C-4384-AF93-0C10882F9166}" presName="hierRoot2" presStyleCnt="0">
        <dgm:presLayoutVars>
          <dgm:hierBranch val="init"/>
        </dgm:presLayoutVars>
      </dgm:prSet>
      <dgm:spPr/>
    </dgm:pt>
    <dgm:pt modelId="{0F43723D-A729-4FCF-B323-E15E9104C875}" type="pres">
      <dgm:prSet presAssocID="{0ADB0CEC-153C-4384-AF93-0C10882F9166}" presName="rootComposite" presStyleCnt="0"/>
      <dgm:spPr/>
    </dgm:pt>
    <dgm:pt modelId="{203F1A68-4510-4F6A-B129-3091FE9002BF}" type="pres">
      <dgm:prSet presAssocID="{0ADB0CEC-153C-4384-AF93-0C10882F9166}" presName="rootText" presStyleLbl="node3" presStyleIdx="20" presStyleCnt="21" custScaleY="145210">
        <dgm:presLayoutVars>
          <dgm:chPref val="3"/>
        </dgm:presLayoutVars>
      </dgm:prSet>
      <dgm:spPr/>
      <dgm:t>
        <a:bodyPr/>
        <a:lstStyle/>
        <a:p>
          <a:endParaRPr lang="es-ES"/>
        </a:p>
      </dgm:t>
    </dgm:pt>
    <dgm:pt modelId="{E66968B8-0776-4FB1-AE08-2383F64EE9E0}" type="pres">
      <dgm:prSet presAssocID="{0ADB0CEC-153C-4384-AF93-0C10882F9166}" presName="rootConnector" presStyleLbl="node3" presStyleIdx="20" presStyleCnt="21"/>
      <dgm:spPr/>
      <dgm:t>
        <a:bodyPr/>
        <a:lstStyle/>
        <a:p>
          <a:endParaRPr lang="es-ES"/>
        </a:p>
      </dgm:t>
    </dgm:pt>
    <dgm:pt modelId="{2C28482E-9060-4878-91A5-856020C84509}" type="pres">
      <dgm:prSet presAssocID="{0ADB0CEC-153C-4384-AF93-0C10882F9166}" presName="hierChild4" presStyleCnt="0"/>
      <dgm:spPr/>
    </dgm:pt>
    <dgm:pt modelId="{F4EDBFBB-0AB0-43B1-8CE6-319175762556}" type="pres">
      <dgm:prSet presAssocID="{CFB461DB-894A-4411-8C51-D2347DB502F2}" presName="Name37" presStyleLbl="parChTrans1D4" presStyleIdx="3" presStyleCnt="6"/>
      <dgm:spPr/>
      <dgm:t>
        <a:bodyPr/>
        <a:lstStyle/>
        <a:p>
          <a:endParaRPr lang="es-ES"/>
        </a:p>
      </dgm:t>
    </dgm:pt>
    <dgm:pt modelId="{81694CC0-E674-4D29-8D0A-EC5932FDE5AF}" type="pres">
      <dgm:prSet presAssocID="{55306DEF-F4D4-494F-9BE1-BAB1E23A42CB}" presName="hierRoot2" presStyleCnt="0">
        <dgm:presLayoutVars>
          <dgm:hierBranch val="init"/>
        </dgm:presLayoutVars>
      </dgm:prSet>
      <dgm:spPr/>
    </dgm:pt>
    <dgm:pt modelId="{94373AA3-289E-45FF-86F1-E11680058906}" type="pres">
      <dgm:prSet presAssocID="{55306DEF-F4D4-494F-9BE1-BAB1E23A42CB}" presName="rootComposite" presStyleCnt="0"/>
      <dgm:spPr/>
    </dgm:pt>
    <dgm:pt modelId="{352A24E4-DF93-4DC0-88F6-B76322368354}" type="pres">
      <dgm:prSet presAssocID="{55306DEF-F4D4-494F-9BE1-BAB1E23A42CB}" presName="rootText" presStyleLbl="node4" presStyleIdx="3" presStyleCnt="6">
        <dgm:presLayoutVars>
          <dgm:chPref val="3"/>
        </dgm:presLayoutVars>
      </dgm:prSet>
      <dgm:spPr/>
      <dgm:t>
        <a:bodyPr/>
        <a:lstStyle/>
        <a:p>
          <a:endParaRPr lang="es-ES"/>
        </a:p>
      </dgm:t>
    </dgm:pt>
    <dgm:pt modelId="{0374BB9B-C1C8-4B0A-A5A6-8B57D6A7FA8D}" type="pres">
      <dgm:prSet presAssocID="{55306DEF-F4D4-494F-9BE1-BAB1E23A42CB}" presName="rootConnector" presStyleLbl="node4" presStyleIdx="3" presStyleCnt="6"/>
      <dgm:spPr/>
      <dgm:t>
        <a:bodyPr/>
        <a:lstStyle/>
        <a:p>
          <a:endParaRPr lang="es-ES"/>
        </a:p>
      </dgm:t>
    </dgm:pt>
    <dgm:pt modelId="{D0AB1DA5-4F6F-471D-995B-B7370CC13BDF}" type="pres">
      <dgm:prSet presAssocID="{55306DEF-F4D4-494F-9BE1-BAB1E23A42CB}" presName="hierChild4" presStyleCnt="0"/>
      <dgm:spPr/>
    </dgm:pt>
    <dgm:pt modelId="{2DBA639D-20A1-4720-880E-397E1FEF0C8A}" type="pres">
      <dgm:prSet presAssocID="{55306DEF-F4D4-494F-9BE1-BAB1E23A42CB}" presName="hierChild5" presStyleCnt="0"/>
      <dgm:spPr/>
    </dgm:pt>
    <dgm:pt modelId="{4AE1749C-607A-4AA6-A3AC-7E34677F283A}" type="pres">
      <dgm:prSet presAssocID="{480644EF-6851-4BD5-9FC6-8EC21A857803}" presName="Name37" presStyleLbl="parChTrans1D4" presStyleIdx="4" presStyleCnt="6"/>
      <dgm:spPr/>
      <dgm:t>
        <a:bodyPr/>
        <a:lstStyle/>
        <a:p>
          <a:endParaRPr lang="es-ES"/>
        </a:p>
      </dgm:t>
    </dgm:pt>
    <dgm:pt modelId="{601009EA-D32F-4D08-A75F-555220F893D4}" type="pres">
      <dgm:prSet presAssocID="{EAFFD8B7-1833-4429-AA07-86CEA976320E}" presName="hierRoot2" presStyleCnt="0">
        <dgm:presLayoutVars>
          <dgm:hierBranch val="init"/>
        </dgm:presLayoutVars>
      </dgm:prSet>
      <dgm:spPr/>
    </dgm:pt>
    <dgm:pt modelId="{428EAEE0-4CA0-4AEF-A85E-5B822BFF47B7}" type="pres">
      <dgm:prSet presAssocID="{EAFFD8B7-1833-4429-AA07-86CEA976320E}" presName="rootComposite" presStyleCnt="0"/>
      <dgm:spPr/>
    </dgm:pt>
    <dgm:pt modelId="{41407D95-31B4-45D4-82FF-E88ED59CEC03}" type="pres">
      <dgm:prSet presAssocID="{EAFFD8B7-1833-4429-AA07-86CEA976320E}" presName="rootText" presStyleLbl="node4" presStyleIdx="4" presStyleCnt="6">
        <dgm:presLayoutVars>
          <dgm:chPref val="3"/>
        </dgm:presLayoutVars>
      </dgm:prSet>
      <dgm:spPr/>
      <dgm:t>
        <a:bodyPr/>
        <a:lstStyle/>
        <a:p>
          <a:endParaRPr lang="es-ES"/>
        </a:p>
      </dgm:t>
    </dgm:pt>
    <dgm:pt modelId="{AB5FDCD1-BA84-485B-B561-2F1015D3330E}" type="pres">
      <dgm:prSet presAssocID="{EAFFD8B7-1833-4429-AA07-86CEA976320E}" presName="rootConnector" presStyleLbl="node4" presStyleIdx="4" presStyleCnt="6"/>
      <dgm:spPr/>
      <dgm:t>
        <a:bodyPr/>
        <a:lstStyle/>
        <a:p>
          <a:endParaRPr lang="es-ES"/>
        </a:p>
      </dgm:t>
    </dgm:pt>
    <dgm:pt modelId="{A3A0F240-964B-4E0C-97C0-5496E41574F5}" type="pres">
      <dgm:prSet presAssocID="{EAFFD8B7-1833-4429-AA07-86CEA976320E}" presName="hierChild4" presStyleCnt="0"/>
      <dgm:spPr/>
    </dgm:pt>
    <dgm:pt modelId="{80AB3B03-299E-4703-A17F-21BB4F512250}" type="pres">
      <dgm:prSet presAssocID="{EAFFD8B7-1833-4429-AA07-86CEA976320E}" presName="hierChild5" presStyleCnt="0"/>
      <dgm:spPr/>
    </dgm:pt>
    <dgm:pt modelId="{7FE339E6-3665-4320-A79B-3A4D366A5DCC}" type="pres">
      <dgm:prSet presAssocID="{F3FE89ED-BD19-4DFC-91CD-885194AFD30B}" presName="Name37" presStyleLbl="parChTrans1D4" presStyleIdx="5" presStyleCnt="6"/>
      <dgm:spPr/>
      <dgm:t>
        <a:bodyPr/>
        <a:lstStyle/>
        <a:p>
          <a:endParaRPr lang="es-ES"/>
        </a:p>
      </dgm:t>
    </dgm:pt>
    <dgm:pt modelId="{C9C2C186-7DB9-45C1-B3C2-B6103F738347}" type="pres">
      <dgm:prSet presAssocID="{9C857F35-DD38-45E0-B2D1-BC0280BFD6CC}" presName="hierRoot2" presStyleCnt="0">
        <dgm:presLayoutVars>
          <dgm:hierBranch val="init"/>
        </dgm:presLayoutVars>
      </dgm:prSet>
      <dgm:spPr/>
    </dgm:pt>
    <dgm:pt modelId="{CE8B2ED4-078B-4163-BF6C-F8F5EB7C218A}" type="pres">
      <dgm:prSet presAssocID="{9C857F35-DD38-45E0-B2D1-BC0280BFD6CC}" presName="rootComposite" presStyleCnt="0"/>
      <dgm:spPr/>
    </dgm:pt>
    <dgm:pt modelId="{1A66872B-48A1-463E-BB4C-89B91E4D3FE2}" type="pres">
      <dgm:prSet presAssocID="{9C857F35-DD38-45E0-B2D1-BC0280BFD6CC}" presName="rootText" presStyleLbl="node4" presStyleIdx="5" presStyleCnt="6">
        <dgm:presLayoutVars>
          <dgm:chPref val="3"/>
        </dgm:presLayoutVars>
      </dgm:prSet>
      <dgm:spPr/>
      <dgm:t>
        <a:bodyPr/>
        <a:lstStyle/>
        <a:p>
          <a:endParaRPr lang="es-ES"/>
        </a:p>
      </dgm:t>
    </dgm:pt>
    <dgm:pt modelId="{336C319B-64EA-4840-8536-F1503C78F243}" type="pres">
      <dgm:prSet presAssocID="{9C857F35-DD38-45E0-B2D1-BC0280BFD6CC}" presName="rootConnector" presStyleLbl="node4" presStyleIdx="5" presStyleCnt="6"/>
      <dgm:spPr/>
      <dgm:t>
        <a:bodyPr/>
        <a:lstStyle/>
        <a:p>
          <a:endParaRPr lang="es-ES"/>
        </a:p>
      </dgm:t>
    </dgm:pt>
    <dgm:pt modelId="{8895D4B5-2919-4DB8-8028-710982F3A773}" type="pres">
      <dgm:prSet presAssocID="{9C857F35-DD38-45E0-B2D1-BC0280BFD6CC}" presName="hierChild4" presStyleCnt="0"/>
      <dgm:spPr/>
    </dgm:pt>
    <dgm:pt modelId="{5F11F057-2F20-4887-9F85-92031E794AE7}" type="pres">
      <dgm:prSet presAssocID="{9C857F35-DD38-45E0-B2D1-BC0280BFD6CC}" presName="hierChild5" presStyleCnt="0"/>
      <dgm:spPr/>
    </dgm:pt>
    <dgm:pt modelId="{634AF21F-56E9-4457-A6A1-892163539801}" type="pres">
      <dgm:prSet presAssocID="{0ADB0CEC-153C-4384-AF93-0C10882F9166}" presName="hierChild5" presStyleCnt="0"/>
      <dgm:spPr/>
    </dgm:pt>
    <dgm:pt modelId="{B8784564-982D-4305-8F86-C6E5D919E7D6}" type="pres">
      <dgm:prSet presAssocID="{84CEE226-B14E-479F-A781-D9073EC76D39}" presName="hierChild5" presStyleCnt="0"/>
      <dgm:spPr/>
    </dgm:pt>
    <dgm:pt modelId="{8EEFD529-731D-4B04-ACB9-74AFB25644FD}" type="pres">
      <dgm:prSet presAssocID="{D2F33209-68A4-4FC0-AF70-DA6D5D18C8A2}" presName="hierChild3" presStyleCnt="0"/>
      <dgm:spPr/>
    </dgm:pt>
  </dgm:ptLst>
  <dgm:cxnLst>
    <dgm:cxn modelId="{D6E24E79-E244-47B1-B543-AF49FA84D021}" type="presOf" srcId="{BEB68F39-6334-4606-81DC-88FF4CD3976D}" destId="{B11E4717-47DF-4B8F-B4B9-220520E58E89}" srcOrd="0" destOrd="0" presId="urn:microsoft.com/office/officeart/2005/8/layout/orgChart1"/>
    <dgm:cxn modelId="{4761C7B0-21C4-4EC8-A6ED-FCABD824F400}" srcId="{A9C84A0E-6DCD-41B0-AAF6-EE9D029EACF5}" destId="{D764D048-80D5-43DD-8887-82DFB8DAFB44}" srcOrd="2" destOrd="0" parTransId="{3F84178F-0ABC-4317-9C0B-81EBE447B4CF}" sibTransId="{093A6847-F852-40A3-A578-16FFB1479F1B}"/>
    <dgm:cxn modelId="{B24994EA-995A-4C26-B45A-71395049DDD5}" type="presOf" srcId="{EA46B751-CAED-4D28-AA7C-39558680B968}" destId="{3BF88984-EA1D-4F93-816B-C5A5A87AF834}" srcOrd="0" destOrd="0" presId="urn:microsoft.com/office/officeart/2005/8/layout/orgChart1"/>
    <dgm:cxn modelId="{664FE871-DA64-422C-BCA7-9AF388BB172F}" type="presOf" srcId="{779BB74E-AAAF-4348-A686-1B175707DF52}" destId="{EBFC296B-38AC-4E1B-8282-469D7540F827}" srcOrd="0" destOrd="0" presId="urn:microsoft.com/office/officeart/2005/8/layout/orgChart1"/>
    <dgm:cxn modelId="{3708C9CB-C92C-4FA1-9BA0-9BF5878235D4}" srcId="{9594A57B-6A18-4162-8FE0-15169E5B5F8F}" destId="{EA46B751-CAED-4D28-AA7C-39558680B968}" srcOrd="0" destOrd="0" parTransId="{A5F31BDF-7477-41EA-A324-72293ED620CC}" sibTransId="{ADC981BD-096F-40D6-9030-42711398CAD8}"/>
    <dgm:cxn modelId="{A0E78DC0-3A7C-43E7-B2F7-2362E2A9DF91}" type="presOf" srcId="{A7847CEC-25AE-4E95-B9DE-95822A515F2D}" destId="{CA7A8044-A7C6-4AD0-A532-76C3D38C3722}" srcOrd="0" destOrd="0" presId="urn:microsoft.com/office/officeart/2005/8/layout/orgChart1"/>
    <dgm:cxn modelId="{EFF70B36-D22F-4198-ADA9-45AD86696F95}" type="presOf" srcId="{DDB8344A-2E70-46D2-B068-E3F84012E16C}" destId="{957ED36C-7ED4-41FE-95BC-9929C51C620B}" srcOrd="0" destOrd="0" presId="urn:microsoft.com/office/officeart/2005/8/layout/orgChart1"/>
    <dgm:cxn modelId="{64E1C9F9-2215-4046-B9DB-4E64910354B0}" type="presOf" srcId="{60BE6E5D-691E-4B57-9715-6D1842CB9953}" destId="{8F476DBC-F17A-4D64-A42F-19352A6276EA}" srcOrd="0" destOrd="0" presId="urn:microsoft.com/office/officeart/2005/8/layout/orgChart1"/>
    <dgm:cxn modelId="{A9FE226D-ACB7-4223-BFF4-8968B2120F72}" type="presOf" srcId="{6C4A1F6C-4E54-46F5-9DD6-7B4B4AFC9815}" destId="{6B65A4F2-01AF-4CF2-98E9-481A82627C41}" srcOrd="1" destOrd="0" presId="urn:microsoft.com/office/officeart/2005/8/layout/orgChart1"/>
    <dgm:cxn modelId="{87CDC163-5A86-4F40-B833-25FF5BAAEBDF}" type="presOf" srcId="{A9B301BF-D1CC-45C1-8D8C-BA9088B7C9EC}" destId="{3850A822-1853-4854-8A16-A13075A18BE6}" srcOrd="0" destOrd="0" presId="urn:microsoft.com/office/officeart/2005/8/layout/orgChart1"/>
    <dgm:cxn modelId="{2B26C6A8-1BBE-470F-AA08-CED4658F4C00}" type="presOf" srcId="{1B17E1B9-B7BF-4602-BB90-82ED9DCD9F4C}" destId="{B67B2BD1-C8BF-4FE2-B9FF-517BFE42A868}" srcOrd="1" destOrd="0" presId="urn:microsoft.com/office/officeart/2005/8/layout/orgChart1"/>
    <dgm:cxn modelId="{C6E8B001-6FFC-41FF-B043-C3D91D383CF9}" srcId="{EBCDB07F-26DA-485F-A078-080EEB48E903}" destId="{F2590432-E217-4EFC-85F3-04B5A3421538}" srcOrd="0" destOrd="0" parTransId="{20443531-C877-4917-88E5-7BB8E56F4B2D}" sibTransId="{29172B91-7F44-4028-82C8-58AD881D409E}"/>
    <dgm:cxn modelId="{42CB0756-EF08-4565-ABE6-A2E450D977B7}" type="presOf" srcId="{A5F31BDF-7477-41EA-A324-72293ED620CC}" destId="{701E2ACE-6E1C-4E71-80B2-2A0DAA8C1798}" srcOrd="0" destOrd="0" presId="urn:microsoft.com/office/officeart/2005/8/layout/orgChart1"/>
    <dgm:cxn modelId="{965A9427-47B1-4C95-B80B-7E8CC542F852}" type="presOf" srcId="{602F25E4-C746-48CD-8634-BA709959F2A1}" destId="{181FF814-8FC6-4EE9-B67F-72F3CC66159C}" srcOrd="0" destOrd="0" presId="urn:microsoft.com/office/officeart/2005/8/layout/orgChart1"/>
    <dgm:cxn modelId="{1515C9C1-6F48-4510-9D1E-0E1201948C20}" type="presOf" srcId="{FAF0E1EF-B46A-4A11-996C-D0887A2E98C5}" destId="{50A59741-5F81-4FEC-8473-C336650EA1A6}" srcOrd="1" destOrd="0" presId="urn:microsoft.com/office/officeart/2005/8/layout/orgChart1"/>
    <dgm:cxn modelId="{DF1B21B4-A898-4792-AEF8-820CF29C9C3B}" srcId="{A9C84A0E-6DCD-41B0-AAF6-EE9D029EACF5}" destId="{20E6BBCA-9585-4A9D-8E54-1DB8B307C68D}" srcOrd="1" destOrd="0" parTransId="{18091118-5DED-4F91-A4A0-ADF321DDB27E}" sibTransId="{9DC2EDCA-A38A-47A2-B92F-478732B0EF7C}"/>
    <dgm:cxn modelId="{D9E2E788-6D37-4F43-90B6-A70E6D117EEF}" type="presOf" srcId="{69E82FB8-188E-43D2-8229-AAB51A3BA217}" destId="{C3C4E4B3-AAC1-4512-824E-8E0ECE70751E}" srcOrd="1" destOrd="0" presId="urn:microsoft.com/office/officeart/2005/8/layout/orgChart1"/>
    <dgm:cxn modelId="{BA514DCA-B7F4-486D-B49B-62177522316F}" type="presOf" srcId="{9C857F35-DD38-45E0-B2D1-BC0280BFD6CC}" destId="{336C319B-64EA-4840-8536-F1503C78F243}" srcOrd="1" destOrd="0" presId="urn:microsoft.com/office/officeart/2005/8/layout/orgChart1"/>
    <dgm:cxn modelId="{732F4C8F-FC30-44FC-A40E-9CDDABC98C3B}" type="presOf" srcId="{60BE6E5D-691E-4B57-9715-6D1842CB9953}" destId="{EA9CAFBB-A3D2-4D0B-8D2C-B01D7881E20D}" srcOrd="1" destOrd="0" presId="urn:microsoft.com/office/officeart/2005/8/layout/orgChart1"/>
    <dgm:cxn modelId="{69BB6FBE-B52D-41F7-8A3E-512FC94A625C}" type="presOf" srcId="{18091118-5DED-4F91-A4A0-ADF321DDB27E}" destId="{2B492C80-71F2-4553-8501-E59515D6EED8}" srcOrd="0" destOrd="0" presId="urn:microsoft.com/office/officeart/2005/8/layout/orgChart1"/>
    <dgm:cxn modelId="{31F82270-0672-4263-94D0-456F5BB0C82A}" type="presOf" srcId="{1B17E1B9-B7BF-4602-BB90-82ED9DCD9F4C}" destId="{8E41B86E-15A8-4C99-970B-DBEC4E237B7C}" srcOrd="0" destOrd="0" presId="urn:microsoft.com/office/officeart/2005/8/layout/orgChart1"/>
    <dgm:cxn modelId="{B2E5B59A-90D5-4B7D-8618-FDD80740BDF7}" type="presOf" srcId="{80DA8ABA-1DAC-4615-A7F7-AB87E0454C33}" destId="{0D2941D5-65D0-4C36-B446-351353B31413}" srcOrd="0" destOrd="0" presId="urn:microsoft.com/office/officeart/2005/8/layout/orgChart1"/>
    <dgm:cxn modelId="{8F71AE1D-EF2C-4095-A4B0-A4DE1F168997}" type="presOf" srcId="{F2590432-E217-4EFC-85F3-04B5A3421538}" destId="{A99298E3-7B50-4564-8444-F1293DFF1DBF}" srcOrd="1" destOrd="0" presId="urn:microsoft.com/office/officeart/2005/8/layout/orgChart1"/>
    <dgm:cxn modelId="{852CF48C-7F9E-455A-A74E-2B33F99EDD83}" srcId="{7C024695-1EF4-43AD-B6F1-F62C13BA8CA9}" destId="{5AC03DD5-30A2-437F-A18F-8D8F3CE896F7}" srcOrd="1" destOrd="0" parTransId="{9586FA8E-2D0F-4261-9C34-370E1244EF1D}" sibTransId="{568C29C0-99F3-4791-86CA-602F8939348F}"/>
    <dgm:cxn modelId="{A96EE1EE-9101-40E1-A1C0-13295F40DC67}" srcId="{1FB8F912-093A-4532-879E-9F3CBA871888}" destId="{BEB68F39-6334-4606-81DC-88FF4CD3976D}" srcOrd="1" destOrd="0" parTransId="{38E83783-BC17-4647-BB1B-8C91DEA4825C}" sibTransId="{E0C9A7F8-9EF8-448A-9200-4F5720076EB6}"/>
    <dgm:cxn modelId="{A480AF2D-C257-466C-8629-881D183E664D}" type="presOf" srcId="{F5C43D6B-0ABA-4877-84CB-35539F01885F}" destId="{EAA46A86-D285-446A-80E5-56558946F0AD}" srcOrd="0" destOrd="0" presId="urn:microsoft.com/office/officeart/2005/8/layout/orgChart1"/>
    <dgm:cxn modelId="{58362449-0372-4006-BE75-D69206748783}" type="presOf" srcId="{D99007EA-C662-4CE5-89C4-8598CE3A4E62}" destId="{98E5F67E-F30E-443E-87C2-193E297CED10}" srcOrd="0" destOrd="0" presId="urn:microsoft.com/office/officeart/2005/8/layout/orgChart1"/>
    <dgm:cxn modelId="{C25677A1-0B26-4573-817E-5ABC45DB1EB7}" type="presOf" srcId="{138DE7F9-A450-48D7-9234-E1E8B72B64AF}" destId="{52C886D8-8B72-4578-8E0A-5A909E4477B5}" srcOrd="0" destOrd="0" presId="urn:microsoft.com/office/officeart/2005/8/layout/orgChart1"/>
    <dgm:cxn modelId="{096AC211-4A57-4655-9D1C-686152BE4E49}" type="presOf" srcId="{D764D048-80D5-43DD-8887-82DFB8DAFB44}" destId="{2A667B5E-07D4-4046-BAE0-BAF50F1ECD39}" srcOrd="0" destOrd="0" presId="urn:microsoft.com/office/officeart/2005/8/layout/orgChart1"/>
    <dgm:cxn modelId="{C8236392-E033-4754-A637-8B4626D6340B}" type="presOf" srcId="{6C4A1F6C-4E54-46F5-9DD6-7B4B4AFC9815}" destId="{23850D86-1C35-43B1-AD0E-D41C3C42B3AF}" srcOrd="0" destOrd="0" presId="urn:microsoft.com/office/officeart/2005/8/layout/orgChart1"/>
    <dgm:cxn modelId="{E6DC59EF-C742-4D7C-99A7-79F33741166E}" type="presOf" srcId="{1323619E-3346-41CD-BA30-6D4E803F8586}" destId="{A5B435E8-2AA5-4196-922B-F2E46B12378A}" srcOrd="0" destOrd="0" presId="urn:microsoft.com/office/officeart/2005/8/layout/orgChart1"/>
    <dgm:cxn modelId="{113873E6-D74B-4323-8361-0477307DE16A}" type="presOf" srcId="{3FF249B7-D83C-4F65-99F0-3ACA3195F5C2}" destId="{DA41C2AA-53C7-44F8-A177-220AECAB4954}" srcOrd="0" destOrd="0" presId="urn:microsoft.com/office/officeart/2005/8/layout/orgChart1"/>
    <dgm:cxn modelId="{9BD3C48A-9BF2-4545-9613-318FAEE60063}" type="presOf" srcId="{A13A4BB5-8C17-48C3-B0B8-E6581C37E6CE}" destId="{454F5D5B-03E7-44E6-A933-B4EA74C781EA}" srcOrd="0" destOrd="0" presId="urn:microsoft.com/office/officeart/2005/8/layout/orgChart1"/>
    <dgm:cxn modelId="{3BB2702E-5A98-4DEC-946B-9CD02C7539C0}" srcId="{9594A57B-6A18-4162-8FE0-15169E5B5F8F}" destId="{6C4A1F6C-4E54-46F5-9DD6-7B4B4AFC9815}" srcOrd="1" destOrd="0" parTransId="{C0606C90-E146-4B58-9918-BCE0212DC9C1}" sibTransId="{45ED3E2D-D45A-4DD1-8B12-E706D4EC0A6C}"/>
    <dgm:cxn modelId="{D7749174-6F04-4453-8429-E3F999E10879}" type="presOf" srcId="{388B732B-85F5-4539-8A70-DE8E4FA7D313}" destId="{153651B4-06C7-4F11-BDB9-F76CD55F2A81}" srcOrd="0" destOrd="0" presId="urn:microsoft.com/office/officeart/2005/8/layout/orgChart1"/>
    <dgm:cxn modelId="{9E32B3D1-373E-400C-AA59-D417244E3C52}" srcId="{8573E16F-832E-49B8-B3D9-758138DA792D}" destId="{69E82FB8-188E-43D2-8229-AAB51A3BA217}" srcOrd="2" destOrd="0" parTransId="{99EE368B-FE4C-4599-AAC9-EFAB36F417D4}" sibTransId="{FC25D3F1-906E-41F2-91FC-52C586E52283}"/>
    <dgm:cxn modelId="{72C68DB1-5F49-4D6A-8FFF-AC8395BE5B19}" type="presOf" srcId="{38E83783-BC17-4647-BB1B-8C91DEA4825C}" destId="{813342C8-D26F-41E6-BD32-6EE4EC78FD77}" srcOrd="0" destOrd="0" presId="urn:microsoft.com/office/officeart/2005/8/layout/orgChart1"/>
    <dgm:cxn modelId="{48EB4DD5-42BE-407C-98CE-1B3FBB09C37F}" srcId="{D2F33209-68A4-4FC0-AF70-DA6D5D18C8A2}" destId="{A9C84A0E-6DCD-41B0-AAF6-EE9D029EACF5}" srcOrd="4" destOrd="0" parTransId="{8188E829-78E8-4E80-935C-CFDC625C5B0E}" sibTransId="{EC565AC4-55C0-453D-9110-2CAA33EDB272}"/>
    <dgm:cxn modelId="{42FCB02F-0E68-40FC-9FA2-3B27AFB155EB}" srcId="{D2F33209-68A4-4FC0-AF70-DA6D5D18C8A2}" destId="{84CEE226-B14E-479F-A781-D9073EC76D39}" srcOrd="6" destOrd="0" parTransId="{9BFA976D-B305-488C-BE32-D8EEDEA645DC}" sibTransId="{718B3A66-343D-43F1-809C-49E8FC99E412}"/>
    <dgm:cxn modelId="{5580E0D1-FA79-4FE3-AF0E-5D2ECF1BF5D8}" type="presOf" srcId="{EAFFD8B7-1833-4429-AA07-86CEA976320E}" destId="{AB5FDCD1-BA84-485B-B561-2F1015D3330E}" srcOrd="1" destOrd="0" presId="urn:microsoft.com/office/officeart/2005/8/layout/orgChart1"/>
    <dgm:cxn modelId="{00F50F95-B00C-43C4-9884-AE22B9285AD7}" type="presOf" srcId="{F2BCB1CC-EA43-40A7-9E80-51F8F6F4227E}" destId="{6C20FCD6-4299-4B48-AAB0-FE748434EAA7}" srcOrd="0" destOrd="0" presId="urn:microsoft.com/office/officeart/2005/8/layout/orgChart1"/>
    <dgm:cxn modelId="{494B99C3-94D4-4026-BB83-F86A1D3F3BF3}" type="presOf" srcId="{708DA5D0-AAE6-4C48-B157-A5B5B3197842}" destId="{9E82C490-90A9-440C-8F24-5F46F92A154E}" srcOrd="1" destOrd="0" presId="urn:microsoft.com/office/officeart/2005/8/layout/orgChart1"/>
    <dgm:cxn modelId="{E26975D2-571D-4C6A-9F39-197658F01460}" type="presOf" srcId="{76169EB8-FACA-43A8-9AC5-17F38BDBE57A}" destId="{C4946932-BCF0-4B49-9BF5-1701243AFB8F}" srcOrd="0" destOrd="0" presId="urn:microsoft.com/office/officeart/2005/8/layout/orgChart1"/>
    <dgm:cxn modelId="{2E6FCE66-271C-4E3A-8FE7-238C05D78041}" type="presOf" srcId="{3F84178F-0ABC-4317-9C0B-81EBE447B4CF}" destId="{C5DC2836-6B0D-4BF4-A8D3-710F16E20F22}" srcOrd="0" destOrd="0" presId="urn:microsoft.com/office/officeart/2005/8/layout/orgChart1"/>
    <dgm:cxn modelId="{2E1A1CFC-AB09-4F12-853F-16B4FEF8C794}" srcId="{8573E16F-832E-49B8-B3D9-758138DA792D}" destId="{996BE4F4-D60F-420F-8341-C4D476981921}" srcOrd="1" destOrd="0" parTransId="{A13A4BB5-8C17-48C3-B0B8-E6581C37E6CE}" sibTransId="{4FFA7C19-DF23-4870-B6F3-E06F39D14A55}"/>
    <dgm:cxn modelId="{FF1A5C43-0C9C-4CA9-81C6-FE0F62B206A0}" srcId="{1FB8F912-093A-4532-879E-9F3CBA871888}" destId="{B8A033FE-8013-4B75-ACEB-05193BA01F90}" srcOrd="3" destOrd="0" parTransId="{EBCAC210-5075-405F-98AA-D955C45E0F84}" sibTransId="{5052BE59-6AB9-4638-B050-20F6F915695C}"/>
    <dgm:cxn modelId="{E3D6480A-928F-4670-BFB8-1C410B70157E}" type="presOf" srcId="{5475A5B8-7390-4450-B659-C28A4D2C01FA}" destId="{6E7E712A-1AC7-4BA5-89E0-AB13180BAC26}" srcOrd="0" destOrd="0" presId="urn:microsoft.com/office/officeart/2005/8/layout/orgChart1"/>
    <dgm:cxn modelId="{574D3F39-800A-4AB2-84ED-C5A0C86305F6}" srcId="{0ADB0CEC-153C-4384-AF93-0C10882F9166}" destId="{EAFFD8B7-1833-4429-AA07-86CEA976320E}" srcOrd="1" destOrd="0" parTransId="{480644EF-6851-4BD5-9FC6-8EC21A857803}" sibTransId="{1BAC92A0-C373-4ADD-8F31-A145996F4182}"/>
    <dgm:cxn modelId="{79A3687A-9F71-41D8-AA7A-2D12386001AF}" type="presOf" srcId="{0F1D69BA-0AE1-4028-968C-F0A15045BA05}" destId="{BE2911A4-068D-436C-8F9B-4AAB5DB49B60}" srcOrd="0" destOrd="0" presId="urn:microsoft.com/office/officeart/2005/8/layout/orgChart1"/>
    <dgm:cxn modelId="{5C6FD655-484B-4877-96DC-36A294F27761}" type="presOf" srcId="{84CEE226-B14E-479F-A781-D9073EC76D39}" destId="{05BA66DF-9072-42C6-BF93-B7A440CE1336}" srcOrd="0" destOrd="0" presId="urn:microsoft.com/office/officeart/2005/8/layout/orgChart1"/>
    <dgm:cxn modelId="{ACFAC218-3C46-403A-852A-4868EADA58B9}" type="presOf" srcId="{47E17CE9-069C-4D5F-BFD4-F53D67864A7B}" destId="{0A9DD8F6-46DE-4C83-97D8-9A05C1385F9C}" srcOrd="0" destOrd="0" presId="urn:microsoft.com/office/officeart/2005/8/layout/orgChart1"/>
    <dgm:cxn modelId="{9991FA86-8160-4010-80AF-3F8B33FDAB1D}" type="presOf" srcId="{480644EF-6851-4BD5-9FC6-8EC21A857803}" destId="{4AE1749C-607A-4AA6-A3AC-7E34677F283A}" srcOrd="0" destOrd="0" presId="urn:microsoft.com/office/officeart/2005/8/layout/orgChart1"/>
    <dgm:cxn modelId="{189CCF07-5383-4BB9-9B94-CBC5521B1498}" type="presOf" srcId="{814B6AC4-CECA-4051-BAF9-D167ECE053EE}" destId="{4B688A5F-6463-48A7-B84F-7FA5D847CEEF}" srcOrd="0" destOrd="0" presId="urn:microsoft.com/office/officeart/2005/8/layout/orgChart1"/>
    <dgm:cxn modelId="{0131DA71-F83C-47A6-B7AC-36F91E4CBE35}" srcId="{0ADB0CEC-153C-4384-AF93-0C10882F9166}" destId="{55306DEF-F4D4-494F-9BE1-BAB1E23A42CB}" srcOrd="0" destOrd="0" parTransId="{CFB461DB-894A-4411-8C51-D2347DB502F2}" sibTransId="{216849B0-2A53-4DFD-AEB8-EA472E691242}"/>
    <dgm:cxn modelId="{DB805B11-157D-487B-B0C0-2F26A1259C7E}" type="presOf" srcId="{CFB461DB-894A-4411-8C51-D2347DB502F2}" destId="{F4EDBFBB-0AB0-43B1-8CE6-319175762556}" srcOrd="0" destOrd="0" presId="urn:microsoft.com/office/officeart/2005/8/layout/orgChart1"/>
    <dgm:cxn modelId="{D27D7D71-69EA-4FAA-AF4B-C0EA1A5A430E}" type="presOf" srcId="{8F6332C6-71D9-4749-97BD-1F4FBF2BD12D}" destId="{D745C606-9ADC-4AAB-87C3-0D66C4F6B5E1}" srcOrd="0" destOrd="0" presId="urn:microsoft.com/office/officeart/2005/8/layout/orgChart1"/>
    <dgm:cxn modelId="{D1395F2F-193B-4A96-ACF2-83390AA5ABEE}" type="presOf" srcId="{99EE368B-FE4C-4599-AAC9-EFAB36F417D4}" destId="{36A48BE5-D210-4A65-ACE0-17C7A5C0AEEA}" srcOrd="0" destOrd="0" presId="urn:microsoft.com/office/officeart/2005/8/layout/orgChart1"/>
    <dgm:cxn modelId="{BFAE5768-EEA5-4A16-B61C-25F840080F85}" type="presOf" srcId="{28C12098-F493-4B88-859C-19F9E267CA0A}" destId="{4A31A0D4-3BE3-4881-A00A-97AF1E17262B}" srcOrd="0" destOrd="0" presId="urn:microsoft.com/office/officeart/2005/8/layout/orgChart1"/>
    <dgm:cxn modelId="{CF2075A5-6AC0-4C3B-8555-033086021654}" srcId="{84CEE226-B14E-479F-A781-D9073EC76D39}" destId="{0ADB0CEC-153C-4384-AF93-0C10882F9166}" srcOrd="1" destOrd="0" parTransId="{D617E421-1683-4E18-A4ED-30CB393CC592}" sibTransId="{0D7CB8F9-8917-4B9D-B847-FC06C958161D}"/>
    <dgm:cxn modelId="{B97A2D73-BB86-4E9B-8B7C-87AF232E8541}" srcId="{D2F33209-68A4-4FC0-AF70-DA6D5D18C8A2}" destId="{9594A57B-6A18-4162-8FE0-15169E5B5F8F}" srcOrd="3" destOrd="0" parTransId="{AF1007EB-25B4-4CC0-ADDD-9BE735668002}" sibTransId="{3CCF1658-17C1-40E0-BF1F-35E86B7D085F}"/>
    <dgm:cxn modelId="{AB342B51-22B0-4649-BAEE-C873D406A9AD}" type="presOf" srcId="{EBCDB07F-26DA-485F-A078-080EEB48E903}" destId="{8D42AA0E-D923-4BCF-BAD9-6D19046CA646}" srcOrd="0" destOrd="0" presId="urn:microsoft.com/office/officeart/2005/8/layout/orgChart1"/>
    <dgm:cxn modelId="{686367D3-8908-4770-A9D5-848D59A8CD25}" type="presOf" srcId="{47E17CE9-069C-4D5F-BFD4-F53D67864A7B}" destId="{B088104D-E533-4B7D-AC26-135EE31FE65E}" srcOrd="1" destOrd="0" presId="urn:microsoft.com/office/officeart/2005/8/layout/orgChart1"/>
    <dgm:cxn modelId="{0D310464-8368-436A-B39C-4C0D4A193489}" type="presOf" srcId="{B8A033FE-8013-4B75-ACEB-05193BA01F90}" destId="{060A4CC7-AB49-4E25-9FF4-416CFD7EF8B0}" srcOrd="0" destOrd="0" presId="urn:microsoft.com/office/officeart/2005/8/layout/orgChart1"/>
    <dgm:cxn modelId="{91E20F55-66DA-42DC-954E-91BC927BF318}" srcId="{0ADB0CEC-153C-4384-AF93-0C10882F9166}" destId="{9C857F35-DD38-45E0-B2D1-BC0280BFD6CC}" srcOrd="2" destOrd="0" parTransId="{F3FE89ED-BD19-4DFC-91CD-885194AFD30B}" sibTransId="{0FEE6E4A-C95D-4A94-85D7-EFC7FA706F12}"/>
    <dgm:cxn modelId="{27B1B6D2-9B61-4B96-A574-F075313BE084}" type="presOf" srcId="{F3FE89ED-BD19-4DFC-91CD-885194AFD30B}" destId="{7FE339E6-3665-4320-A79B-3A4D366A5DCC}" srcOrd="0" destOrd="0" presId="urn:microsoft.com/office/officeart/2005/8/layout/orgChart1"/>
    <dgm:cxn modelId="{6B2F77CA-818E-4737-A196-B3AECD06CB8B}" type="presOf" srcId="{5AC03DD5-30A2-437F-A18F-8D8F3CE896F7}" destId="{26DE6532-FF26-4444-8393-DFFAF1272B64}" srcOrd="0" destOrd="0" presId="urn:microsoft.com/office/officeart/2005/8/layout/orgChart1"/>
    <dgm:cxn modelId="{4F34D9B8-F8FE-41E1-A57C-E09A6C0AE647}" type="presOf" srcId="{20443531-C877-4917-88E5-7BB8E56F4B2D}" destId="{D234A073-9EE0-40F0-A099-80ECD3ADB16F}" srcOrd="0" destOrd="0" presId="urn:microsoft.com/office/officeart/2005/8/layout/orgChart1"/>
    <dgm:cxn modelId="{793EB1BC-5EBD-402D-B783-D2256E50EBF1}" type="presOf" srcId="{996BE4F4-D60F-420F-8341-C4D476981921}" destId="{6B158296-DD7E-489A-AB1E-C4D5F71FBAF4}" srcOrd="1" destOrd="0" presId="urn:microsoft.com/office/officeart/2005/8/layout/orgChart1"/>
    <dgm:cxn modelId="{3617804F-9D84-4C0F-8B97-7DE3AA15C04F}" srcId="{2A4D62C2-5D8E-4175-865C-E9634E59FAE1}" destId="{1323619E-3346-41CD-BA30-6D4E803F8586}" srcOrd="0" destOrd="0" parTransId="{388B732B-85F5-4539-8A70-DE8E4FA7D313}" sibTransId="{CA77673F-3E0A-4316-8524-7B52A69893B9}"/>
    <dgm:cxn modelId="{18628390-005B-4357-929B-E5F2BAD65B5E}" srcId="{D2F33209-68A4-4FC0-AF70-DA6D5D18C8A2}" destId="{2A4D62C2-5D8E-4175-865C-E9634E59FAE1}" srcOrd="1" destOrd="0" parTransId="{3FF249B7-D83C-4F65-99F0-3ACA3195F5C2}" sibTransId="{B9A0B890-24C1-4537-A97A-2D543E7E0660}"/>
    <dgm:cxn modelId="{BE238711-714A-4F92-BB40-07585EA9ABD2}" type="presOf" srcId="{C0AEE5D0-F2FB-4528-B851-7060D7E8228F}" destId="{460779C4-5308-403D-88C8-7C5DB8724DF1}" srcOrd="0" destOrd="0" presId="urn:microsoft.com/office/officeart/2005/8/layout/orgChart1"/>
    <dgm:cxn modelId="{55AA9E53-A4F9-42C1-A8E2-82A5299EB795}" type="presOf" srcId="{DDB8344A-2E70-46D2-B068-E3F84012E16C}" destId="{A5C86EB8-491B-477E-8F5C-86B2D92ED7DE}" srcOrd="1" destOrd="0" presId="urn:microsoft.com/office/officeart/2005/8/layout/orgChart1"/>
    <dgm:cxn modelId="{FB29E8E3-50BD-4BFD-B9E3-1EEAD51A13D4}" type="presOf" srcId="{95B7D4F4-9E98-45AB-95E8-FC7D7DE28D90}" destId="{FA69C13D-2CD2-4455-8414-139F5B22AF17}" srcOrd="0" destOrd="0" presId="urn:microsoft.com/office/officeart/2005/8/layout/orgChart1"/>
    <dgm:cxn modelId="{D3A8025D-86C4-4411-894D-519CBB4F2534}" srcId="{1FB8F912-093A-4532-879E-9F3CBA871888}" destId="{708DA5D0-AAE6-4C48-B157-A5B5B3197842}" srcOrd="4" destOrd="0" parTransId="{A9B301BF-D1CC-45C1-8D8C-BA9088B7C9EC}" sibTransId="{CA254B80-1874-4EC9-9B1D-49593917EDF6}"/>
    <dgm:cxn modelId="{4F014862-D5E9-4BA9-A7AA-236D5637F551}" type="presOf" srcId="{EBCDB07F-26DA-485F-A078-080EEB48E903}" destId="{5F27DD3A-4FAD-4E47-A135-085A3F8BFAE0}" srcOrd="1" destOrd="0" presId="urn:microsoft.com/office/officeart/2005/8/layout/orgChart1"/>
    <dgm:cxn modelId="{E63E95B7-B40D-4CA5-984C-00D2C289B27A}" type="presOf" srcId="{7C024695-1EF4-43AD-B6F1-F62C13BA8CA9}" destId="{B1E03B32-7912-43B1-A347-7021CEE45191}" srcOrd="1" destOrd="0" presId="urn:microsoft.com/office/officeart/2005/8/layout/orgChart1"/>
    <dgm:cxn modelId="{1A392E14-755B-4E62-B3F5-B59EEB54C343}" type="presOf" srcId="{2A4D62C2-5D8E-4175-865C-E9634E59FAE1}" destId="{63FA7E21-7D47-43C6-8731-B9FBB1F3AF86}" srcOrd="1" destOrd="0" presId="urn:microsoft.com/office/officeart/2005/8/layout/orgChart1"/>
    <dgm:cxn modelId="{A6D6276C-F15D-452F-82D1-7B1E4FEFB0FF}" type="presOf" srcId="{87BB2101-E249-4F5E-A138-B7A804905307}" destId="{873BAF9D-CD2E-43CE-80CE-742823E629B1}" srcOrd="0" destOrd="0" presId="urn:microsoft.com/office/officeart/2005/8/layout/orgChart1"/>
    <dgm:cxn modelId="{C98938FE-4833-423F-B37C-D838D1A2A662}" srcId="{7C024695-1EF4-43AD-B6F1-F62C13BA8CA9}" destId="{8573E16F-832E-49B8-B3D9-758138DA792D}" srcOrd="2" destOrd="0" parTransId="{5475A5B8-7390-4450-B659-C28A4D2C01FA}" sibTransId="{3C03FBF4-F89D-48FF-B2BD-00D5B7BBF674}"/>
    <dgm:cxn modelId="{49262E9D-B643-459A-A24B-E4ED3270B094}" type="presOf" srcId="{708DA5D0-AAE6-4C48-B157-A5B5B3197842}" destId="{B1BE97D7-900D-471E-B10C-5A4DD9ADBB63}" srcOrd="0" destOrd="0" presId="urn:microsoft.com/office/officeart/2005/8/layout/orgChart1"/>
    <dgm:cxn modelId="{DD2BC948-CD8B-4C63-9834-AD4EB89382C4}" type="presOf" srcId="{1FB8F912-093A-4532-879E-9F3CBA871888}" destId="{46A9B187-71A2-4969-9831-EFFAC86FDA1F}" srcOrd="0" destOrd="0" presId="urn:microsoft.com/office/officeart/2005/8/layout/orgChart1"/>
    <dgm:cxn modelId="{975F8FB3-61CE-4403-959F-2E44F73586E5}" type="presOf" srcId="{B8A033FE-8013-4B75-ACEB-05193BA01F90}" destId="{7E602122-8B2A-4411-AD85-1B02E610CB13}" srcOrd="1" destOrd="0" presId="urn:microsoft.com/office/officeart/2005/8/layout/orgChart1"/>
    <dgm:cxn modelId="{39586E05-68B6-4456-8B9E-B83C3A19EFBE}" srcId="{1FB8F912-093A-4532-879E-9F3CBA871888}" destId="{EB3A0D63-47AC-466F-A612-7F76C712C5C2}" srcOrd="0" destOrd="0" parTransId="{8F6332C6-71D9-4749-97BD-1F4FBF2BD12D}" sibTransId="{342395D8-0B65-4389-8DD5-BD2A47D000BE}"/>
    <dgm:cxn modelId="{E3122548-652F-4EE6-906A-FA7A9C270CAE}" type="presOf" srcId="{D2F33209-68A4-4FC0-AF70-DA6D5D18C8A2}" destId="{2C6C4851-0F4C-4589-8A0C-B3D1B4D19EC4}" srcOrd="1" destOrd="0" presId="urn:microsoft.com/office/officeart/2005/8/layout/orgChart1"/>
    <dgm:cxn modelId="{B705803C-8654-40EE-8E09-7FDF2A831898}" type="presOf" srcId="{1323619E-3346-41CD-BA30-6D4E803F8586}" destId="{62775D0F-46E0-46D6-8F73-0C5344091704}" srcOrd="1" destOrd="0" presId="urn:microsoft.com/office/officeart/2005/8/layout/orgChart1"/>
    <dgm:cxn modelId="{E6A1F210-1C38-4046-ACF4-890402916B2C}" type="presOf" srcId="{9594A57B-6A18-4162-8FE0-15169E5B5F8F}" destId="{70D38954-948D-4B21-89FC-BD6AADA23256}" srcOrd="0" destOrd="0" presId="urn:microsoft.com/office/officeart/2005/8/layout/orgChart1"/>
    <dgm:cxn modelId="{90B23E74-562E-4414-9202-D2EB5E2CB53D}" srcId="{1FB8F912-093A-4532-879E-9F3CBA871888}" destId="{FAF0E1EF-B46A-4A11-996C-D0887A2E98C5}" srcOrd="2" destOrd="0" parTransId="{AEB8406B-3E3E-44CB-93CD-B79A1B40808D}" sibTransId="{00543A5A-2F48-423D-BC32-6D54A73E890C}"/>
    <dgm:cxn modelId="{B69847AE-0514-4B78-BFBE-37CEA0B6814D}" srcId="{EBCDB07F-26DA-485F-A078-080EEB48E903}" destId="{60BE6E5D-691E-4B57-9715-6D1842CB9953}" srcOrd="1" destOrd="0" parTransId="{C0AEE5D0-F2FB-4528-B851-7060D7E8228F}" sibTransId="{0601CD7C-8D15-46D7-9497-917D1FC7FA33}"/>
    <dgm:cxn modelId="{449A057F-91A6-46BC-B168-590A467159BC}" type="presOf" srcId="{602F25E4-C746-48CD-8634-BA709959F2A1}" destId="{97111716-2E98-4618-9F26-2E7B1CA361E1}" srcOrd="1" destOrd="0" presId="urn:microsoft.com/office/officeart/2005/8/layout/orgChart1"/>
    <dgm:cxn modelId="{2FEA325D-3DBC-486F-8D4A-C3B60F6B0C0F}" type="presOf" srcId="{8188E829-78E8-4E80-935C-CFDC625C5B0E}" destId="{05B4EFDF-F5F7-4370-8FA5-44EB9EBEA7E3}" srcOrd="0" destOrd="0" presId="urn:microsoft.com/office/officeart/2005/8/layout/orgChart1"/>
    <dgm:cxn modelId="{25000EF4-1760-4B6B-BFBB-64C5365669E1}" type="presOf" srcId="{AEB8406B-3E3E-44CB-93CD-B79A1B40808D}" destId="{CF2F6AB8-DC84-4C06-8F37-D3D6C2601211}" srcOrd="0" destOrd="0" presId="urn:microsoft.com/office/officeart/2005/8/layout/orgChart1"/>
    <dgm:cxn modelId="{1D47C05F-915B-4100-A00B-8257326E1BD0}" type="presOf" srcId="{29BA1B57-52BF-41C6-9826-1B5E9EC47A9B}" destId="{2F009A0E-F2B1-461E-8CE9-B3DD6AB36616}" srcOrd="0" destOrd="0" presId="urn:microsoft.com/office/officeart/2005/8/layout/orgChart1"/>
    <dgm:cxn modelId="{7446F2D6-F951-4E2B-AA2F-60D1DA2D69DC}" type="presOf" srcId="{C0606C90-E146-4B58-9918-BCE0212DC9C1}" destId="{DD5AD0F7-D2F8-46CD-8827-FA6EB7106B79}" srcOrd="0" destOrd="0" presId="urn:microsoft.com/office/officeart/2005/8/layout/orgChart1"/>
    <dgm:cxn modelId="{C49DEA21-B624-4A63-8F54-3C508700E137}" srcId="{8573E16F-832E-49B8-B3D9-758138DA792D}" destId="{138DE7F9-A450-48D7-9234-E1E8B72B64AF}" srcOrd="0" destOrd="0" parTransId="{76169EB8-FACA-43A8-9AC5-17F38BDBE57A}" sibTransId="{03238C04-F508-462C-BBCA-C9247B754530}"/>
    <dgm:cxn modelId="{499D4D4B-F12A-47A9-A814-2700BDF655D4}" type="presOf" srcId="{8573E16F-832E-49B8-B3D9-758138DA792D}" destId="{C633D338-C180-4BE8-AC43-F590DF5742CB}" srcOrd="1" destOrd="0" presId="urn:microsoft.com/office/officeart/2005/8/layout/orgChart1"/>
    <dgm:cxn modelId="{BCC5B453-0073-4A88-B9E1-3972B7FBD05C}" type="presOf" srcId="{20E6BBCA-9585-4A9D-8E54-1DB8B307C68D}" destId="{B55BB839-040F-4AF3-A29D-E75300D8C30D}" srcOrd="1" destOrd="0" presId="urn:microsoft.com/office/officeart/2005/8/layout/orgChart1"/>
    <dgm:cxn modelId="{33D92058-4017-462E-ACB1-7244BC845F14}" type="presOf" srcId="{138DE7F9-A450-48D7-9234-E1E8B72B64AF}" destId="{84CABBBA-76C1-48D6-815F-3E43E39947BD}" srcOrd="1" destOrd="0" presId="urn:microsoft.com/office/officeart/2005/8/layout/orgChart1"/>
    <dgm:cxn modelId="{C8CBF9E8-2FE5-4515-AFFE-30CFB1DF4136}" type="presOf" srcId="{EA46B751-CAED-4D28-AA7C-39558680B968}" destId="{33F113DF-0857-48F2-AB55-B01D6C77489B}" srcOrd="1" destOrd="0" presId="urn:microsoft.com/office/officeart/2005/8/layout/orgChart1"/>
    <dgm:cxn modelId="{E36AE75E-4724-4A49-931D-12483B14AE35}" type="presOf" srcId="{20E6BBCA-9585-4A9D-8E54-1DB8B307C68D}" destId="{DC40088B-02D8-4373-AD7A-E091D0F3AD00}" srcOrd="0" destOrd="0" presId="urn:microsoft.com/office/officeart/2005/8/layout/orgChart1"/>
    <dgm:cxn modelId="{BB82FA5C-9B85-4A1F-AAB4-CCD286275D2D}" srcId="{A9C84A0E-6DCD-41B0-AAF6-EE9D029EACF5}" destId="{47E17CE9-069C-4D5F-BFD4-F53D67864A7B}" srcOrd="0" destOrd="0" parTransId="{814B6AC4-CECA-4051-BAF9-D167ECE053EE}" sibTransId="{B59325FF-25EA-416B-BD16-58B043C1298B}"/>
    <dgm:cxn modelId="{98327259-1267-4F6F-9112-1C3EFB56C0B9}" srcId="{D2F33209-68A4-4FC0-AF70-DA6D5D18C8A2}" destId="{1FB8F912-093A-4532-879E-9F3CBA871888}" srcOrd="2" destOrd="0" parTransId="{F5C43D6B-0ABA-4877-84CB-35539F01885F}" sibTransId="{F453DF39-BE55-4DCF-AC9A-9D126BCBB642}"/>
    <dgm:cxn modelId="{456D1009-4F68-4825-B352-ED59ADEC58FE}" type="presOf" srcId="{1FB8F912-093A-4532-879E-9F3CBA871888}" destId="{2B17B16D-D7BB-4AB3-9D45-79E4829BC3E2}" srcOrd="1" destOrd="0" presId="urn:microsoft.com/office/officeart/2005/8/layout/orgChart1"/>
    <dgm:cxn modelId="{C8D6B789-5AE3-471E-9E3B-D4DE69334395}" type="presOf" srcId="{A9C84A0E-6DCD-41B0-AAF6-EE9D029EACF5}" destId="{38F59205-52C1-4730-A243-3818C5C0950F}" srcOrd="1" destOrd="0" presId="urn:microsoft.com/office/officeart/2005/8/layout/orgChart1"/>
    <dgm:cxn modelId="{0CFE797D-0059-41E5-BFC9-716859C8BCC1}" type="presOf" srcId="{0ADB0CEC-153C-4384-AF93-0C10882F9166}" destId="{203F1A68-4510-4F6A-B129-3091FE9002BF}" srcOrd="0" destOrd="0" presId="urn:microsoft.com/office/officeart/2005/8/layout/orgChart1"/>
    <dgm:cxn modelId="{AF4E6B0E-0013-41F4-8001-F6C19C56D93A}" type="presOf" srcId="{7C024695-1EF4-43AD-B6F1-F62C13BA8CA9}" destId="{BCEAF165-9658-409A-8413-9D8EAB2B42B1}" srcOrd="0" destOrd="0" presId="urn:microsoft.com/office/officeart/2005/8/layout/orgChart1"/>
    <dgm:cxn modelId="{E483BDFA-0FD7-4547-A5F6-2175EDEE38F1}" type="presOf" srcId="{87BB2101-E249-4F5E-A138-B7A804905307}" destId="{B77868FE-55BB-4F92-A034-FFB6DDF36A69}" srcOrd="1" destOrd="0" presId="urn:microsoft.com/office/officeart/2005/8/layout/orgChart1"/>
    <dgm:cxn modelId="{EB9A07D5-5FF0-4D8F-83F7-91EB6C059CC6}" type="presOf" srcId="{8573E16F-832E-49B8-B3D9-758138DA792D}" destId="{4B93429B-BF14-4A70-BFAA-D1DB74255C40}" srcOrd="0" destOrd="0" presId="urn:microsoft.com/office/officeart/2005/8/layout/orgChart1"/>
    <dgm:cxn modelId="{43F9DD1B-4D23-4247-ACAA-6D3FA38010F1}" type="presOf" srcId="{EBCAC210-5075-405F-98AA-D955C45E0F84}" destId="{AA696E38-B86E-4B1F-97D6-3783DAA4F616}" srcOrd="0" destOrd="0" presId="urn:microsoft.com/office/officeart/2005/8/layout/orgChart1"/>
    <dgm:cxn modelId="{9CF28359-53D9-4B4C-A444-925DB5DEEE55}" type="presOf" srcId="{D764D048-80D5-43DD-8887-82DFB8DAFB44}" destId="{D910AE3E-571A-46F4-AC7E-394920D702E3}" srcOrd="1" destOrd="0" presId="urn:microsoft.com/office/officeart/2005/8/layout/orgChart1"/>
    <dgm:cxn modelId="{308A41BA-8E62-4024-B96C-ECCFCD8E00FA}" type="presOf" srcId="{AF1007EB-25B4-4CC0-ADDD-9BE735668002}" destId="{1B43D64D-90B9-44DA-81C3-F91BDF2F73E7}" srcOrd="0" destOrd="0" presId="urn:microsoft.com/office/officeart/2005/8/layout/orgChart1"/>
    <dgm:cxn modelId="{BE0B38A4-16B9-4BBB-BDD6-31825C5C4F28}" type="presOf" srcId="{55306DEF-F4D4-494F-9BE1-BAB1E23A42CB}" destId="{352A24E4-DF93-4DC0-88F6-B76322368354}" srcOrd="0" destOrd="0" presId="urn:microsoft.com/office/officeart/2005/8/layout/orgChart1"/>
    <dgm:cxn modelId="{78C2342F-7580-4456-81FB-F296AD3F59D2}" type="presOf" srcId="{9594A57B-6A18-4162-8FE0-15169E5B5F8F}" destId="{404B91F0-98EF-47AA-8244-9174973B5856}" srcOrd="1" destOrd="0" presId="urn:microsoft.com/office/officeart/2005/8/layout/orgChart1"/>
    <dgm:cxn modelId="{8104888D-66B8-4021-A9E7-8194A1D27D02}" type="presOf" srcId="{A9C84A0E-6DCD-41B0-AAF6-EE9D029EACF5}" destId="{1F2110FE-9BC7-44D3-9E56-87C22E6F8FF2}" srcOrd="0" destOrd="0" presId="urn:microsoft.com/office/officeart/2005/8/layout/orgChart1"/>
    <dgm:cxn modelId="{743F8DD3-C07D-4A71-A80E-7335E35E9FC0}" type="presOf" srcId="{BEB68F39-6334-4606-81DC-88FF4CD3976D}" destId="{731A405B-C701-4311-BA37-4233ABC48EFE}" srcOrd="1" destOrd="0" presId="urn:microsoft.com/office/officeart/2005/8/layout/orgChart1"/>
    <dgm:cxn modelId="{0B198C7E-0B4C-4474-A912-60E622A4F3C4}" srcId="{2A4D62C2-5D8E-4175-865C-E9634E59FAE1}" destId="{1B17E1B9-B7BF-4602-BB90-82ED9DCD9F4C}" srcOrd="1" destOrd="0" parTransId="{779BB74E-AAAF-4348-A686-1B175707DF52}" sibTransId="{DA8577F1-A9E3-4DEC-9BE1-0BDFE40CACA8}"/>
    <dgm:cxn modelId="{82E66867-C4DC-404B-880B-FBDF59C4F6E5}" type="presOf" srcId="{FAF0E1EF-B46A-4A11-996C-D0887A2E98C5}" destId="{0C772542-A265-4AE4-94CC-A1AAAE64D8CB}" srcOrd="0" destOrd="0" presId="urn:microsoft.com/office/officeart/2005/8/layout/orgChart1"/>
    <dgm:cxn modelId="{AA129F1D-2A13-4EAA-A062-4C4B31D12F85}" type="presOf" srcId="{EB3A0D63-47AC-466F-A612-7F76C712C5C2}" destId="{83D4140B-8A40-474E-A965-1D99EA83B7AA}" srcOrd="0" destOrd="0" presId="urn:microsoft.com/office/officeart/2005/8/layout/orgChart1"/>
    <dgm:cxn modelId="{9AFCCB14-1860-4567-BD45-22CBB4783C66}" type="presOf" srcId="{5AC03DD5-30A2-437F-A18F-8D8F3CE896F7}" destId="{D08C8B1C-13D6-44A4-9B68-9A0536FEC3ED}" srcOrd="1" destOrd="0" presId="urn:microsoft.com/office/officeart/2005/8/layout/orgChart1"/>
    <dgm:cxn modelId="{887EF01B-A075-4B6E-9322-82AC10CBBF83}" srcId="{29BA1B57-52BF-41C6-9826-1B5E9EC47A9B}" destId="{D2F33209-68A4-4FC0-AF70-DA6D5D18C8A2}" srcOrd="0" destOrd="0" parTransId="{E4698F15-1B9B-4BA7-A8FD-32291537BFAA}" sibTransId="{692552AE-F330-41D7-B14B-0C668CE3D963}"/>
    <dgm:cxn modelId="{019D37C0-B610-4F94-9B32-2F1EA7500EBC}" type="presOf" srcId="{69E82FB8-188E-43D2-8229-AAB51A3BA217}" destId="{C3CB4EE6-FAF0-4CD7-843D-369C82812D26}" srcOrd="0" destOrd="0" presId="urn:microsoft.com/office/officeart/2005/8/layout/orgChart1"/>
    <dgm:cxn modelId="{0D2B8A61-978E-428D-9B0C-1E3938EFAE4C}" type="presOf" srcId="{D617E421-1683-4E18-A4ED-30CB393CC592}" destId="{2C9A6B9D-B921-44BD-8D32-5B9590669AA8}" srcOrd="0" destOrd="0" presId="urn:microsoft.com/office/officeart/2005/8/layout/orgChart1"/>
    <dgm:cxn modelId="{D238CCE4-06D7-40A2-A054-C2459B3FAD40}" srcId="{84CEE226-B14E-479F-A781-D9073EC76D39}" destId="{D99007EA-C662-4CE5-89C4-8598CE3A4E62}" srcOrd="0" destOrd="0" parTransId="{80DA8ABA-1DAC-4615-A7F7-AB87E0454C33}" sibTransId="{C3266F3A-6844-43BE-8617-DC0802E30503}"/>
    <dgm:cxn modelId="{717405E9-FBB9-4FC2-8071-6A4C4A4D793C}" type="presOf" srcId="{F2590432-E217-4EFC-85F3-04B5A3421538}" destId="{DCF3DEA1-56BB-45FC-8320-8E1304889E0D}" srcOrd="0" destOrd="0" presId="urn:microsoft.com/office/officeart/2005/8/layout/orgChart1"/>
    <dgm:cxn modelId="{6396C13E-E37E-42AE-8510-B1804796916E}" type="presOf" srcId="{D99007EA-C662-4CE5-89C4-8598CE3A4E62}" destId="{61143A96-A709-43BF-8DF7-8890BEED9AB7}" srcOrd="1" destOrd="0" presId="urn:microsoft.com/office/officeart/2005/8/layout/orgChart1"/>
    <dgm:cxn modelId="{1142DDE8-B402-49F1-93B3-ACE98EFEBE86}" srcId="{D2F33209-68A4-4FC0-AF70-DA6D5D18C8A2}" destId="{7C024695-1EF4-43AD-B6F1-F62C13BA8CA9}" srcOrd="5" destOrd="0" parTransId="{28C12098-F493-4B88-859C-19F9E267CA0A}" sibTransId="{597ECA8C-FD8D-4E21-9EBC-4710C758B334}"/>
    <dgm:cxn modelId="{F5F4B636-1C47-4775-95C1-8245EBBED44C}" srcId="{EBCDB07F-26DA-485F-A078-080EEB48E903}" destId="{DDB8344A-2E70-46D2-B068-E3F84012E16C}" srcOrd="2" destOrd="0" parTransId="{F2BCB1CC-EA43-40A7-9E80-51F8F6F4227E}" sibTransId="{49614780-79CE-4600-B38C-DF42CE6DB228}"/>
    <dgm:cxn modelId="{D08DC549-0D5D-4E31-A6A8-D14ABF2C078D}" type="presOf" srcId="{996BE4F4-D60F-420F-8341-C4D476981921}" destId="{1DCEFE31-78FC-41A9-9833-88B6D75A9876}" srcOrd="0" destOrd="0" presId="urn:microsoft.com/office/officeart/2005/8/layout/orgChart1"/>
    <dgm:cxn modelId="{BFB5F233-AF1E-4720-8923-11776FBE6AD7}" srcId="{9594A57B-6A18-4162-8FE0-15169E5B5F8F}" destId="{602F25E4-C746-48CD-8634-BA709959F2A1}" srcOrd="2" destOrd="0" parTransId="{A7847CEC-25AE-4E95-B9DE-95822A515F2D}" sibTransId="{54B65F79-EFB9-42E4-887C-DA8FECF85D97}"/>
    <dgm:cxn modelId="{7DE7C735-8E7A-42F3-A285-CD340B103484}" type="presOf" srcId="{84CEE226-B14E-479F-A781-D9073EC76D39}" destId="{17513C52-38FF-4531-BBDF-FBC3CC6E6791}" srcOrd="1" destOrd="0" presId="urn:microsoft.com/office/officeart/2005/8/layout/orgChart1"/>
    <dgm:cxn modelId="{F907B6B2-6726-45A6-8863-DEBC399A6976}" type="presOf" srcId="{55306DEF-F4D4-494F-9BE1-BAB1E23A42CB}" destId="{0374BB9B-C1C8-4B0A-A5A6-8B57D6A7FA8D}" srcOrd="1" destOrd="0" presId="urn:microsoft.com/office/officeart/2005/8/layout/orgChart1"/>
    <dgm:cxn modelId="{BD837713-F72F-408E-BD04-E3FE88796FD0}" type="presOf" srcId="{D2F33209-68A4-4FC0-AF70-DA6D5D18C8A2}" destId="{0B58A3CD-1840-4038-BE13-7812964FD38B}" srcOrd="0" destOrd="0" presId="urn:microsoft.com/office/officeart/2005/8/layout/orgChart1"/>
    <dgm:cxn modelId="{CC55A634-B8AE-4652-A14D-5F90F1CBFB2F}" srcId="{D2F33209-68A4-4FC0-AF70-DA6D5D18C8A2}" destId="{EBCDB07F-26DA-485F-A078-080EEB48E903}" srcOrd="0" destOrd="0" parTransId="{95B7D4F4-9E98-45AB-95E8-FC7D7DE28D90}" sibTransId="{12246A26-FB70-407C-A788-D4DDD2E808D3}"/>
    <dgm:cxn modelId="{7C122607-810E-47D8-8E3C-6F003C7424E5}" type="presOf" srcId="{9586FA8E-2D0F-4261-9C34-370E1244EF1D}" destId="{103ABF5A-ED12-4427-8F81-CC60DB792CCE}" srcOrd="0" destOrd="0" presId="urn:microsoft.com/office/officeart/2005/8/layout/orgChart1"/>
    <dgm:cxn modelId="{41706625-9F76-4C7A-A6E7-8CC67D43FA31}" type="presOf" srcId="{EAFFD8B7-1833-4429-AA07-86CEA976320E}" destId="{41407D95-31B4-45D4-82FF-E88ED59CEC03}" srcOrd="0" destOrd="0" presId="urn:microsoft.com/office/officeart/2005/8/layout/orgChart1"/>
    <dgm:cxn modelId="{3ACF1EC4-745B-41CE-8B31-AFAA3EB46223}" type="presOf" srcId="{0ADB0CEC-153C-4384-AF93-0C10882F9166}" destId="{E66968B8-0776-4FB1-AE08-2383F64EE9E0}" srcOrd="1" destOrd="0" presId="urn:microsoft.com/office/officeart/2005/8/layout/orgChart1"/>
    <dgm:cxn modelId="{F57690E5-A7E5-4D01-8DD6-98074202DCEC}" type="presOf" srcId="{EB3A0D63-47AC-466F-A612-7F76C712C5C2}" destId="{761589D9-F38D-46CD-80E6-BBAD3DB85F72}" srcOrd="1" destOrd="0" presId="urn:microsoft.com/office/officeart/2005/8/layout/orgChart1"/>
    <dgm:cxn modelId="{DEFE5459-127E-46E8-9B9F-A60F0FC39015}" type="presOf" srcId="{9BFA976D-B305-488C-BE32-D8EEDEA645DC}" destId="{34D89D22-E219-47D1-9223-51C7B336F659}" srcOrd="0" destOrd="0" presId="urn:microsoft.com/office/officeart/2005/8/layout/orgChart1"/>
    <dgm:cxn modelId="{7CFABD22-C988-432B-96B3-34CDF17AD8C9}" srcId="{7C024695-1EF4-43AD-B6F1-F62C13BA8CA9}" destId="{87BB2101-E249-4F5E-A138-B7A804905307}" srcOrd="0" destOrd="0" parTransId="{0F1D69BA-0AE1-4028-968C-F0A15045BA05}" sibTransId="{A415AC48-4EB0-4788-96CE-00A984D2CDD1}"/>
    <dgm:cxn modelId="{374D5195-EB43-48CE-BE65-FF7ACC53D73A}" type="presOf" srcId="{9C857F35-DD38-45E0-B2D1-BC0280BFD6CC}" destId="{1A66872B-48A1-463E-BB4C-89B91E4D3FE2}" srcOrd="0" destOrd="0" presId="urn:microsoft.com/office/officeart/2005/8/layout/orgChart1"/>
    <dgm:cxn modelId="{287F2436-D55A-4F1A-A9A8-C6D33600298B}" type="presOf" srcId="{2A4D62C2-5D8E-4175-865C-E9634E59FAE1}" destId="{A675E93B-B128-49A7-9181-662F1D66D5BF}" srcOrd="0" destOrd="0" presId="urn:microsoft.com/office/officeart/2005/8/layout/orgChart1"/>
    <dgm:cxn modelId="{6794DCE1-6213-4992-989A-9728EC336C05}" type="presParOf" srcId="{2F009A0E-F2B1-461E-8CE9-B3DD6AB36616}" destId="{C8F25369-387C-4B68-9283-241E532AE42A}" srcOrd="0" destOrd="0" presId="urn:microsoft.com/office/officeart/2005/8/layout/orgChart1"/>
    <dgm:cxn modelId="{31FAF179-7DE4-4589-A5C3-E2B282471B2B}" type="presParOf" srcId="{C8F25369-387C-4B68-9283-241E532AE42A}" destId="{E01D1234-58FB-4237-95BC-FD75BD642232}" srcOrd="0" destOrd="0" presId="urn:microsoft.com/office/officeart/2005/8/layout/orgChart1"/>
    <dgm:cxn modelId="{497D7191-ED6C-4995-815F-06C3491074D5}" type="presParOf" srcId="{E01D1234-58FB-4237-95BC-FD75BD642232}" destId="{0B58A3CD-1840-4038-BE13-7812964FD38B}" srcOrd="0" destOrd="0" presId="urn:microsoft.com/office/officeart/2005/8/layout/orgChart1"/>
    <dgm:cxn modelId="{FA24E515-6110-46E2-9DCA-5E61AB3702B9}" type="presParOf" srcId="{E01D1234-58FB-4237-95BC-FD75BD642232}" destId="{2C6C4851-0F4C-4589-8A0C-B3D1B4D19EC4}" srcOrd="1" destOrd="0" presId="urn:microsoft.com/office/officeart/2005/8/layout/orgChart1"/>
    <dgm:cxn modelId="{53BCFE5E-D6DD-4F0E-9E1E-6020E048E7CF}" type="presParOf" srcId="{C8F25369-387C-4B68-9283-241E532AE42A}" destId="{30B746F9-2B63-4A42-B82A-DF8055BB4844}" srcOrd="1" destOrd="0" presId="urn:microsoft.com/office/officeart/2005/8/layout/orgChart1"/>
    <dgm:cxn modelId="{735A2DDD-878C-45D3-BEFC-FF4162A7A178}" type="presParOf" srcId="{30B746F9-2B63-4A42-B82A-DF8055BB4844}" destId="{FA69C13D-2CD2-4455-8414-139F5B22AF17}" srcOrd="0" destOrd="0" presId="urn:microsoft.com/office/officeart/2005/8/layout/orgChart1"/>
    <dgm:cxn modelId="{F88D770D-A62F-488C-BAF7-7DB0426CF0DA}" type="presParOf" srcId="{30B746F9-2B63-4A42-B82A-DF8055BB4844}" destId="{85869E12-8586-46AA-A0E7-CF51BE87D1A2}" srcOrd="1" destOrd="0" presId="urn:microsoft.com/office/officeart/2005/8/layout/orgChart1"/>
    <dgm:cxn modelId="{D5B4FD88-9A1B-4E93-915D-8EFD95936AA7}" type="presParOf" srcId="{85869E12-8586-46AA-A0E7-CF51BE87D1A2}" destId="{9F443BAB-8F31-45DF-8984-B8D87F4D3B93}" srcOrd="0" destOrd="0" presId="urn:microsoft.com/office/officeart/2005/8/layout/orgChart1"/>
    <dgm:cxn modelId="{4C0F973F-EB96-4417-8C1E-BAC4C54011D4}" type="presParOf" srcId="{9F443BAB-8F31-45DF-8984-B8D87F4D3B93}" destId="{8D42AA0E-D923-4BCF-BAD9-6D19046CA646}" srcOrd="0" destOrd="0" presId="urn:microsoft.com/office/officeart/2005/8/layout/orgChart1"/>
    <dgm:cxn modelId="{516D368F-7E38-46FF-827D-0CAC7CAB7E22}" type="presParOf" srcId="{9F443BAB-8F31-45DF-8984-B8D87F4D3B93}" destId="{5F27DD3A-4FAD-4E47-A135-085A3F8BFAE0}" srcOrd="1" destOrd="0" presId="urn:microsoft.com/office/officeart/2005/8/layout/orgChart1"/>
    <dgm:cxn modelId="{9C7CE504-961E-4B2C-86E9-F9E40CB6F77B}" type="presParOf" srcId="{85869E12-8586-46AA-A0E7-CF51BE87D1A2}" destId="{FAD7377A-67F4-4B13-A78D-C05F336AAADE}" srcOrd="1" destOrd="0" presId="urn:microsoft.com/office/officeart/2005/8/layout/orgChart1"/>
    <dgm:cxn modelId="{F5BB14A9-4E0A-4270-B909-621D6E22ABC2}" type="presParOf" srcId="{FAD7377A-67F4-4B13-A78D-C05F336AAADE}" destId="{D234A073-9EE0-40F0-A099-80ECD3ADB16F}" srcOrd="0" destOrd="0" presId="urn:microsoft.com/office/officeart/2005/8/layout/orgChart1"/>
    <dgm:cxn modelId="{12AB3C40-4241-49E6-88A1-954AF7F3FFEA}" type="presParOf" srcId="{FAD7377A-67F4-4B13-A78D-C05F336AAADE}" destId="{BEBE5B49-B7E8-463F-940A-7BB6E9CF88E9}" srcOrd="1" destOrd="0" presId="urn:microsoft.com/office/officeart/2005/8/layout/orgChart1"/>
    <dgm:cxn modelId="{6008263F-F83B-4E86-B5DC-53501E3DF181}" type="presParOf" srcId="{BEBE5B49-B7E8-463F-940A-7BB6E9CF88E9}" destId="{15033131-20A7-4841-AC7B-CDF1BBA2B585}" srcOrd="0" destOrd="0" presId="urn:microsoft.com/office/officeart/2005/8/layout/orgChart1"/>
    <dgm:cxn modelId="{0E7AC9D7-BF5A-4644-8442-361A52CAC69D}" type="presParOf" srcId="{15033131-20A7-4841-AC7B-CDF1BBA2B585}" destId="{DCF3DEA1-56BB-45FC-8320-8E1304889E0D}" srcOrd="0" destOrd="0" presId="urn:microsoft.com/office/officeart/2005/8/layout/orgChart1"/>
    <dgm:cxn modelId="{F2B49EA7-5DEF-4B5C-9BA6-6157FF357AE5}" type="presParOf" srcId="{15033131-20A7-4841-AC7B-CDF1BBA2B585}" destId="{A99298E3-7B50-4564-8444-F1293DFF1DBF}" srcOrd="1" destOrd="0" presId="urn:microsoft.com/office/officeart/2005/8/layout/orgChart1"/>
    <dgm:cxn modelId="{6BFA41AC-2065-421F-AC36-DE7B78920480}" type="presParOf" srcId="{BEBE5B49-B7E8-463F-940A-7BB6E9CF88E9}" destId="{33DBA4ED-7701-4977-A229-C14D0ACE7C4C}" srcOrd="1" destOrd="0" presId="urn:microsoft.com/office/officeart/2005/8/layout/orgChart1"/>
    <dgm:cxn modelId="{A776CCD7-D2EB-49BD-850A-1B9E36605821}" type="presParOf" srcId="{BEBE5B49-B7E8-463F-940A-7BB6E9CF88E9}" destId="{9D177E09-0A27-4E30-AE06-D723BC7730DF}" srcOrd="2" destOrd="0" presId="urn:microsoft.com/office/officeart/2005/8/layout/orgChart1"/>
    <dgm:cxn modelId="{AC1B9702-FEF3-41A1-9132-F362BB9ACB03}" type="presParOf" srcId="{FAD7377A-67F4-4B13-A78D-C05F336AAADE}" destId="{460779C4-5308-403D-88C8-7C5DB8724DF1}" srcOrd="2" destOrd="0" presId="urn:microsoft.com/office/officeart/2005/8/layout/orgChart1"/>
    <dgm:cxn modelId="{5760FCD6-8E6D-47DD-9B99-8DF1815DF09F}" type="presParOf" srcId="{FAD7377A-67F4-4B13-A78D-C05F336AAADE}" destId="{7F0CC67D-5437-4791-9312-3C6D67926AB4}" srcOrd="3" destOrd="0" presId="urn:microsoft.com/office/officeart/2005/8/layout/orgChart1"/>
    <dgm:cxn modelId="{218D253E-5DC8-4D47-A1C4-8BB8B530E4DA}" type="presParOf" srcId="{7F0CC67D-5437-4791-9312-3C6D67926AB4}" destId="{7ABFF9F0-884D-44C8-8BA6-13B8DFE93421}" srcOrd="0" destOrd="0" presId="urn:microsoft.com/office/officeart/2005/8/layout/orgChart1"/>
    <dgm:cxn modelId="{0DBB3A79-0633-4892-B818-87B46432B2CC}" type="presParOf" srcId="{7ABFF9F0-884D-44C8-8BA6-13B8DFE93421}" destId="{8F476DBC-F17A-4D64-A42F-19352A6276EA}" srcOrd="0" destOrd="0" presId="urn:microsoft.com/office/officeart/2005/8/layout/orgChart1"/>
    <dgm:cxn modelId="{754C66C2-E41C-4FD5-B537-38F9B88BEDCB}" type="presParOf" srcId="{7ABFF9F0-884D-44C8-8BA6-13B8DFE93421}" destId="{EA9CAFBB-A3D2-4D0B-8D2C-B01D7881E20D}" srcOrd="1" destOrd="0" presId="urn:microsoft.com/office/officeart/2005/8/layout/orgChart1"/>
    <dgm:cxn modelId="{3CE33BD3-EC73-4874-89F5-4D8665D3F050}" type="presParOf" srcId="{7F0CC67D-5437-4791-9312-3C6D67926AB4}" destId="{506C5DFA-9458-4790-AD50-1D763B605688}" srcOrd="1" destOrd="0" presId="urn:microsoft.com/office/officeart/2005/8/layout/orgChart1"/>
    <dgm:cxn modelId="{7C77D5E9-0D8A-48D8-8379-873C01F2AC39}" type="presParOf" srcId="{7F0CC67D-5437-4791-9312-3C6D67926AB4}" destId="{0365E024-20A0-4ACA-9A73-1F8BBCFAFA21}" srcOrd="2" destOrd="0" presId="urn:microsoft.com/office/officeart/2005/8/layout/orgChart1"/>
    <dgm:cxn modelId="{DEF8EBF8-85A8-40D1-A3C5-1FBB9EBA1DB6}" type="presParOf" srcId="{FAD7377A-67F4-4B13-A78D-C05F336AAADE}" destId="{6C20FCD6-4299-4B48-AAB0-FE748434EAA7}" srcOrd="4" destOrd="0" presId="urn:microsoft.com/office/officeart/2005/8/layout/orgChart1"/>
    <dgm:cxn modelId="{D4D30E7D-1944-4254-AEA2-E5AB990BB451}" type="presParOf" srcId="{FAD7377A-67F4-4B13-A78D-C05F336AAADE}" destId="{D71775BA-FE79-4667-AC70-B179254922DA}" srcOrd="5" destOrd="0" presId="urn:microsoft.com/office/officeart/2005/8/layout/orgChart1"/>
    <dgm:cxn modelId="{6034A2CD-C14D-4C93-A69E-B75F0027367F}" type="presParOf" srcId="{D71775BA-FE79-4667-AC70-B179254922DA}" destId="{B7B55E10-3147-4789-A6EB-CF03F7C7EC51}" srcOrd="0" destOrd="0" presId="urn:microsoft.com/office/officeart/2005/8/layout/orgChart1"/>
    <dgm:cxn modelId="{591B3532-75F7-4374-A7EF-1F6FCAF6AAE3}" type="presParOf" srcId="{B7B55E10-3147-4789-A6EB-CF03F7C7EC51}" destId="{957ED36C-7ED4-41FE-95BC-9929C51C620B}" srcOrd="0" destOrd="0" presId="urn:microsoft.com/office/officeart/2005/8/layout/orgChart1"/>
    <dgm:cxn modelId="{9BF83E59-F8EF-4755-A77E-978A8ECABEAE}" type="presParOf" srcId="{B7B55E10-3147-4789-A6EB-CF03F7C7EC51}" destId="{A5C86EB8-491B-477E-8F5C-86B2D92ED7DE}" srcOrd="1" destOrd="0" presId="urn:microsoft.com/office/officeart/2005/8/layout/orgChart1"/>
    <dgm:cxn modelId="{E47DC424-34D6-4DC3-8EF8-BB2A50AE3739}" type="presParOf" srcId="{D71775BA-FE79-4667-AC70-B179254922DA}" destId="{18050481-26AE-4DE5-A9DA-A7F159342400}" srcOrd="1" destOrd="0" presId="urn:microsoft.com/office/officeart/2005/8/layout/orgChart1"/>
    <dgm:cxn modelId="{9D0E0387-23A7-4E4A-9389-E9F45F773252}" type="presParOf" srcId="{D71775BA-FE79-4667-AC70-B179254922DA}" destId="{5CA1AEC0-A911-41F5-A542-2D7163EB4C90}" srcOrd="2" destOrd="0" presId="urn:microsoft.com/office/officeart/2005/8/layout/orgChart1"/>
    <dgm:cxn modelId="{C6CBB581-5D35-4C38-9BAC-93EE72DA5D8D}" type="presParOf" srcId="{85869E12-8586-46AA-A0E7-CF51BE87D1A2}" destId="{7ACFBE10-BB1E-40BD-95E9-26F929EA937D}" srcOrd="2" destOrd="0" presId="urn:microsoft.com/office/officeart/2005/8/layout/orgChart1"/>
    <dgm:cxn modelId="{79DF6A22-DA5C-47B8-B3F9-67F2FC902023}" type="presParOf" srcId="{30B746F9-2B63-4A42-B82A-DF8055BB4844}" destId="{DA41C2AA-53C7-44F8-A177-220AECAB4954}" srcOrd="2" destOrd="0" presId="urn:microsoft.com/office/officeart/2005/8/layout/orgChart1"/>
    <dgm:cxn modelId="{D32B602B-89D5-4695-88FA-ED732AC335F9}" type="presParOf" srcId="{30B746F9-2B63-4A42-B82A-DF8055BB4844}" destId="{49CD678B-F1BC-4B7A-91CE-D35D36218B18}" srcOrd="3" destOrd="0" presId="urn:microsoft.com/office/officeart/2005/8/layout/orgChart1"/>
    <dgm:cxn modelId="{D35DDD87-8853-492E-9297-6178A8F8457A}" type="presParOf" srcId="{49CD678B-F1BC-4B7A-91CE-D35D36218B18}" destId="{BB4FE6A1-0F24-41BE-97BC-AF554E934459}" srcOrd="0" destOrd="0" presId="urn:microsoft.com/office/officeart/2005/8/layout/orgChart1"/>
    <dgm:cxn modelId="{B36D064B-956D-421E-B261-FB9F74CEEDB3}" type="presParOf" srcId="{BB4FE6A1-0F24-41BE-97BC-AF554E934459}" destId="{A675E93B-B128-49A7-9181-662F1D66D5BF}" srcOrd="0" destOrd="0" presId="urn:microsoft.com/office/officeart/2005/8/layout/orgChart1"/>
    <dgm:cxn modelId="{1A899D01-7B68-40D2-AEF2-F25BCB69BF91}" type="presParOf" srcId="{BB4FE6A1-0F24-41BE-97BC-AF554E934459}" destId="{63FA7E21-7D47-43C6-8731-B9FBB1F3AF86}" srcOrd="1" destOrd="0" presId="urn:microsoft.com/office/officeart/2005/8/layout/orgChart1"/>
    <dgm:cxn modelId="{5FAA3F71-39DB-4905-AF36-6CD1A103518C}" type="presParOf" srcId="{49CD678B-F1BC-4B7A-91CE-D35D36218B18}" destId="{5418B312-F289-4CCC-B989-F1285F97577D}" srcOrd="1" destOrd="0" presId="urn:microsoft.com/office/officeart/2005/8/layout/orgChart1"/>
    <dgm:cxn modelId="{E629E62B-E6CF-44CC-906A-FA562049C746}" type="presParOf" srcId="{5418B312-F289-4CCC-B989-F1285F97577D}" destId="{153651B4-06C7-4F11-BDB9-F76CD55F2A81}" srcOrd="0" destOrd="0" presId="urn:microsoft.com/office/officeart/2005/8/layout/orgChart1"/>
    <dgm:cxn modelId="{F71B32AB-1A61-4A91-BCF0-F2605FEC71CC}" type="presParOf" srcId="{5418B312-F289-4CCC-B989-F1285F97577D}" destId="{D02C5C55-4193-43C9-AED3-1E7685E3D203}" srcOrd="1" destOrd="0" presId="urn:microsoft.com/office/officeart/2005/8/layout/orgChart1"/>
    <dgm:cxn modelId="{50635328-9BE4-494F-8D6D-B7B88CE27FBA}" type="presParOf" srcId="{D02C5C55-4193-43C9-AED3-1E7685E3D203}" destId="{935A39D3-D719-4885-B990-DE84C553D784}" srcOrd="0" destOrd="0" presId="urn:microsoft.com/office/officeart/2005/8/layout/orgChart1"/>
    <dgm:cxn modelId="{C9FA59A8-E482-4C31-871D-F9220D9FEED1}" type="presParOf" srcId="{935A39D3-D719-4885-B990-DE84C553D784}" destId="{A5B435E8-2AA5-4196-922B-F2E46B12378A}" srcOrd="0" destOrd="0" presId="urn:microsoft.com/office/officeart/2005/8/layout/orgChart1"/>
    <dgm:cxn modelId="{B5E442A5-9F96-48E3-A361-37156C34321D}" type="presParOf" srcId="{935A39D3-D719-4885-B990-DE84C553D784}" destId="{62775D0F-46E0-46D6-8F73-0C5344091704}" srcOrd="1" destOrd="0" presId="urn:microsoft.com/office/officeart/2005/8/layout/orgChart1"/>
    <dgm:cxn modelId="{32FB32B8-6485-463A-B0AA-7948FE12A74B}" type="presParOf" srcId="{D02C5C55-4193-43C9-AED3-1E7685E3D203}" destId="{44F8AE37-DB17-45AA-9740-E387D4F36E81}" srcOrd="1" destOrd="0" presId="urn:microsoft.com/office/officeart/2005/8/layout/orgChart1"/>
    <dgm:cxn modelId="{66C902CD-1B6D-4DE3-926C-5BA37CB9F73A}" type="presParOf" srcId="{D02C5C55-4193-43C9-AED3-1E7685E3D203}" destId="{F1F0C0C9-432F-463B-98BF-DF24751B7B48}" srcOrd="2" destOrd="0" presId="urn:microsoft.com/office/officeart/2005/8/layout/orgChart1"/>
    <dgm:cxn modelId="{FEA8845E-995C-4D28-A86A-2EB2621A4A5C}" type="presParOf" srcId="{5418B312-F289-4CCC-B989-F1285F97577D}" destId="{EBFC296B-38AC-4E1B-8282-469D7540F827}" srcOrd="2" destOrd="0" presId="urn:microsoft.com/office/officeart/2005/8/layout/orgChart1"/>
    <dgm:cxn modelId="{8FBE3D2A-E098-4B7F-AC7E-64FFAAB0D6BC}" type="presParOf" srcId="{5418B312-F289-4CCC-B989-F1285F97577D}" destId="{FE3EFD18-A7B3-44C3-A3AC-BA0CA8972D64}" srcOrd="3" destOrd="0" presId="urn:microsoft.com/office/officeart/2005/8/layout/orgChart1"/>
    <dgm:cxn modelId="{EB7216F0-D9A7-4241-952A-DE4D71E0C1A6}" type="presParOf" srcId="{FE3EFD18-A7B3-44C3-A3AC-BA0CA8972D64}" destId="{39ABAC2B-C0E5-4F39-8132-6F0D4EFBB726}" srcOrd="0" destOrd="0" presId="urn:microsoft.com/office/officeart/2005/8/layout/orgChart1"/>
    <dgm:cxn modelId="{C37F97D2-64C5-485D-B903-5B71431CA1EB}" type="presParOf" srcId="{39ABAC2B-C0E5-4F39-8132-6F0D4EFBB726}" destId="{8E41B86E-15A8-4C99-970B-DBEC4E237B7C}" srcOrd="0" destOrd="0" presId="urn:microsoft.com/office/officeart/2005/8/layout/orgChart1"/>
    <dgm:cxn modelId="{39A738C0-003A-426E-9D28-659285E01414}" type="presParOf" srcId="{39ABAC2B-C0E5-4F39-8132-6F0D4EFBB726}" destId="{B67B2BD1-C8BF-4FE2-B9FF-517BFE42A868}" srcOrd="1" destOrd="0" presId="urn:microsoft.com/office/officeart/2005/8/layout/orgChart1"/>
    <dgm:cxn modelId="{36F67936-C0EA-49EF-A035-4BD644908159}" type="presParOf" srcId="{FE3EFD18-A7B3-44C3-A3AC-BA0CA8972D64}" destId="{62BC2BDA-21B4-416D-B667-9F71B0677813}" srcOrd="1" destOrd="0" presId="urn:microsoft.com/office/officeart/2005/8/layout/orgChart1"/>
    <dgm:cxn modelId="{1EB26EA3-B130-44A5-9A29-3C2F37E21847}" type="presParOf" srcId="{FE3EFD18-A7B3-44C3-A3AC-BA0CA8972D64}" destId="{CA6FD2FB-1330-4148-B233-22FAD5834890}" srcOrd="2" destOrd="0" presId="urn:microsoft.com/office/officeart/2005/8/layout/orgChart1"/>
    <dgm:cxn modelId="{2161F195-DE44-4463-A8A8-6F6CD081FD74}" type="presParOf" srcId="{49CD678B-F1BC-4B7A-91CE-D35D36218B18}" destId="{5253F007-A25E-4FB7-8DFA-350C6F6009B3}" srcOrd="2" destOrd="0" presId="urn:microsoft.com/office/officeart/2005/8/layout/orgChart1"/>
    <dgm:cxn modelId="{D3AAAF55-9113-4AAA-BA29-6CDA33B69592}" type="presParOf" srcId="{30B746F9-2B63-4A42-B82A-DF8055BB4844}" destId="{EAA46A86-D285-446A-80E5-56558946F0AD}" srcOrd="4" destOrd="0" presId="urn:microsoft.com/office/officeart/2005/8/layout/orgChart1"/>
    <dgm:cxn modelId="{AE16F38B-0557-4829-8995-40CD40FFDA50}" type="presParOf" srcId="{30B746F9-2B63-4A42-B82A-DF8055BB4844}" destId="{75E30F0D-78CF-468F-949A-7214B4E1394A}" srcOrd="5" destOrd="0" presId="urn:microsoft.com/office/officeart/2005/8/layout/orgChart1"/>
    <dgm:cxn modelId="{0A333586-182D-46AD-BEB2-AB55D9F26E78}" type="presParOf" srcId="{75E30F0D-78CF-468F-949A-7214B4E1394A}" destId="{CE2ACB07-C3C5-4AEF-9021-358DFEC959FE}" srcOrd="0" destOrd="0" presId="urn:microsoft.com/office/officeart/2005/8/layout/orgChart1"/>
    <dgm:cxn modelId="{41D901B1-FCEF-4CDF-A364-5F487B9990E4}" type="presParOf" srcId="{CE2ACB07-C3C5-4AEF-9021-358DFEC959FE}" destId="{46A9B187-71A2-4969-9831-EFFAC86FDA1F}" srcOrd="0" destOrd="0" presId="urn:microsoft.com/office/officeart/2005/8/layout/orgChart1"/>
    <dgm:cxn modelId="{1482F2A8-2873-468B-A7A9-8E1A7422BE0E}" type="presParOf" srcId="{CE2ACB07-C3C5-4AEF-9021-358DFEC959FE}" destId="{2B17B16D-D7BB-4AB3-9D45-79E4829BC3E2}" srcOrd="1" destOrd="0" presId="urn:microsoft.com/office/officeart/2005/8/layout/orgChart1"/>
    <dgm:cxn modelId="{B309D7B1-5901-413D-9F32-10EB66D08D82}" type="presParOf" srcId="{75E30F0D-78CF-468F-949A-7214B4E1394A}" destId="{A7E4C5BE-A7A6-4809-A504-E6C9EA8260A4}" srcOrd="1" destOrd="0" presId="urn:microsoft.com/office/officeart/2005/8/layout/orgChart1"/>
    <dgm:cxn modelId="{F122C1F8-B140-4685-A639-84C1746B2B80}" type="presParOf" srcId="{A7E4C5BE-A7A6-4809-A504-E6C9EA8260A4}" destId="{D745C606-9ADC-4AAB-87C3-0D66C4F6B5E1}" srcOrd="0" destOrd="0" presId="urn:microsoft.com/office/officeart/2005/8/layout/orgChart1"/>
    <dgm:cxn modelId="{BA68CA01-F1D2-4E17-BAC5-E8393B2666FD}" type="presParOf" srcId="{A7E4C5BE-A7A6-4809-A504-E6C9EA8260A4}" destId="{D5622F9B-4682-4B0F-8005-5ED76190EB4F}" srcOrd="1" destOrd="0" presId="urn:microsoft.com/office/officeart/2005/8/layout/orgChart1"/>
    <dgm:cxn modelId="{C08194F6-9E6A-43BB-825D-FEE04826815D}" type="presParOf" srcId="{D5622F9B-4682-4B0F-8005-5ED76190EB4F}" destId="{BDDE59C3-4379-4141-96B9-D1551D3CF9F3}" srcOrd="0" destOrd="0" presId="urn:microsoft.com/office/officeart/2005/8/layout/orgChart1"/>
    <dgm:cxn modelId="{9BFEBBD6-4C7C-4A24-98BE-813349ED894D}" type="presParOf" srcId="{BDDE59C3-4379-4141-96B9-D1551D3CF9F3}" destId="{83D4140B-8A40-474E-A965-1D99EA83B7AA}" srcOrd="0" destOrd="0" presId="urn:microsoft.com/office/officeart/2005/8/layout/orgChart1"/>
    <dgm:cxn modelId="{1665A583-AAFF-4344-AACC-7927CAAADBEC}" type="presParOf" srcId="{BDDE59C3-4379-4141-96B9-D1551D3CF9F3}" destId="{761589D9-F38D-46CD-80E6-BBAD3DB85F72}" srcOrd="1" destOrd="0" presId="urn:microsoft.com/office/officeart/2005/8/layout/orgChart1"/>
    <dgm:cxn modelId="{6D910F50-52B5-4090-B407-9A41F8C84FF2}" type="presParOf" srcId="{D5622F9B-4682-4B0F-8005-5ED76190EB4F}" destId="{68B8BADA-200D-41FC-8414-BE57C289B28E}" srcOrd="1" destOrd="0" presId="urn:microsoft.com/office/officeart/2005/8/layout/orgChart1"/>
    <dgm:cxn modelId="{A75CCA1F-F792-4E66-B67D-2C830C42F839}" type="presParOf" srcId="{D5622F9B-4682-4B0F-8005-5ED76190EB4F}" destId="{F8FA11BE-6AC6-49B5-9D5F-DA59CB2EAC7F}" srcOrd="2" destOrd="0" presId="urn:microsoft.com/office/officeart/2005/8/layout/orgChart1"/>
    <dgm:cxn modelId="{AC85ADAF-02CE-4511-9382-1804165D23BA}" type="presParOf" srcId="{A7E4C5BE-A7A6-4809-A504-E6C9EA8260A4}" destId="{813342C8-D26F-41E6-BD32-6EE4EC78FD77}" srcOrd="2" destOrd="0" presId="urn:microsoft.com/office/officeart/2005/8/layout/orgChart1"/>
    <dgm:cxn modelId="{B4319E32-BB58-4369-BE98-7171D906AB66}" type="presParOf" srcId="{A7E4C5BE-A7A6-4809-A504-E6C9EA8260A4}" destId="{E3EEA933-D195-4F42-885C-9818DE82E6D0}" srcOrd="3" destOrd="0" presId="urn:microsoft.com/office/officeart/2005/8/layout/orgChart1"/>
    <dgm:cxn modelId="{CADBC3E0-B6F5-477E-A4C7-559FAD888332}" type="presParOf" srcId="{E3EEA933-D195-4F42-885C-9818DE82E6D0}" destId="{863079D1-C639-40AF-81FA-52FEDBE91D3E}" srcOrd="0" destOrd="0" presId="urn:microsoft.com/office/officeart/2005/8/layout/orgChart1"/>
    <dgm:cxn modelId="{8351B02F-0EB3-4934-8EF2-330AF3159470}" type="presParOf" srcId="{863079D1-C639-40AF-81FA-52FEDBE91D3E}" destId="{B11E4717-47DF-4B8F-B4B9-220520E58E89}" srcOrd="0" destOrd="0" presId="urn:microsoft.com/office/officeart/2005/8/layout/orgChart1"/>
    <dgm:cxn modelId="{A20B8138-3279-47CC-9614-77462AA92420}" type="presParOf" srcId="{863079D1-C639-40AF-81FA-52FEDBE91D3E}" destId="{731A405B-C701-4311-BA37-4233ABC48EFE}" srcOrd="1" destOrd="0" presId="urn:microsoft.com/office/officeart/2005/8/layout/orgChart1"/>
    <dgm:cxn modelId="{DD36E5EA-E14A-4F65-824E-6D24C4D73883}" type="presParOf" srcId="{E3EEA933-D195-4F42-885C-9818DE82E6D0}" destId="{E0489173-C760-4547-9F8A-17923C4BE658}" srcOrd="1" destOrd="0" presId="urn:microsoft.com/office/officeart/2005/8/layout/orgChart1"/>
    <dgm:cxn modelId="{779B3A8F-F9D8-4BAA-AB9F-B093F144725C}" type="presParOf" srcId="{E3EEA933-D195-4F42-885C-9818DE82E6D0}" destId="{0083F0C5-3DAF-4A97-A2E5-A2B5672AFB56}" srcOrd="2" destOrd="0" presId="urn:microsoft.com/office/officeart/2005/8/layout/orgChart1"/>
    <dgm:cxn modelId="{E773585B-B192-4878-B583-955192598609}" type="presParOf" srcId="{A7E4C5BE-A7A6-4809-A504-E6C9EA8260A4}" destId="{CF2F6AB8-DC84-4C06-8F37-D3D6C2601211}" srcOrd="4" destOrd="0" presId="urn:microsoft.com/office/officeart/2005/8/layout/orgChart1"/>
    <dgm:cxn modelId="{BCF595B7-6600-4111-90D8-D6FF976D20B9}" type="presParOf" srcId="{A7E4C5BE-A7A6-4809-A504-E6C9EA8260A4}" destId="{701F14CB-94CD-4AD6-B59E-7E88ED8F993C}" srcOrd="5" destOrd="0" presId="urn:microsoft.com/office/officeart/2005/8/layout/orgChart1"/>
    <dgm:cxn modelId="{0EE59F18-7973-494C-A1F5-A5543687067C}" type="presParOf" srcId="{701F14CB-94CD-4AD6-B59E-7E88ED8F993C}" destId="{1C0FF26B-0F1D-4897-9C9D-19496C38F584}" srcOrd="0" destOrd="0" presId="urn:microsoft.com/office/officeart/2005/8/layout/orgChart1"/>
    <dgm:cxn modelId="{A95304DD-75B5-415D-ADE0-FA27FB5E8228}" type="presParOf" srcId="{1C0FF26B-0F1D-4897-9C9D-19496C38F584}" destId="{0C772542-A265-4AE4-94CC-A1AAAE64D8CB}" srcOrd="0" destOrd="0" presId="urn:microsoft.com/office/officeart/2005/8/layout/orgChart1"/>
    <dgm:cxn modelId="{827D362B-BA89-4F9E-A069-B8E2E14E6810}" type="presParOf" srcId="{1C0FF26B-0F1D-4897-9C9D-19496C38F584}" destId="{50A59741-5F81-4FEC-8473-C336650EA1A6}" srcOrd="1" destOrd="0" presId="urn:microsoft.com/office/officeart/2005/8/layout/orgChart1"/>
    <dgm:cxn modelId="{87F29938-D692-46E9-97BF-D1CA3A5A8E1D}" type="presParOf" srcId="{701F14CB-94CD-4AD6-B59E-7E88ED8F993C}" destId="{1F6DDDF0-B453-4E44-A745-DEF8024AFFC0}" srcOrd="1" destOrd="0" presId="urn:microsoft.com/office/officeart/2005/8/layout/orgChart1"/>
    <dgm:cxn modelId="{7AC1123A-22F8-49C1-A3ED-E01CD7C397B3}" type="presParOf" srcId="{701F14CB-94CD-4AD6-B59E-7E88ED8F993C}" destId="{2F0A3E7D-EFFB-4B39-8676-8264628B8EA7}" srcOrd="2" destOrd="0" presId="urn:microsoft.com/office/officeart/2005/8/layout/orgChart1"/>
    <dgm:cxn modelId="{DB6EC48E-015F-4BA2-AD82-98BC9E2302A1}" type="presParOf" srcId="{A7E4C5BE-A7A6-4809-A504-E6C9EA8260A4}" destId="{AA696E38-B86E-4B1F-97D6-3783DAA4F616}" srcOrd="6" destOrd="0" presId="urn:microsoft.com/office/officeart/2005/8/layout/orgChart1"/>
    <dgm:cxn modelId="{F64FCFD8-E5C1-4529-982C-0BF9130C59D6}" type="presParOf" srcId="{A7E4C5BE-A7A6-4809-A504-E6C9EA8260A4}" destId="{48AE51FC-75EA-4B63-933F-1098C74445D3}" srcOrd="7" destOrd="0" presId="urn:microsoft.com/office/officeart/2005/8/layout/orgChart1"/>
    <dgm:cxn modelId="{225DF7AB-3714-4EE5-B345-BA042D173288}" type="presParOf" srcId="{48AE51FC-75EA-4B63-933F-1098C74445D3}" destId="{1C8B15CA-B6CB-4F58-9547-173AF03D9E3C}" srcOrd="0" destOrd="0" presId="urn:microsoft.com/office/officeart/2005/8/layout/orgChart1"/>
    <dgm:cxn modelId="{333FD2D3-BEE4-4FB1-879F-15AF2D11FFD2}" type="presParOf" srcId="{1C8B15CA-B6CB-4F58-9547-173AF03D9E3C}" destId="{060A4CC7-AB49-4E25-9FF4-416CFD7EF8B0}" srcOrd="0" destOrd="0" presId="urn:microsoft.com/office/officeart/2005/8/layout/orgChart1"/>
    <dgm:cxn modelId="{6834BD4B-BA8C-4826-8FD2-271FE2C807DB}" type="presParOf" srcId="{1C8B15CA-B6CB-4F58-9547-173AF03D9E3C}" destId="{7E602122-8B2A-4411-AD85-1B02E610CB13}" srcOrd="1" destOrd="0" presId="urn:microsoft.com/office/officeart/2005/8/layout/orgChart1"/>
    <dgm:cxn modelId="{2C717665-73FC-4947-94AC-67DB58ACFD3F}" type="presParOf" srcId="{48AE51FC-75EA-4B63-933F-1098C74445D3}" destId="{C22ADB54-AB2D-4857-A7AC-75A855A138D9}" srcOrd="1" destOrd="0" presId="urn:microsoft.com/office/officeart/2005/8/layout/orgChart1"/>
    <dgm:cxn modelId="{2F632FDA-B09E-4CB4-A8C8-D407E2888D61}" type="presParOf" srcId="{48AE51FC-75EA-4B63-933F-1098C74445D3}" destId="{467B4C42-A868-45E7-8301-12F138812B53}" srcOrd="2" destOrd="0" presId="urn:microsoft.com/office/officeart/2005/8/layout/orgChart1"/>
    <dgm:cxn modelId="{E601B0E0-0472-4B1D-8FBA-B25146D0DEA0}" type="presParOf" srcId="{A7E4C5BE-A7A6-4809-A504-E6C9EA8260A4}" destId="{3850A822-1853-4854-8A16-A13075A18BE6}" srcOrd="8" destOrd="0" presId="urn:microsoft.com/office/officeart/2005/8/layout/orgChart1"/>
    <dgm:cxn modelId="{117B9FE8-6905-4177-8E63-012C8A29A510}" type="presParOf" srcId="{A7E4C5BE-A7A6-4809-A504-E6C9EA8260A4}" destId="{A1B62820-A0A6-4618-A8DB-22FB3316B8D9}" srcOrd="9" destOrd="0" presId="urn:microsoft.com/office/officeart/2005/8/layout/orgChart1"/>
    <dgm:cxn modelId="{312D9E33-6FCF-4FAB-B4EB-B18BA83DD42E}" type="presParOf" srcId="{A1B62820-A0A6-4618-A8DB-22FB3316B8D9}" destId="{FE8082E4-9179-469A-94C0-8ACF88692B42}" srcOrd="0" destOrd="0" presId="urn:microsoft.com/office/officeart/2005/8/layout/orgChart1"/>
    <dgm:cxn modelId="{7C50F325-3F9E-4169-93C3-8D9A5168F8C5}" type="presParOf" srcId="{FE8082E4-9179-469A-94C0-8ACF88692B42}" destId="{B1BE97D7-900D-471E-B10C-5A4DD9ADBB63}" srcOrd="0" destOrd="0" presId="urn:microsoft.com/office/officeart/2005/8/layout/orgChart1"/>
    <dgm:cxn modelId="{53547C45-DC1A-483C-B064-7A23EBAF518E}" type="presParOf" srcId="{FE8082E4-9179-469A-94C0-8ACF88692B42}" destId="{9E82C490-90A9-440C-8F24-5F46F92A154E}" srcOrd="1" destOrd="0" presId="urn:microsoft.com/office/officeart/2005/8/layout/orgChart1"/>
    <dgm:cxn modelId="{80466EC3-CE58-4341-B216-A70300BC5C97}" type="presParOf" srcId="{A1B62820-A0A6-4618-A8DB-22FB3316B8D9}" destId="{02CD91DE-58B4-49B6-9952-9FDDA01BE58B}" srcOrd="1" destOrd="0" presId="urn:microsoft.com/office/officeart/2005/8/layout/orgChart1"/>
    <dgm:cxn modelId="{694549C6-93A9-4898-9B9C-CBF8446BB0DF}" type="presParOf" srcId="{A1B62820-A0A6-4618-A8DB-22FB3316B8D9}" destId="{5ECB96DF-7430-47F5-A96A-ED76A22C22BD}" srcOrd="2" destOrd="0" presId="urn:microsoft.com/office/officeart/2005/8/layout/orgChart1"/>
    <dgm:cxn modelId="{3128D8EE-7E49-4BB7-847A-AF7ED50890A2}" type="presParOf" srcId="{75E30F0D-78CF-468F-949A-7214B4E1394A}" destId="{4637482D-4DC3-4B99-9BE4-DB0B971CAFD0}" srcOrd="2" destOrd="0" presId="urn:microsoft.com/office/officeart/2005/8/layout/orgChart1"/>
    <dgm:cxn modelId="{B27A4373-DBF0-4DB7-B480-63D4AB4DC5BA}" type="presParOf" srcId="{30B746F9-2B63-4A42-B82A-DF8055BB4844}" destId="{1B43D64D-90B9-44DA-81C3-F91BDF2F73E7}" srcOrd="6" destOrd="0" presId="urn:microsoft.com/office/officeart/2005/8/layout/orgChart1"/>
    <dgm:cxn modelId="{D005EDBF-B5ED-4C8A-B765-A46400281128}" type="presParOf" srcId="{30B746F9-2B63-4A42-B82A-DF8055BB4844}" destId="{9C870858-7F89-4C84-8A22-7E32F65A5CCA}" srcOrd="7" destOrd="0" presId="urn:microsoft.com/office/officeart/2005/8/layout/orgChart1"/>
    <dgm:cxn modelId="{C4FC2386-6976-45ED-B279-A3F254A71F84}" type="presParOf" srcId="{9C870858-7F89-4C84-8A22-7E32F65A5CCA}" destId="{0AD99FCA-D5FC-4A73-84F3-10DB337837A2}" srcOrd="0" destOrd="0" presId="urn:microsoft.com/office/officeart/2005/8/layout/orgChart1"/>
    <dgm:cxn modelId="{2D0BBA64-1B84-4A81-BEBE-A4214F9BAF9D}" type="presParOf" srcId="{0AD99FCA-D5FC-4A73-84F3-10DB337837A2}" destId="{70D38954-948D-4B21-89FC-BD6AADA23256}" srcOrd="0" destOrd="0" presId="urn:microsoft.com/office/officeart/2005/8/layout/orgChart1"/>
    <dgm:cxn modelId="{AA3FBB7D-812D-4E50-9E7E-4F7BA543D29C}" type="presParOf" srcId="{0AD99FCA-D5FC-4A73-84F3-10DB337837A2}" destId="{404B91F0-98EF-47AA-8244-9174973B5856}" srcOrd="1" destOrd="0" presId="urn:microsoft.com/office/officeart/2005/8/layout/orgChart1"/>
    <dgm:cxn modelId="{007AD7FA-3982-46B6-867F-7B647B76A2F9}" type="presParOf" srcId="{9C870858-7F89-4C84-8A22-7E32F65A5CCA}" destId="{F6839F07-4DE9-409B-B9EE-A440AD30FF18}" srcOrd="1" destOrd="0" presId="urn:microsoft.com/office/officeart/2005/8/layout/orgChart1"/>
    <dgm:cxn modelId="{E266A17E-9022-498D-B8AD-90C8754D8041}" type="presParOf" srcId="{F6839F07-4DE9-409B-B9EE-A440AD30FF18}" destId="{701E2ACE-6E1C-4E71-80B2-2A0DAA8C1798}" srcOrd="0" destOrd="0" presId="urn:microsoft.com/office/officeart/2005/8/layout/orgChart1"/>
    <dgm:cxn modelId="{A81BF7AC-048D-4A84-89AC-CD979B41337A}" type="presParOf" srcId="{F6839F07-4DE9-409B-B9EE-A440AD30FF18}" destId="{ECDFF126-372B-477C-A73D-9C764A39D8A4}" srcOrd="1" destOrd="0" presId="urn:microsoft.com/office/officeart/2005/8/layout/orgChart1"/>
    <dgm:cxn modelId="{50A4E744-3716-420A-986C-40F9140F1C6B}" type="presParOf" srcId="{ECDFF126-372B-477C-A73D-9C764A39D8A4}" destId="{2B71CE05-314D-441B-A99C-E0359EFA0E37}" srcOrd="0" destOrd="0" presId="urn:microsoft.com/office/officeart/2005/8/layout/orgChart1"/>
    <dgm:cxn modelId="{30B39974-C5C6-447C-B94E-584FC5D6BC09}" type="presParOf" srcId="{2B71CE05-314D-441B-A99C-E0359EFA0E37}" destId="{3BF88984-EA1D-4F93-816B-C5A5A87AF834}" srcOrd="0" destOrd="0" presId="urn:microsoft.com/office/officeart/2005/8/layout/orgChart1"/>
    <dgm:cxn modelId="{71A54EED-665A-4AD2-80DD-7237FB39A2B9}" type="presParOf" srcId="{2B71CE05-314D-441B-A99C-E0359EFA0E37}" destId="{33F113DF-0857-48F2-AB55-B01D6C77489B}" srcOrd="1" destOrd="0" presId="urn:microsoft.com/office/officeart/2005/8/layout/orgChart1"/>
    <dgm:cxn modelId="{4019D409-73B6-47DF-9E60-7FD386CCFBC2}" type="presParOf" srcId="{ECDFF126-372B-477C-A73D-9C764A39D8A4}" destId="{C7698CFD-6A8E-45FF-95C8-396001EEFB56}" srcOrd="1" destOrd="0" presId="urn:microsoft.com/office/officeart/2005/8/layout/orgChart1"/>
    <dgm:cxn modelId="{FA3B4DEC-3A4A-415A-8DA1-EF50DBF434D3}" type="presParOf" srcId="{ECDFF126-372B-477C-A73D-9C764A39D8A4}" destId="{3498FC17-55E9-4CEE-918C-06403E71B959}" srcOrd="2" destOrd="0" presId="urn:microsoft.com/office/officeart/2005/8/layout/orgChart1"/>
    <dgm:cxn modelId="{E4300577-8D08-485C-8D7E-A1E8F15214F3}" type="presParOf" srcId="{F6839F07-4DE9-409B-B9EE-A440AD30FF18}" destId="{DD5AD0F7-D2F8-46CD-8827-FA6EB7106B79}" srcOrd="2" destOrd="0" presId="urn:microsoft.com/office/officeart/2005/8/layout/orgChart1"/>
    <dgm:cxn modelId="{410C4D49-87EF-46B7-8393-DE56E454BCE3}" type="presParOf" srcId="{F6839F07-4DE9-409B-B9EE-A440AD30FF18}" destId="{D98EBE25-0F52-4653-99AF-C5EBE30F81BD}" srcOrd="3" destOrd="0" presId="urn:microsoft.com/office/officeart/2005/8/layout/orgChart1"/>
    <dgm:cxn modelId="{0F2BDDD4-CD43-49B0-A3E0-C39CBE0CC532}" type="presParOf" srcId="{D98EBE25-0F52-4653-99AF-C5EBE30F81BD}" destId="{82465E1E-8854-4E56-B41D-DE194CC90F55}" srcOrd="0" destOrd="0" presId="urn:microsoft.com/office/officeart/2005/8/layout/orgChart1"/>
    <dgm:cxn modelId="{4804BB6E-29DB-48DC-B8AC-08757298A840}" type="presParOf" srcId="{82465E1E-8854-4E56-B41D-DE194CC90F55}" destId="{23850D86-1C35-43B1-AD0E-D41C3C42B3AF}" srcOrd="0" destOrd="0" presId="urn:microsoft.com/office/officeart/2005/8/layout/orgChart1"/>
    <dgm:cxn modelId="{64D9B451-9654-4654-B142-959FB4B20FF0}" type="presParOf" srcId="{82465E1E-8854-4E56-B41D-DE194CC90F55}" destId="{6B65A4F2-01AF-4CF2-98E9-481A82627C41}" srcOrd="1" destOrd="0" presId="urn:microsoft.com/office/officeart/2005/8/layout/orgChart1"/>
    <dgm:cxn modelId="{62D1B791-D2E1-451D-9CB7-7C7F36BAEF47}" type="presParOf" srcId="{D98EBE25-0F52-4653-99AF-C5EBE30F81BD}" destId="{437A6D73-1CC9-47AF-9480-780229A98AAF}" srcOrd="1" destOrd="0" presId="urn:microsoft.com/office/officeart/2005/8/layout/orgChart1"/>
    <dgm:cxn modelId="{5C0C7CB9-3577-4FE4-A63C-CF9AD72D606D}" type="presParOf" srcId="{D98EBE25-0F52-4653-99AF-C5EBE30F81BD}" destId="{DBF07675-B66D-44E8-A4B5-0FF5B1D1F711}" srcOrd="2" destOrd="0" presId="urn:microsoft.com/office/officeart/2005/8/layout/orgChart1"/>
    <dgm:cxn modelId="{CA2C3753-CBA5-44B9-A24F-1D70C9E779C2}" type="presParOf" srcId="{F6839F07-4DE9-409B-B9EE-A440AD30FF18}" destId="{CA7A8044-A7C6-4AD0-A532-76C3D38C3722}" srcOrd="4" destOrd="0" presId="urn:microsoft.com/office/officeart/2005/8/layout/orgChart1"/>
    <dgm:cxn modelId="{190189AF-97B7-44AC-ABD8-01E476BD21BC}" type="presParOf" srcId="{F6839F07-4DE9-409B-B9EE-A440AD30FF18}" destId="{42787E58-7A28-4EA0-B748-20B6EBF5D956}" srcOrd="5" destOrd="0" presId="urn:microsoft.com/office/officeart/2005/8/layout/orgChart1"/>
    <dgm:cxn modelId="{37F945B6-FA4D-431F-B9D7-C28146F8D531}" type="presParOf" srcId="{42787E58-7A28-4EA0-B748-20B6EBF5D956}" destId="{5D9ABF90-E21D-4597-8EA8-CD920FE25211}" srcOrd="0" destOrd="0" presId="urn:microsoft.com/office/officeart/2005/8/layout/orgChart1"/>
    <dgm:cxn modelId="{AE0BFFA7-EBB4-4C5E-8E0C-01716711F903}" type="presParOf" srcId="{5D9ABF90-E21D-4597-8EA8-CD920FE25211}" destId="{181FF814-8FC6-4EE9-B67F-72F3CC66159C}" srcOrd="0" destOrd="0" presId="urn:microsoft.com/office/officeart/2005/8/layout/orgChart1"/>
    <dgm:cxn modelId="{2249CB33-F25C-40B1-860E-73A51B3C20BA}" type="presParOf" srcId="{5D9ABF90-E21D-4597-8EA8-CD920FE25211}" destId="{97111716-2E98-4618-9F26-2E7B1CA361E1}" srcOrd="1" destOrd="0" presId="urn:microsoft.com/office/officeart/2005/8/layout/orgChart1"/>
    <dgm:cxn modelId="{F8AA45BD-BB24-4AC4-970D-200089F52EB2}" type="presParOf" srcId="{42787E58-7A28-4EA0-B748-20B6EBF5D956}" destId="{55B953B5-CEF7-4918-9CF9-B26447876363}" srcOrd="1" destOrd="0" presId="urn:microsoft.com/office/officeart/2005/8/layout/orgChart1"/>
    <dgm:cxn modelId="{6AE57807-2C5A-4720-B382-18D6239CDC3F}" type="presParOf" srcId="{42787E58-7A28-4EA0-B748-20B6EBF5D956}" destId="{C1466230-A421-4EF2-97AF-E58C4965613F}" srcOrd="2" destOrd="0" presId="urn:microsoft.com/office/officeart/2005/8/layout/orgChart1"/>
    <dgm:cxn modelId="{D5C7AC5C-945D-419E-8557-AB8DFA0A2446}" type="presParOf" srcId="{9C870858-7F89-4C84-8A22-7E32F65A5CCA}" destId="{B3732AD3-915A-4CDD-A0CB-BFA7934B0133}" srcOrd="2" destOrd="0" presId="urn:microsoft.com/office/officeart/2005/8/layout/orgChart1"/>
    <dgm:cxn modelId="{7BD6AEFF-07D9-4743-9C1D-E6B0C051F463}" type="presParOf" srcId="{30B746F9-2B63-4A42-B82A-DF8055BB4844}" destId="{05B4EFDF-F5F7-4370-8FA5-44EB9EBEA7E3}" srcOrd="8" destOrd="0" presId="urn:microsoft.com/office/officeart/2005/8/layout/orgChart1"/>
    <dgm:cxn modelId="{C5FFEE7A-7C06-4E74-BDD8-90D8FC54BE3D}" type="presParOf" srcId="{30B746F9-2B63-4A42-B82A-DF8055BB4844}" destId="{6A3C7414-9C96-457B-AD9E-BD3717C4CC1D}" srcOrd="9" destOrd="0" presId="urn:microsoft.com/office/officeart/2005/8/layout/orgChart1"/>
    <dgm:cxn modelId="{A7834CDC-6520-4483-8D86-40F0A97D2146}" type="presParOf" srcId="{6A3C7414-9C96-457B-AD9E-BD3717C4CC1D}" destId="{49E48E3C-8E18-421F-969A-840556FC38B9}" srcOrd="0" destOrd="0" presId="urn:microsoft.com/office/officeart/2005/8/layout/orgChart1"/>
    <dgm:cxn modelId="{C8E1D6F8-65EE-4E9E-84BC-B9E1078D7B60}" type="presParOf" srcId="{49E48E3C-8E18-421F-969A-840556FC38B9}" destId="{1F2110FE-9BC7-44D3-9E56-87C22E6F8FF2}" srcOrd="0" destOrd="0" presId="urn:microsoft.com/office/officeart/2005/8/layout/orgChart1"/>
    <dgm:cxn modelId="{20457187-3A21-4465-BBB8-8285BDCD9BE5}" type="presParOf" srcId="{49E48E3C-8E18-421F-969A-840556FC38B9}" destId="{38F59205-52C1-4730-A243-3818C5C0950F}" srcOrd="1" destOrd="0" presId="urn:microsoft.com/office/officeart/2005/8/layout/orgChart1"/>
    <dgm:cxn modelId="{E7D71461-E870-469A-9A07-06F524A77870}" type="presParOf" srcId="{6A3C7414-9C96-457B-AD9E-BD3717C4CC1D}" destId="{D8D946DE-BC21-4F45-908C-7CE69E77BBCA}" srcOrd="1" destOrd="0" presId="urn:microsoft.com/office/officeart/2005/8/layout/orgChart1"/>
    <dgm:cxn modelId="{74F8509C-8079-4FF2-B2C1-50D962C2ABAA}" type="presParOf" srcId="{D8D946DE-BC21-4F45-908C-7CE69E77BBCA}" destId="{4B688A5F-6463-48A7-B84F-7FA5D847CEEF}" srcOrd="0" destOrd="0" presId="urn:microsoft.com/office/officeart/2005/8/layout/orgChart1"/>
    <dgm:cxn modelId="{9751143C-C65C-4927-8D9E-52E47D7B7709}" type="presParOf" srcId="{D8D946DE-BC21-4F45-908C-7CE69E77BBCA}" destId="{1797590B-43A0-45FB-ACCA-DDF90CAD285D}" srcOrd="1" destOrd="0" presId="urn:microsoft.com/office/officeart/2005/8/layout/orgChart1"/>
    <dgm:cxn modelId="{78D7351B-03E2-4FE7-A958-CD650A023EA9}" type="presParOf" srcId="{1797590B-43A0-45FB-ACCA-DDF90CAD285D}" destId="{0F142030-4712-497F-978F-D48D8425270C}" srcOrd="0" destOrd="0" presId="urn:microsoft.com/office/officeart/2005/8/layout/orgChart1"/>
    <dgm:cxn modelId="{AD4BF39F-FF41-4AE3-A371-6DDC4ACBAA6D}" type="presParOf" srcId="{0F142030-4712-497F-978F-D48D8425270C}" destId="{0A9DD8F6-46DE-4C83-97D8-9A05C1385F9C}" srcOrd="0" destOrd="0" presId="urn:microsoft.com/office/officeart/2005/8/layout/orgChart1"/>
    <dgm:cxn modelId="{86707F6E-2308-4CCE-A085-F052CB64B9B0}" type="presParOf" srcId="{0F142030-4712-497F-978F-D48D8425270C}" destId="{B088104D-E533-4B7D-AC26-135EE31FE65E}" srcOrd="1" destOrd="0" presId="urn:microsoft.com/office/officeart/2005/8/layout/orgChart1"/>
    <dgm:cxn modelId="{8FDB501C-B4A2-4ECD-A909-177FB64F9A2F}" type="presParOf" srcId="{1797590B-43A0-45FB-ACCA-DDF90CAD285D}" destId="{A222B090-E785-408F-926C-AE79AB87AE85}" srcOrd="1" destOrd="0" presId="urn:microsoft.com/office/officeart/2005/8/layout/orgChart1"/>
    <dgm:cxn modelId="{5EC37344-223B-4B83-92A4-7D38BDF3E85B}" type="presParOf" srcId="{1797590B-43A0-45FB-ACCA-DDF90CAD285D}" destId="{823CAD13-58F3-43FE-980B-4DF608A58832}" srcOrd="2" destOrd="0" presId="urn:microsoft.com/office/officeart/2005/8/layout/orgChart1"/>
    <dgm:cxn modelId="{C63E5987-999D-4FE0-9739-52EBCAE7EEC6}" type="presParOf" srcId="{D8D946DE-BC21-4F45-908C-7CE69E77BBCA}" destId="{2B492C80-71F2-4553-8501-E59515D6EED8}" srcOrd="2" destOrd="0" presId="urn:microsoft.com/office/officeart/2005/8/layout/orgChart1"/>
    <dgm:cxn modelId="{B7B7C65E-D215-4566-9668-6810C180666F}" type="presParOf" srcId="{D8D946DE-BC21-4F45-908C-7CE69E77BBCA}" destId="{647655A7-A53C-4929-B850-10E68F4DBD96}" srcOrd="3" destOrd="0" presId="urn:microsoft.com/office/officeart/2005/8/layout/orgChart1"/>
    <dgm:cxn modelId="{8FFB703E-B9F3-4203-848C-CD1B5EC14FB4}" type="presParOf" srcId="{647655A7-A53C-4929-B850-10E68F4DBD96}" destId="{F8E31493-51B2-4D25-97A8-8AB62AAC45C4}" srcOrd="0" destOrd="0" presId="urn:microsoft.com/office/officeart/2005/8/layout/orgChart1"/>
    <dgm:cxn modelId="{9A507E08-9537-4A37-B398-6745DB9F85E2}" type="presParOf" srcId="{F8E31493-51B2-4D25-97A8-8AB62AAC45C4}" destId="{DC40088B-02D8-4373-AD7A-E091D0F3AD00}" srcOrd="0" destOrd="0" presId="urn:microsoft.com/office/officeart/2005/8/layout/orgChart1"/>
    <dgm:cxn modelId="{FCCA5D85-58C1-4631-83BD-A7D831A1D68F}" type="presParOf" srcId="{F8E31493-51B2-4D25-97A8-8AB62AAC45C4}" destId="{B55BB839-040F-4AF3-A29D-E75300D8C30D}" srcOrd="1" destOrd="0" presId="urn:microsoft.com/office/officeart/2005/8/layout/orgChart1"/>
    <dgm:cxn modelId="{DECD518F-7A85-4518-9AC6-7B82549740A2}" type="presParOf" srcId="{647655A7-A53C-4929-B850-10E68F4DBD96}" destId="{17D76FBD-C35B-455A-AADD-8CEBCF703F55}" srcOrd="1" destOrd="0" presId="urn:microsoft.com/office/officeart/2005/8/layout/orgChart1"/>
    <dgm:cxn modelId="{3E87A3D5-BB06-4AB4-B3E8-3DBC1A7DF552}" type="presParOf" srcId="{647655A7-A53C-4929-B850-10E68F4DBD96}" destId="{9E23B0F2-3438-442F-BA38-91459CF4BD85}" srcOrd="2" destOrd="0" presId="urn:microsoft.com/office/officeart/2005/8/layout/orgChart1"/>
    <dgm:cxn modelId="{F986916D-2902-4F0E-918A-F27B15A02B72}" type="presParOf" srcId="{D8D946DE-BC21-4F45-908C-7CE69E77BBCA}" destId="{C5DC2836-6B0D-4BF4-A8D3-710F16E20F22}" srcOrd="4" destOrd="0" presId="urn:microsoft.com/office/officeart/2005/8/layout/orgChart1"/>
    <dgm:cxn modelId="{CAE53D5A-EE00-4269-8E34-A2138C885446}" type="presParOf" srcId="{D8D946DE-BC21-4F45-908C-7CE69E77BBCA}" destId="{19AF32AE-917C-4E27-B1E8-09927FADAFBC}" srcOrd="5" destOrd="0" presId="urn:microsoft.com/office/officeart/2005/8/layout/orgChart1"/>
    <dgm:cxn modelId="{9E70F9F0-5969-4662-9207-90E38A609C68}" type="presParOf" srcId="{19AF32AE-917C-4E27-B1E8-09927FADAFBC}" destId="{CE72D6C6-F8C8-45F5-B343-BCA3416BFDFE}" srcOrd="0" destOrd="0" presId="urn:microsoft.com/office/officeart/2005/8/layout/orgChart1"/>
    <dgm:cxn modelId="{323612B3-93CF-4641-9039-F8599790D760}" type="presParOf" srcId="{CE72D6C6-F8C8-45F5-B343-BCA3416BFDFE}" destId="{2A667B5E-07D4-4046-BAE0-BAF50F1ECD39}" srcOrd="0" destOrd="0" presId="urn:microsoft.com/office/officeart/2005/8/layout/orgChart1"/>
    <dgm:cxn modelId="{9BCF07FC-6505-47D4-88F6-8A810E14FF65}" type="presParOf" srcId="{CE72D6C6-F8C8-45F5-B343-BCA3416BFDFE}" destId="{D910AE3E-571A-46F4-AC7E-394920D702E3}" srcOrd="1" destOrd="0" presId="urn:microsoft.com/office/officeart/2005/8/layout/orgChart1"/>
    <dgm:cxn modelId="{23666FBC-55B2-473E-8D06-07DDDD5A4B34}" type="presParOf" srcId="{19AF32AE-917C-4E27-B1E8-09927FADAFBC}" destId="{84944A6E-E40B-499A-AC69-5D0ED5847C4C}" srcOrd="1" destOrd="0" presId="urn:microsoft.com/office/officeart/2005/8/layout/orgChart1"/>
    <dgm:cxn modelId="{BF5DC077-D043-412B-99AC-9DF006149BA8}" type="presParOf" srcId="{19AF32AE-917C-4E27-B1E8-09927FADAFBC}" destId="{E9196512-DDA2-4267-8C65-C06842F3D1A7}" srcOrd="2" destOrd="0" presId="urn:microsoft.com/office/officeart/2005/8/layout/orgChart1"/>
    <dgm:cxn modelId="{3E740D4A-12F8-4627-8494-9C809B8F1996}" type="presParOf" srcId="{6A3C7414-9C96-457B-AD9E-BD3717C4CC1D}" destId="{756B324B-91A4-43F6-A933-690C6599DE21}" srcOrd="2" destOrd="0" presId="urn:microsoft.com/office/officeart/2005/8/layout/orgChart1"/>
    <dgm:cxn modelId="{80D4EDC9-2B53-40C6-9872-8DDF14BA2815}" type="presParOf" srcId="{30B746F9-2B63-4A42-B82A-DF8055BB4844}" destId="{4A31A0D4-3BE3-4881-A00A-97AF1E17262B}" srcOrd="10" destOrd="0" presId="urn:microsoft.com/office/officeart/2005/8/layout/orgChart1"/>
    <dgm:cxn modelId="{85F6798E-EBBD-4B1D-B111-70AD73A4C1ED}" type="presParOf" srcId="{30B746F9-2B63-4A42-B82A-DF8055BB4844}" destId="{E6A44FAC-041C-4ED6-8DD2-EF8EC4CE8865}" srcOrd="11" destOrd="0" presId="urn:microsoft.com/office/officeart/2005/8/layout/orgChart1"/>
    <dgm:cxn modelId="{F9F9B3A5-A501-4BA0-B57F-3CBC7D31A2D7}" type="presParOf" srcId="{E6A44FAC-041C-4ED6-8DD2-EF8EC4CE8865}" destId="{79D29CB7-05C7-480C-9565-80516C908C54}" srcOrd="0" destOrd="0" presId="urn:microsoft.com/office/officeart/2005/8/layout/orgChart1"/>
    <dgm:cxn modelId="{67F6CD62-C64E-4C0C-AFE3-38B4A9FC5DA2}" type="presParOf" srcId="{79D29CB7-05C7-480C-9565-80516C908C54}" destId="{BCEAF165-9658-409A-8413-9D8EAB2B42B1}" srcOrd="0" destOrd="0" presId="urn:microsoft.com/office/officeart/2005/8/layout/orgChart1"/>
    <dgm:cxn modelId="{2389BF33-7833-4474-A32F-895B66323C4C}" type="presParOf" srcId="{79D29CB7-05C7-480C-9565-80516C908C54}" destId="{B1E03B32-7912-43B1-A347-7021CEE45191}" srcOrd="1" destOrd="0" presId="urn:microsoft.com/office/officeart/2005/8/layout/orgChart1"/>
    <dgm:cxn modelId="{3230A3A1-2611-420C-9FA8-5F57F0FE0089}" type="presParOf" srcId="{E6A44FAC-041C-4ED6-8DD2-EF8EC4CE8865}" destId="{9BCFD0B3-D3CA-4BC9-AAC7-03EAAD7C0EDE}" srcOrd="1" destOrd="0" presId="urn:microsoft.com/office/officeart/2005/8/layout/orgChart1"/>
    <dgm:cxn modelId="{EE4413D1-A388-45A3-AC1C-924D19263543}" type="presParOf" srcId="{9BCFD0B3-D3CA-4BC9-AAC7-03EAAD7C0EDE}" destId="{BE2911A4-068D-436C-8F9B-4AAB5DB49B60}" srcOrd="0" destOrd="0" presId="urn:microsoft.com/office/officeart/2005/8/layout/orgChart1"/>
    <dgm:cxn modelId="{61F4C4E3-AFE9-46AD-92CC-0DAD6C05BF5F}" type="presParOf" srcId="{9BCFD0B3-D3CA-4BC9-AAC7-03EAAD7C0EDE}" destId="{1F15B144-F1E6-40FA-909D-92D275453046}" srcOrd="1" destOrd="0" presId="urn:microsoft.com/office/officeart/2005/8/layout/orgChart1"/>
    <dgm:cxn modelId="{E25174DC-8EA0-4B38-82F1-1854DAB28997}" type="presParOf" srcId="{1F15B144-F1E6-40FA-909D-92D275453046}" destId="{A2C2A12A-45E9-4635-9A1A-5D6C65EBB850}" srcOrd="0" destOrd="0" presId="urn:microsoft.com/office/officeart/2005/8/layout/orgChart1"/>
    <dgm:cxn modelId="{F70702A8-6F5B-4CD2-8718-11D637BEEF9D}" type="presParOf" srcId="{A2C2A12A-45E9-4635-9A1A-5D6C65EBB850}" destId="{873BAF9D-CD2E-43CE-80CE-742823E629B1}" srcOrd="0" destOrd="0" presId="urn:microsoft.com/office/officeart/2005/8/layout/orgChart1"/>
    <dgm:cxn modelId="{0157966B-6C70-46D1-89E2-A8A0D464870E}" type="presParOf" srcId="{A2C2A12A-45E9-4635-9A1A-5D6C65EBB850}" destId="{B77868FE-55BB-4F92-A034-FFB6DDF36A69}" srcOrd="1" destOrd="0" presId="urn:microsoft.com/office/officeart/2005/8/layout/orgChart1"/>
    <dgm:cxn modelId="{FDC125CF-74A5-4363-93F1-1D828A68D660}" type="presParOf" srcId="{1F15B144-F1E6-40FA-909D-92D275453046}" destId="{5002189B-987D-4990-BFE2-2F5A9357F43B}" srcOrd="1" destOrd="0" presId="urn:microsoft.com/office/officeart/2005/8/layout/orgChart1"/>
    <dgm:cxn modelId="{0232B7BB-6CBD-4FB2-84D8-649678D678C5}" type="presParOf" srcId="{1F15B144-F1E6-40FA-909D-92D275453046}" destId="{8CF4DFA7-3DAC-4381-885A-6F5555D95151}" srcOrd="2" destOrd="0" presId="urn:microsoft.com/office/officeart/2005/8/layout/orgChart1"/>
    <dgm:cxn modelId="{7DAF1208-A142-444E-A30C-1207AE557FAC}" type="presParOf" srcId="{9BCFD0B3-D3CA-4BC9-AAC7-03EAAD7C0EDE}" destId="{103ABF5A-ED12-4427-8F81-CC60DB792CCE}" srcOrd="2" destOrd="0" presId="urn:microsoft.com/office/officeart/2005/8/layout/orgChart1"/>
    <dgm:cxn modelId="{6A8F3D7B-787C-48D1-BF1C-1BFDC04F5520}" type="presParOf" srcId="{9BCFD0B3-D3CA-4BC9-AAC7-03EAAD7C0EDE}" destId="{E53637FA-0F15-4497-9F3D-99489ADB121E}" srcOrd="3" destOrd="0" presId="urn:microsoft.com/office/officeart/2005/8/layout/orgChart1"/>
    <dgm:cxn modelId="{4AD9FF20-0D53-4B9F-B3D4-37D8C66822B1}" type="presParOf" srcId="{E53637FA-0F15-4497-9F3D-99489ADB121E}" destId="{5A2D7C7F-717F-4DEB-B1B7-F79018BAF395}" srcOrd="0" destOrd="0" presId="urn:microsoft.com/office/officeart/2005/8/layout/orgChart1"/>
    <dgm:cxn modelId="{D0BF69B1-1D68-45AA-ACE8-CE7A188F749B}" type="presParOf" srcId="{5A2D7C7F-717F-4DEB-B1B7-F79018BAF395}" destId="{26DE6532-FF26-4444-8393-DFFAF1272B64}" srcOrd="0" destOrd="0" presId="urn:microsoft.com/office/officeart/2005/8/layout/orgChart1"/>
    <dgm:cxn modelId="{6C92D316-FBF5-4955-A4FA-0ED226924477}" type="presParOf" srcId="{5A2D7C7F-717F-4DEB-B1B7-F79018BAF395}" destId="{D08C8B1C-13D6-44A4-9B68-9A0536FEC3ED}" srcOrd="1" destOrd="0" presId="urn:microsoft.com/office/officeart/2005/8/layout/orgChart1"/>
    <dgm:cxn modelId="{7E54737E-AAF7-431C-9316-1FCD5C85D0BB}" type="presParOf" srcId="{E53637FA-0F15-4497-9F3D-99489ADB121E}" destId="{3945079B-5F4C-4A67-AE24-706F659C1559}" srcOrd="1" destOrd="0" presId="urn:microsoft.com/office/officeart/2005/8/layout/orgChart1"/>
    <dgm:cxn modelId="{FB17E43C-4CB8-414E-A1FD-1DD44958A9F9}" type="presParOf" srcId="{E53637FA-0F15-4497-9F3D-99489ADB121E}" destId="{62E50F7F-E551-4765-8B97-5BC37AA5F91E}" srcOrd="2" destOrd="0" presId="urn:microsoft.com/office/officeart/2005/8/layout/orgChart1"/>
    <dgm:cxn modelId="{A91E7E37-AC3C-4882-9368-6405D9C163D8}" type="presParOf" srcId="{9BCFD0B3-D3CA-4BC9-AAC7-03EAAD7C0EDE}" destId="{6E7E712A-1AC7-4BA5-89E0-AB13180BAC26}" srcOrd="4" destOrd="0" presId="urn:microsoft.com/office/officeart/2005/8/layout/orgChart1"/>
    <dgm:cxn modelId="{E70283FF-E065-475F-BFD9-197D855A75C0}" type="presParOf" srcId="{9BCFD0B3-D3CA-4BC9-AAC7-03EAAD7C0EDE}" destId="{1BB29627-049C-4616-8C7A-4F7CAE7DF136}" srcOrd="5" destOrd="0" presId="urn:microsoft.com/office/officeart/2005/8/layout/orgChart1"/>
    <dgm:cxn modelId="{97777395-81CD-4AF3-9797-436CEB10F654}" type="presParOf" srcId="{1BB29627-049C-4616-8C7A-4F7CAE7DF136}" destId="{2C902324-E75D-4D54-8D1D-A244628E770D}" srcOrd="0" destOrd="0" presId="urn:microsoft.com/office/officeart/2005/8/layout/orgChart1"/>
    <dgm:cxn modelId="{B925D452-D452-47AE-B978-CA2E780245D7}" type="presParOf" srcId="{2C902324-E75D-4D54-8D1D-A244628E770D}" destId="{4B93429B-BF14-4A70-BFAA-D1DB74255C40}" srcOrd="0" destOrd="0" presId="urn:microsoft.com/office/officeart/2005/8/layout/orgChart1"/>
    <dgm:cxn modelId="{2D5A69A6-75DD-46D5-B1F2-D8CA257316B2}" type="presParOf" srcId="{2C902324-E75D-4D54-8D1D-A244628E770D}" destId="{C633D338-C180-4BE8-AC43-F590DF5742CB}" srcOrd="1" destOrd="0" presId="urn:microsoft.com/office/officeart/2005/8/layout/orgChart1"/>
    <dgm:cxn modelId="{28BEF44D-8936-444C-BC1B-87880F7B4421}" type="presParOf" srcId="{1BB29627-049C-4616-8C7A-4F7CAE7DF136}" destId="{8FD4B8B4-8A2F-4061-BB08-979A3CC24FBE}" srcOrd="1" destOrd="0" presId="urn:microsoft.com/office/officeart/2005/8/layout/orgChart1"/>
    <dgm:cxn modelId="{4A2E2C80-D6A8-417B-B5B8-A36417662B33}" type="presParOf" srcId="{8FD4B8B4-8A2F-4061-BB08-979A3CC24FBE}" destId="{C4946932-BCF0-4B49-9BF5-1701243AFB8F}" srcOrd="0" destOrd="0" presId="urn:microsoft.com/office/officeart/2005/8/layout/orgChart1"/>
    <dgm:cxn modelId="{0A63F4B9-6949-4065-9BEA-C8098AEDE572}" type="presParOf" srcId="{8FD4B8B4-8A2F-4061-BB08-979A3CC24FBE}" destId="{1EA61BE3-BF06-4419-B364-E22391F0EAD5}" srcOrd="1" destOrd="0" presId="urn:microsoft.com/office/officeart/2005/8/layout/orgChart1"/>
    <dgm:cxn modelId="{75AD5978-A1F4-4DEF-938D-798522E6B136}" type="presParOf" srcId="{1EA61BE3-BF06-4419-B364-E22391F0EAD5}" destId="{7BFEDBAA-C132-44D1-AD00-46E632E94FFB}" srcOrd="0" destOrd="0" presId="urn:microsoft.com/office/officeart/2005/8/layout/orgChart1"/>
    <dgm:cxn modelId="{93AB5BDE-25DB-4232-AFE4-DF0E26FF8C9E}" type="presParOf" srcId="{7BFEDBAA-C132-44D1-AD00-46E632E94FFB}" destId="{52C886D8-8B72-4578-8E0A-5A909E4477B5}" srcOrd="0" destOrd="0" presId="urn:microsoft.com/office/officeart/2005/8/layout/orgChart1"/>
    <dgm:cxn modelId="{A35B5D96-2692-4383-BDCC-BBBBFFC310E3}" type="presParOf" srcId="{7BFEDBAA-C132-44D1-AD00-46E632E94FFB}" destId="{84CABBBA-76C1-48D6-815F-3E43E39947BD}" srcOrd="1" destOrd="0" presId="urn:microsoft.com/office/officeart/2005/8/layout/orgChart1"/>
    <dgm:cxn modelId="{966AB82F-70FD-4692-964B-318679F0FF3E}" type="presParOf" srcId="{1EA61BE3-BF06-4419-B364-E22391F0EAD5}" destId="{3A94B429-27A9-46F0-AF52-5A315382F4F7}" srcOrd="1" destOrd="0" presId="urn:microsoft.com/office/officeart/2005/8/layout/orgChart1"/>
    <dgm:cxn modelId="{C7D22718-8561-4CDA-9B11-1D4B8E54D670}" type="presParOf" srcId="{1EA61BE3-BF06-4419-B364-E22391F0EAD5}" destId="{66A410A2-D343-4768-A82E-6365F84FF9F2}" srcOrd="2" destOrd="0" presId="urn:microsoft.com/office/officeart/2005/8/layout/orgChart1"/>
    <dgm:cxn modelId="{A60E50B3-424D-485C-80E3-2CB2436BA202}" type="presParOf" srcId="{8FD4B8B4-8A2F-4061-BB08-979A3CC24FBE}" destId="{454F5D5B-03E7-44E6-A933-B4EA74C781EA}" srcOrd="2" destOrd="0" presId="urn:microsoft.com/office/officeart/2005/8/layout/orgChart1"/>
    <dgm:cxn modelId="{73D517CC-32C7-46F6-B57C-7A87C4F65C65}" type="presParOf" srcId="{8FD4B8B4-8A2F-4061-BB08-979A3CC24FBE}" destId="{92755017-840F-41F9-B012-96B9F4F4CED7}" srcOrd="3" destOrd="0" presId="urn:microsoft.com/office/officeart/2005/8/layout/orgChart1"/>
    <dgm:cxn modelId="{557F61D0-F1F1-4BD9-9841-C7DD4CE158AF}" type="presParOf" srcId="{92755017-840F-41F9-B012-96B9F4F4CED7}" destId="{1D15DCBB-4906-4C9A-A990-CABA353ED1D7}" srcOrd="0" destOrd="0" presId="urn:microsoft.com/office/officeart/2005/8/layout/orgChart1"/>
    <dgm:cxn modelId="{0A2326F8-C661-4E64-BF5B-68695049AEEF}" type="presParOf" srcId="{1D15DCBB-4906-4C9A-A990-CABA353ED1D7}" destId="{1DCEFE31-78FC-41A9-9833-88B6D75A9876}" srcOrd="0" destOrd="0" presId="urn:microsoft.com/office/officeart/2005/8/layout/orgChart1"/>
    <dgm:cxn modelId="{3F887693-4798-4A2A-8421-8557B5E02067}" type="presParOf" srcId="{1D15DCBB-4906-4C9A-A990-CABA353ED1D7}" destId="{6B158296-DD7E-489A-AB1E-C4D5F71FBAF4}" srcOrd="1" destOrd="0" presId="urn:microsoft.com/office/officeart/2005/8/layout/orgChart1"/>
    <dgm:cxn modelId="{6CCDBC36-3133-4C1E-A03A-2081925BD43F}" type="presParOf" srcId="{92755017-840F-41F9-B012-96B9F4F4CED7}" destId="{2045291B-6829-409D-9EDF-AC22DA09C623}" srcOrd="1" destOrd="0" presId="urn:microsoft.com/office/officeart/2005/8/layout/orgChart1"/>
    <dgm:cxn modelId="{A08406AF-0156-4FE1-A3EE-F7C8A71C4535}" type="presParOf" srcId="{92755017-840F-41F9-B012-96B9F4F4CED7}" destId="{8440FC0E-199C-4DBE-B871-E21696F751CB}" srcOrd="2" destOrd="0" presId="urn:microsoft.com/office/officeart/2005/8/layout/orgChart1"/>
    <dgm:cxn modelId="{A1223F48-6266-4BC6-94CF-7DBD5D6D3A53}" type="presParOf" srcId="{8FD4B8B4-8A2F-4061-BB08-979A3CC24FBE}" destId="{36A48BE5-D210-4A65-ACE0-17C7A5C0AEEA}" srcOrd="4" destOrd="0" presId="urn:microsoft.com/office/officeart/2005/8/layout/orgChart1"/>
    <dgm:cxn modelId="{8A5BA3EF-C4A3-4C8B-B5E3-8B4B76E0BAE5}" type="presParOf" srcId="{8FD4B8B4-8A2F-4061-BB08-979A3CC24FBE}" destId="{A273D81B-E564-421F-9A43-BD538ABFCE5A}" srcOrd="5" destOrd="0" presId="urn:microsoft.com/office/officeart/2005/8/layout/orgChart1"/>
    <dgm:cxn modelId="{F4E6FF48-7D3F-4026-A279-2EEF7238C09D}" type="presParOf" srcId="{A273D81B-E564-421F-9A43-BD538ABFCE5A}" destId="{06BBA039-37E7-4696-8CA2-3F659073C18C}" srcOrd="0" destOrd="0" presId="urn:microsoft.com/office/officeart/2005/8/layout/orgChart1"/>
    <dgm:cxn modelId="{92C29DC5-96C1-4076-8A83-B170B97C693E}" type="presParOf" srcId="{06BBA039-37E7-4696-8CA2-3F659073C18C}" destId="{C3CB4EE6-FAF0-4CD7-843D-369C82812D26}" srcOrd="0" destOrd="0" presId="urn:microsoft.com/office/officeart/2005/8/layout/orgChart1"/>
    <dgm:cxn modelId="{1C7F3A8D-0E51-4B6D-A6E7-4FABE56A91C1}" type="presParOf" srcId="{06BBA039-37E7-4696-8CA2-3F659073C18C}" destId="{C3C4E4B3-AAC1-4512-824E-8E0ECE70751E}" srcOrd="1" destOrd="0" presId="urn:microsoft.com/office/officeart/2005/8/layout/orgChart1"/>
    <dgm:cxn modelId="{434C8536-E73F-4920-915E-8200AF56DDC7}" type="presParOf" srcId="{A273D81B-E564-421F-9A43-BD538ABFCE5A}" destId="{71487122-9F00-4910-9072-CFBFBAAB62E4}" srcOrd="1" destOrd="0" presId="urn:microsoft.com/office/officeart/2005/8/layout/orgChart1"/>
    <dgm:cxn modelId="{33ED6259-E035-42B4-B420-E517C661CB33}" type="presParOf" srcId="{A273D81B-E564-421F-9A43-BD538ABFCE5A}" destId="{C6DFA1D4-4E33-430E-8780-E216BC146821}" srcOrd="2" destOrd="0" presId="urn:microsoft.com/office/officeart/2005/8/layout/orgChart1"/>
    <dgm:cxn modelId="{92BDFF5C-2A50-4B3E-AA58-BB90F79E74BC}" type="presParOf" srcId="{1BB29627-049C-4616-8C7A-4F7CAE7DF136}" destId="{C21E8F02-D55B-4065-B739-35021DEFCD81}" srcOrd="2" destOrd="0" presId="urn:microsoft.com/office/officeart/2005/8/layout/orgChart1"/>
    <dgm:cxn modelId="{F1643B02-9120-428B-BB83-E8E3561A70F4}" type="presParOf" srcId="{E6A44FAC-041C-4ED6-8DD2-EF8EC4CE8865}" destId="{AC78E81C-EB6E-432A-94EA-D9FB12E98A67}" srcOrd="2" destOrd="0" presId="urn:microsoft.com/office/officeart/2005/8/layout/orgChart1"/>
    <dgm:cxn modelId="{BCD0A9AF-E630-4048-A4C6-BF13C643D976}" type="presParOf" srcId="{30B746F9-2B63-4A42-B82A-DF8055BB4844}" destId="{34D89D22-E219-47D1-9223-51C7B336F659}" srcOrd="12" destOrd="0" presId="urn:microsoft.com/office/officeart/2005/8/layout/orgChart1"/>
    <dgm:cxn modelId="{15A3FFC8-F6F7-47AA-9084-B805E0950306}" type="presParOf" srcId="{30B746F9-2B63-4A42-B82A-DF8055BB4844}" destId="{57B2CCDD-18E6-4F1E-BDE5-E1CBBFA0D8FD}" srcOrd="13" destOrd="0" presId="urn:microsoft.com/office/officeart/2005/8/layout/orgChart1"/>
    <dgm:cxn modelId="{EF6DBE11-2BF2-4C54-AF6C-0AA939CEC02C}" type="presParOf" srcId="{57B2CCDD-18E6-4F1E-BDE5-E1CBBFA0D8FD}" destId="{004E4467-77FB-4B1C-A51A-7C7180C48884}" srcOrd="0" destOrd="0" presId="urn:microsoft.com/office/officeart/2005/8/layout/orgChart1"/>
    <dgm:cxn modelId="{F158A48D-BEAE-48F5-B8B1-6118D666D793}" type="presParOf" srcId="{004E4467-77FB-4B1C-A51A-7C7180C48884}" destId="{05BA66DF-9072-42C6-BF93-B7A440CE1336}" srcOrd="0" destOrd="0" presId="urn:microsoft.com/office/officeart/2005/8/layout/orgChart1"/>
    <dgm:cxn modelId="{F526D5D3-201E-464F-9396-445EB53F19C1}" type="presParOf" srcId="{004E4467-77FB-4B1C-A51A-7C7180C48884}" destId="{17513C52-38FF-4531-BBDF-FBC3CC6E6791}" srcOrd="1" destOrd="0" presId="urn:microsoft.com/office/officeart/2005/8/layout/orgChart1"/>
    <dgm:cxn modelId="{8DC59643-6CD7-4B92-8C7B-0D524A47D692}" type="presParOf" srcId="{57B2CCDD-18E6-4F1E-BDE5-E1CBBFA0D8FD}" destId="{771BC95E-FC23-4C26-BE50-365A923B26CA}" srcOrd="1" destOrd="0" presId="urn:microsoft.com/office/officeart/2005/8/layout/orgChart1"/>
    <dgm:cxn modelId="{B90778B2-C98F-45AF-AA34-A2F74E8ED479}" type="presParOf" srcId="{771BC95E-FC23-4C26-BE50-365A923B26CA}" destId="{0D2941D5-65D0-4C36-B446-351353B31413}" srcOrd="0" destOrd="0" presId="urn:microsoft.com/office/officeart/2005/8/layout/orgChart1"/>
    <dgm:cxn modelId="{79FBE62E-C370-4811-9F14-2F9684404EFF}" type="presParOf" srcId="{771BC95E-FC23-4C26-BE50-365A923B26CA}" destId="{87A07D05-880A-4F01-BB93-F471803669EC}" srcOrd="1" destOrd="0" presId="urn:microsoft.com/office/officeart/2005/8/layout/orgChart1"/>
    <dgm:cxn modelId="{9EF61971-104D-433D-BB10-7CB2577AB3EA}" type="presParOf" srcId="{87A07D05-880A-4F01-BB93-F471803669EC}" destId="{92B34F35-365B-4BEF-9523-8838603429D8}" srcOrd="0" destOrd="0" presId="urn:microsoft.com/office/officeart/2005/8/layout/orgChart1"/>
    <dgm:cxn modelId="{A9DD0BF4-6CF2-4ECC-B2AB-DF9B0A842E74}" type="presParOf" srcId="{92B34F35-365B-4BEF-9523-8838603429D8}" destId="{98E5F67E-F30E-443E-87C2-193E297CED10}" srcOrd="0" destOrd="0" presId="urn:microsoft.com/office/officeart/2005/8/layout/orgChart1"/>
    <dgm:cxn modelId="{7CE8E4F9-B1DA-47F3-900D-0693DFC36F48}" type="presParOf" srcId="{92B34F35-365B-4BEF-9523-8838603429D8}" destId="{61143A96-A709-43BF-8DF7-8890BEED9AB7}" srcOrd="1" destOrd="0" presId="urn:microsoft.com/office/officeart/2005/8/layout/orgChart1"/>
    <dgm:cxn modelId="{BE36550C-EB8E-4739-A858-C2868CF3FBED}" type="presParOf" srcId="{87A07D05-880A-4F01-BB93-F471803669EC}" destId="{3A371FE1-8B4A-4768-A117-913666F889C0}" srcOrd="1" destOrd="0" presId="urn:microsoft.com/office/officeart/2005/8/layout/orgChart1"/>
    <dgm:cxn modelId="{3CA4BBCB-8539-477D-BCF8-03B2046F9266}" type="presParOf" srcId="{87A07D05-880A-4F01-BB93-F471803669EC}" destId="{919F1038-D61D-485C-B271-F7E66D1C2374}" srcOrd="2" destOrd="0" presId="urn:microsoft.com/office/officeart/2005/8/layout/orgChart1"/>
    <dgm:cxn modelId="{0F26ADD2-791D-4EC8-B772-237C0C7CC0EB}" type="presParOf" srcId="{771BC95E-FC23-4C26-BE50-365A923B26CA}" destId="{2C9A6B9D-B921-44BD-8D32-5B9590669AA8}" srcOrd="2" destOrd="0" presId="urn:microsoft.com/office/officeart/2005/8/layout/orgChart1"/>
    <dgm:cxn modelId="{A160431D-28A4-4FC6-BB68-33540FDD3C48}" type="presParOf" srcId="{771BC95E-FC23-4C26-BE50-365A923B26CA}" destId="{21C3EDDB-EE6B-4EFB-BEFE-EFE86C3CA561}" srcOrd="3" destOrd="0" presId="urn:microsoft.com/office/officeart/2005/8/layout/orgChart1"/>
    <dgm:cxn modelId="{0F71363B-5647-4141-9061-88DFA5541388}" type="presParOf" srcId="{21C3EDDB-EE6B-4EFB-BEFE-EFE86C3CA561}" destId="{0F43723D-A729-4FCF-B323-E15E9104C875}" srcOrd="0" destOrd="0" presId="urn:microsoft.com/office/officeart/2005/8/layout/orgChart1"/>
    <dgm:cxn modelId="{0411C8DB-44C4-4A4A-BC60-0ADFE7448CE8}" type="presParOf" srcId="{0F43723D-A729-4FCF-B323-E15E9104C875}" destId="{203F1A68-4510-4F6A-B129-3091FE9002BF}" srcOrd="0" destOrd="0" presId="urn:microsoft.com/office/officeart/2005/8/layout/orgChart1"/>
    <dgm:cxn modelId="{2BFF2A0D-444A-4FBF-BF6F-BC12B73DCAF8}" type="presParOf" srcId="{0F43723D-A729-4FCF-B323-E15E9104C875}" destId="{E66968B8-0776-4FB1-AE08-2383F64EE9E0}" srcOrd="1" destOrd="0" presId="urn:microsoft.com/office/officeart/2005/8/layout/orgChart1"/>
    <dgm:cxn modelId="{EDAA48AE-4E61-4F65-B476-B2B2A20FF2A2}" type="presParOf" srcId="{21C3EDDB-EE6B-4EFB-BEFE-EFE86C3CA561}" destId="{2C28482E-9060-4878-91A5-856020C84509}" srcOrd="1" destOrd="0" presId="urn:microsoft.com/office/officeart/2005/8/layout/orgChart1"/>
    <dgm:cxn modelId="{C2C8311A-9CA2-4094-97D5-4ACFA6AC46E7}" type="presParOf" srcId="{2C28482E-9060-4878-91A5-856020C84509}" destId="{F4EDBFBB-0AB0-43B1-8CE6-319175762556}" srcOrd="0" destOrd="0" presId="urn:microsoft.com/office/officeart/2005/8/layout/orgChart1"/>
    <dgm:cxn modelId="{A35430EF-12FE-4B53-B244-C6EA7A3E9160}" type="presParOf" srcId="{2C28482E-9060-4878-91A5-856020C84509}" destId="{81694CC0-E674-4D29-8D0A-EC5932FDE5AF}" srcOrd="1" destOrd="0" presId="urn:microsoft.com/office/officeart/2005/8/layout/orgChart1"/>
    <dgm:cxn modelId="{57E96C60-9A8F-4A64-9C2E-B456B30386B1}" type="presParOf" srcId="{81694CC0-E674-4D29-8D0A-EC5932FDE5AF}" destId="{94373AA3-289E-45FF-86F1-E11680058906}" srcOrd="0" destOrd="0" presId="urn:microsoft.com/office/officeart/2005/8/layout/orgChart1"/>
    <dgm:cxn modelId="{4A62E9BA-0E9F-4264-B94A-993AA0558BB5}" type="presParOf" srcId="{94373AA3-289E-45FF-86F1-E11680058906}" destId="{352A24E4-DF93-4DC0-88F6-B76322368354}" srcOrd="0" destOrd="0" presId="urn:microsoft.com/office/officeart/2005/8/layout/orgChart1"/>
    <dgm:cxn modelId="{84F1F0AC-1449-406A-8AC5-EEE6DCA49B90}" type="presParOf" srcId="{94373AA3-289E-45FF-86F1-E11680058906}" destId="{0374BB9B-C1C8-4B0A-A5A6-8B57D6A7FA8D}" srcOrd="1" destOrd="0" presId="urn:microsoft.com/office/officeart/2005/8/layout/orgChart1"/>
    <dgm:cxn modelId="{A2B64F22-F268-437B-89BF-7C8B4A0142E5}" type="presParOf" srcId="{81694CC0-E674-4D29-8D0A-EC5932FDE5AF}" destId="{D0AB1DA5-4F6F-471D-995B-B7370CC13BDF}" srcOrd="1" destOrd="0" presId="urn:microsoft.com/office/officeart/2005/8/layout/orgChart1"/>
    <dgm:cxn modelId="{09C91037-E32E-4210-8DF6-619B41FB642A}" type="presParOf" srcId="{81694CC0-E674-4D29-8D0A-EC5932FDE5AF}" destId="{2DBA639D-20A1-4720-880E-397E1FEF0C8A}" srcOrd="2" destOrd="0" presId="urn:microsoft.com/office/officeart/2005/8/layout/orgChart1"/>
    <dgm:cxn modelId="{2A7CAFF1-308C-4BBD-B899-1766233E3431}" type="presParOf" srcId="{2C28482E-9060-4878-91A5-856020C84509}" destId="{4AE1749C-607A-4AA6-A3AC-7E34677F283A}" srcOrd="2" destOrd="0" presId="urn:microsoft.com/office/officeart/2005/8/layout/orgChart1"/>
    <dgm:cxn modelId="{609CEDBC-F60A-471A-AD29-199C952F6077}" type="presParOf" srcId="{2C28482E-9060-4878-91A5-856020C84509}" destId="{601009EA-D32F-4D08-A75F-555220F893D4}" srcOrd="3" destOrd="0" presId="urn:microsoft.com/office/officeart/2005/8/layout/orgChart1"/>
    <dgm:cxn modelId="{4CD4B649-3902-4BE8-9268-27AF6CBA2E01}" type="presParOf" srcId="{601009EA-D32F-4D08-A75F-555220F893D4}" destId="{428EAEE0-4CA0-4AEF-A85E-5B822BFF47B7}" srcOrd="0" destOrd="0" presId="urn:microsoft.com/office/officeart/2005/8/layout/orgChart1"/>
    <dgm:cxn modelId="{9699F745-096E-43AE-BB15-188C38B30C38}" type="presParOf" srcId="{428EAEE0-4CA0-4AEF-A85E-5B822BFF47B7}" destId="{41407D95-31B4-45D4-82FF-E88ED59CEC03}" srcOrd="0" destOrd="0" presId="urn:microsoft.com/office/officeart/2005/8/layout/orgChart1"/>
    <dgm:cxn modelId="{FFF9555C-90E1-42F0-83BA-F19FEA90DF41}" type="presParOf" srcId="{428EAEE0-4CA0-4AEF-A85E-5B822BFF47B7}" destId="{AB5FDCD1-BA84-485B-B561-2F1015D3330E}" srcOrd="1" destOrd="0" presId="urn:microsoft.com/office/officeart/2005/8/layout/orgChart1"/>
    <dgm:cxn modelId="{DD7217D4-194C-4D66-921F-C6E0051544AD}" type="presParOf" srcId="{601009EA-D32F-4D08-A75F-555220F893D4}" destId="{A3A0F240-964B-4E0C-97C0-5496E41574F5}" srcOrd="1" destOrd="0" presId="urn:microsoft.com/office/officeart/2005/8/layout/orgChart1"/>
    <dgm:cxn modelId="{97CF4AB2-40E3-436D-B28C-05885108C255}" type="presParOf" srcId="{601009EA-D32F-4D08-A75F-555220F893D4}" destId="{80AB3B03-299E-4703-A17F-21BB4F512250}" srcOrd="2" destOrd="0" presId="urn:microsoft.com/office/officeart/2005/8/layout/orgChart1"/>
    <dgm:cxn modelId="{449C6E7C-DAB7-41B3-B8A8-E0FFB6756796}" type="presParOf" srcId="{2C28482E-9060-4878-91A5-856020C84509}" destId="{7FE339E6-3665-4320-A79B-3A4D366A5DCC}" srcOrd="4" destOrd="0" presId="urn:microsoft.com/office/officeart/2005/8/layout/orgChart1"/>
    <dgm:cxn modelId="{19FE5E1D-5CC7-412F-871A-8DEE55F4CD27}" type="presParOf" srcId="{2C28482E-9060-4878-91A5-856020C84509}" destId="{C9C2C186-7DB9-45C1-B3C2-B6103F738347}" srcOrd="5" destOrd="0" presId="urn:microsoft.com/office/officeart/2005/8/layout/orgChart1"/>
    <dgm:cxn modelId="{0F530533-DF6A-4854-8A62-BEC140CB51FC}" type="presParOf" srcId="{C9C2C186-7DB9-45C1-B3C2-B6103F738347}" destId="{CE8B2ED4-078B-4163-BF6C-F8F5EB7C218A}" srcOrd="0" destOrd="0" presId="urn:microsoft.com/office/officeart/2005/8/layout/orgChart1"/>
    <dgm:cxn modelId="{98FD60C4-8BFE-4E22-94CB-4D6FEAE55B22}" type="presParOf" srcId="{CE8B2ED4-078B-4163-BF6C-F8F5EB7C218A}" destId="{1A66872B-48A1-463E-BB4C-89B91E4D3FE2}" srcOrd="0" destOrd="0" presId="urn:microsoft.com/office/officeart/2005/8/layout/orgChart1"/>
    <dgm:cxn modelId="{EA98C468-F498-4314-AC71-2982A1C52761}" type="presParOf" srcId="{CE8B2ED4-078B-4163-BF6C-F8F5EB7C218A}" destId="{336C319B-64EA-4840-8536-F1503C78F243}" srcOrd="1" destOrd="0" presId="urn:microsoft.com/office/officeart/2005/8/layout/orgChart1"/>
    <dgm:cxn modelId="{0BF3CE13-4B21-48EA-B7C8-AA2BDB3E5FF7}" type="presParOf" srcId="{C9C2C186-7DB9-45C1-B3C2-B6103F738347}" destId="{8895D4B5-2919-4DB8-8028-710982F3A773}" srcOrd="1" destOrd="0" presId="urn:microsoft.com/office/officeart/2005/8/layout/orgChart1"/>
    <dgm:cxn modelId="{58461501-484A-43C0-A95E-646CCDACC983}" type="presParOf" srcId="{C9C2C186-7DB9-45C1-B3C2-B6103F738347}" destId="{5F11F057-2F20-4887-9F85-92031E794AE7}" srcOrd="2" destOrd="0" presId="urn:microsoft.com/office/officeart/2005/8/layout/orgChart1"/>
    <dgm:cxn modelId="{2A6DE4AC-A0F2-4145-84F2-BC0E0BD07A86}" type="presParOf" srcId="{21C3EDDB-EE6B-4EFB-BEFE-EFE86C3CA561}" destId="{634AF21F-56E9-4457-A6A1-892163539801}" srcOrd="2" destOrd="0" presId="urn:microsoft.com/office/officeart/2005/8/layout/orgChart1"/>
    <dgm:cxn modelId="{C98AB554-D7A6-4D5F-B575-11D18FC76185}" type="presParOf" srcId="{57B2CCDD-18E6-4F1E-BDE5-E1CBBFA0D8FD}" destId="{B8784564-982D-4305-8F86-C6E5D919E7D6}" srcOrd="2" destOrd="0" presId="urn:microsoft.com/office/officeart/2005/8/layout/orgChart1"/>
    <dgm:cxn modelId="{EE4F0C78-A605-4BDD-A886-59E7A4FAEB06}" type="presParOf" srcId="{C8F25369-387C-4B68-9283-241E532AE42A}" destId="{8EEFD529-731D-4B04-ACB9-74AFB25644F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FA3D7-5B02-4038-ACE0-37AEE3C49AF9}">
      <dsp:nvSpPr>
        <dsp:cNvPr id="0" name=""/>
        <dsp:cNvSpPr/>
      </dsp:nvSpPr>
      <dsp:spPr>
        <a:xfrm>
          <a:off x="7331322" y="1283306"/>
          <a:ext cx="91440" cy="5405169"/>
        </a:xfrm>
        <a:custGeom>
          <a:avLst/>
          <a:gdLst/>
          <a:ahLst/>
          <a:cxnLst/>
          <a:rect l="0" t="0" r="0" b="0"/>
          <a:pathLst>
            <a:path>
              <a:moveTo>
                <a:pt x="45720" y="0"/>
              </a:moveTo>
              <a:lnTo>
                <a:pt x="45720" y="5405169"/>
              </a:lnTo>
              <a:lnTo>
                <a:pt x="55530" y="540516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63D11F0-5E2A-4520-81E0-67D5C087B03E}">
      <dsp:nvSpPr>
        <dsp:cNvPr id="0" name=""/>
        <dsp:cNvSpPr/>
      </dsp:nvSpPr>
      <dsp:spPr>
        <a:xfrm>
          <a:off x="7331322" y="1283306"/>
          <a:ext cx="91440" cy="4931645"/>
        </a:xfrm>
        <a:custGeom>
          <a:avLst/>
          <a:gdLst/>
          <a:ahLst/>
          <a:cxnLst/>
          <a:rect l="0" t="0" r="0" b="0"/>
          <a:pathLst>
            <a:path>
              <a:moveTo>
                <a:pt x="45720" y="0"/>
              </a:moveTo>
              <a:lnTo>
                <a:pt x="45720" y="4931645"/>
              </a:lnTo>
              <a:lnTo>
                <a:pt x="55530" y="493164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16DEC3-914D-4220-8D57-0BA5332277CF}">
      <dsp:nvSpPr>
        <dsp:cNvPr id="0" name=""/>
        <dsp:cNvSpPr/>
      </dsp:nvSpPr>
      <dsp:spPr>
        <a:xfrm>
          <a:off x="7331322" y="1283306"/>
          <a:ext cx="91440" cy="4458120"/>
        </a:xfrm>
        <a:custGeom>
          <a:avLst/>
          <a:gdLst/>
          <a:ahLst/>
          <a:cxnLst/>
          <a:rect l="0" t="0" r="0" b="0"/>
          <a:pathLst>
            <a:path>
              <a:moveTo>
                <a:pt x="45720" y="0"/>
              </a:moveTo>
              <a:lnTo>
                <a:pt x="45720" y="4458120"/>
              </a:lnTo>
              <a:lnTo>
                <a:pt x="55530" y="44581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9D37B1-D705-4E74-B194-2663C40CA4AC}">
      <dsp:nvSpPr>
        <dsp:cNvPr id="0" name=""/>
        <dsp:cNvSpPr/>
      </dsp:nvSpPr>
      <dsp:spPr>
        <a:xfrm>
          <a:off x="7331322" y="1283306"/>
          <a:ext cx="91440" cy="3804473"/>
        </a:xfrm>
        <a:custGeom>
          <a:avLst/>
          <a:gdLst/>
          <a:ahLst/>
          <a:cxnLst/>
          <a:rect l="0" t="0" r="0" b="0"/>
          <a:pathLst>
            <a:path>
              <a:moveTo>
                <a:pt x="45720" y="0"/>
              </a:moveTo>
              <a:lnTo>
                <a:pt x="45720" y="3804473"/>
              </a:lnTo>
              <a:lnTo>
                <a:pt x="55530" y="380447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F63215-3147-47B0-A692-1FF4072FA40B}">
      <dsp:nvSpPr>
        <dsp:cNvPr id="0" name=""/>
        <dsp:cNvSpPr/>
      </dsp:nvSpPr>
      <dsp:spPr>
        <a:xfrm>
          <a:off x="7331322" y="1283306"/>
          <a:ext cx="91440" cy="3029631"/>
        </a:xfrm>
        <a:custGeom>
          <a:avLst/>
          <a:gdLst/>
          <a:ahLst/>
          <a:cxnLst/>
          <a:rect l="0" t="0" r="0" b="0"/>
          <a:pathLst>
            <a:path>
              <a:moveTo>
                <a:pt x="45720" y="0"/>
              </a:moveTo>
              <a:lnTo>
                <a:pt x="45720" y="3029631"/>
              </a:lnTo>
              <a:lnTo>
                <a:pt x="55530" y="302963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C825F4-0653-436C-955A-AB27F6854486}">
      <dsp:nvSpPr>
        <dsp:cNvPr id="0" name=""/>
        <dsp:cNvSpPr/>
      </dsp:nvSpPr>
      <dsp:spPr>
        <a:xfrm>
          <a:off x="7331322" y="1283306"/>
          <a:ext cx="91440" cy="2434913"/>
        </a:xfrm>
        <a:custGeom>
          <a:avLst/>
          <a:gdLst/>
          <a:ahLst/>
          <a:cxnLst/>
          <a:rect l="0" t="0" r="0" b="0"/>
          <a:pathLst>
            <a:path>
              <a:moveTo>
                <a:pt x="45720" y="0"/>
              </a:moveTo>
              <a:lnTo>
                <a:pt x="45720" y="2434913"/>
              </a:lnTo>
              <a:lnTo>
                <a:pt x="55530" y="24349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0B0D53-3A60-4BCA-85F5-CF2DC4BECD58}">
      <dsp:nvSpPr>
        <dsp:cNvPr id="0" name=""/>
        <dsp:cNvSpPr/>
      </dsp:nvSpPr>
      <dsp:spPr>
        <a:xfrm>
          <a:off x="7331322" y="1283306"/>
          <a:ext cx="91440" cy="1961388"/>
        </a:xfrm>
        <a:custGeom>
          <a:avLst/>
          <a:gdLst/>
          <a:ahLst/>
          <a:cxnLst/>
          <a:rect l="0" t="0" r="0" b="0"/>
          <a:pathLst>
            <a:path>
              <a:moveTo>
                <a:pt x="45720" y="0"/>
              </a:moveTo>
              <a:lnTo>
                <a:pt x="45720" y="1961388"/>
              </a:lnTo>
              <a:lnTo>
                <a:pt x="55530" y="196138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27AB9A-5F78-41CF-8521-18D30DE8329D}">
      <dsp:nvSpPr>
        <dsp:cNvPr id="0" name=""/>
        <dsp:cNvSpPr/>
      </dsp:nvSpPr>
      <dsp:spPr>
        <a:xfrm>
          <a:off x="7331322" y="1283306"/>
          <a:ext cx="91440" cy="1487864"/>
        </a:xfrm>
        <a:custGeom>
          <a:avLst/>
          <a:gdLst/>
          <a:ahLst/>
          <a:cxnLst/>
          <a:rect l="0" t="0" r="0" b="0"/>
          <a:pathLst>
            <a:path>
              <a:moveTo>
                <a:pt x="45720" y="0"/>
              </a:moveTo>
              <a:lnTo>
                <a:pt x="45720" y="1487864"/>
              </a:lnTo>
              <a:lnTo>
                <a:pt x="55530" y="148786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A4636A-42C3-47CE-905F-913A060B2B16}">
      <dsp:nvSpPr>
        <dsp:cNvPr id="0" name=""/>
        <dsp:cNvSpPr/>
      </dsp:nvSpPr>
      <dsp:spPr>
        <a:xfrm>
          <a:off x="7331322" y="1283306"/>
          <a:ext cx="91440" cy="1014339"/>
        </a:xfrm>
        <a:custGeom>
          <a:avLst/>
          <a:gdLst/>
          <a:ahLst/>
          <a:cxnLst/>
          <a:rect l="0" t="0" r="0" b="0"/>
          <a:pathLst>
            <a:path>
              <a:moveTo>
                <a:pt x="45720" y="0"/>
              </a:moveTo>
              <a:lnTo>
                <a:pt x="45720" y="1014339"/>
              </a:lnTo>
              <a:lnTo>
                <a:pt x="55530" y="101433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05D83D-3325-4DD6-AC05-4F1C6F2F05FA}">
      <dsp:nvSpPr>
        <dsp:cNvPr id="0" name=""/>
        <dsp:cNvSpPr/>
      </dsp:nvSpPr>
      <dsp:spPr>
        <a:xfrm>
          <a:off x="7331322" y="1283306"/>
          <a:ext cx="91440" cy="423802"/>
        </a:xfrm>
        <a:custGeom>
          <a:avLst/>
          <a:gdLst/>
          <a:ahLst/>
          <a:cxnLst/>
          <a:rect l="0" t="0" r="0" b="0"/>
          <a:pathLst>
            <a:path>
              <a:moveTo>
                <a:pt x="45720" y="0"/>
              </a:moveTo>
              <a:lnTo>
                <a:pt x="45720" y="423802"/>
              </a:lnTo>
              <a:lnTo>
                <a:pt x="55530" y="42380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DED1DC-ED4B-49A6-A30B-656564660601}">
      <dsp:nvSpPr>
        <dsp:cNvPr id="0" name=""/>
        <dsp:cNvSpPr/>
      </dsp:nvSpPr>
      <dsp:spPr>
        <a:xfrm>
          <a:off x="5415865" y="809782"/>
          <a:ext cx="2227951" cy="140056"/>
        </a:xfrm>
        <a:custGeom>
          <a:avLst/>
          <a:gdLst/>
          <a:ahLst/>
          <a:cxnLst/>
          <a:rect l="0" t="0" r="0" b="0"/>
          <a:pathLst>
            <a:path>
              <a:moveTo>
                <a:pt x="0" y="0"/>
              </a:moveTo>
              <a:lnTo>
                <a:pt x="0" y="70028"/>
              </a:lnTo>
              <a:lnTo>
                <a:pt x="2227951" y="70028"/>
              </a:lnTo>
              <a:lnTo>
                <a:pt x="2227951" y="14005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A3BF64-1B62-474D-A567-6844E337B4C9}">
      <dsp:nvSpPr>
        <dsp:cNvPr id="0" name=""/>
        <dsp:cNvSpPr/>
      </dsp:nvSpPr>
      <dsp:spPr>
        <a:xfrm>
          <a:off x="6481261" y="1283306"/>
          <a:ext cx="98599" cy="732907"/>
        </a:xfrm>
        <a:custGeom>
          <a:avLst/>
          <a:gdLst/>
          <a:ahLst/>
          <a:cxnLst/>
          <a:rect l="0" t="0" r="0" b="0"/>
          <a:pathLst>
            <a:path>
              <a:moveTo>
                <a:pt x="0" y="0"/>
              </a:moveTo>
              <a:lnTo>
                <a:pt x="0" y="732907"/>
              </a:lnTo>
              <a:lnTo>
                <a:pt x="98599" y="73290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82FBB8-6839-4507-8373-46808C180F99}">
      <dsp:nvSpPr>
        <dsp:cNvPr id="0" name=""/>
        <dsp:cNvSpPr/>
      </dsp:nvSpPr>
      <dsp:spPr>
        <a:xfrm>
          <a:off x="5415865" y="809782"/>
          <a:ext cx="1332169" cy="140056"/>
        </a:xfrm>
        <a:custGeom>
          <a:avLst/>
          <a:gdLst/>
          <a:ahLst/>
          <a:cxnLst/>
          <a:rect l="0" t="0" r="0" b="0"/>
          <a:pathLst>
            <a:path>
              <a:moveTo>
                <a:pt x="0" y="0"/>
              </a:moveTo>
              <a:lnTo>
                <a:pt x="0" y="70028"/>
              </a:lnTo>
              <a:lnTo>
                <a:pt x="1332169" y="70028"/>
              </a:lnTo>
              <a:lnTo>
                <a:pt x="1332169" y="14005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7F4DED-6A0C-45AB-A6C7-F8F03440CCCB}">
      <dsp:nvSpPr>
        <dsp:cNvPr id="0" name=""/>
        <dsp:cNvSpPr/>
      </dsp:nvSpPr>
      <dsp:spPr>
        <a:xfrm>
          <a:off x="5672827" y="1283306"/>
          <a:ext cx="100040" cy="2609142"/>
        </a:xfrm>
        <a:custGeom>
          <a:avLst/>
          <a:gdLst/>
          <a:ahLst/>
          <a:cxnLst/>
          <a:rect l="0" t="0" r="0" b="0"/>
          <a:pathLst>
            <a:path>
              <a:moveTo>
                <a:pt x="0" y="0"/>
              </a:moveTo>
              <a:lnTo>
                <a:pt x="0" y="2609142"/>
              </a:lnTo>
              <a:lnTo>
                <a:pt x="100040" y="260914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1A9C46-4E68-45D4-9C83-01B5C959EAE4}">
      <dsp:nvSpPr>
        <dsp:cNvPr id="0" name=""/>
        <dsp:cNvSpPr/>
      </dsp:nvSpPr>
      <dsp:spPr>
        <a:xfrm>
          <a:off x="5672827" y="1283306"/>
          <a:ext cx="100040" cy="1558351"/>
        </a:xfrm>
        <a:custGeom>
          <a:avLst/>
          <a:gdLst/>
          <a:ahLst/>
          <a:cxnLst/>
          <a:rect l="0" t="0" r="0" b="0"/>
          <a:pathLst>
            <a:path>
              <a:moveTo>
                <a:pt x="0" y="0"/>
              </a:moveTo>
              <a:lnTo>
                <a:pt x="0" y="1558351"/>
              </a:lnTo>
              <a:lnTo>
                <a:pt x="100040" y="155835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ED419A-7EEE-4835-8170-1AF552F7885E}">
      <dsp:nvSpPr>
        <dsp:cNvPr id="0" name=""/>
        <dsp:cNvSpPr/>
      </dsp:nvSpPr>
      <dsp:spPr>
        <a:xfrm>
          <a:off x="5672827" y="1283306"/>
          <a:ext cx="100040" cy="552754"/>
        </a:xfrm>
        <a:custGeom>
          <a:avLst/>
          <a:gdLst/>
          <a:ahLst/>
          <a:cxnLst/>
          <a:rect l="0" t="0" r="0" b="0"/>
          <a:pathLst>
            <a:path>
              <a:moveTo>
                <a:pt x="0" y="0"/>
              </a:moveTo>
              <a:lnTo>
                <a:pt x="0" y="552754"/>
              </a:lnTo>
              <a:lnTo>
                <a:pt x="100040" y="55275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58C283-33AF-41A0-9D0B-981E49152431}">
      <dsp:nvSpPr>
        <dsp:cNvPr id="0" name=""/>
        <dsp:cNvSpPr/>
      </dsp:nvSpPr>
      <dsp:spPr>
        <a:xfrm>
          <a:off x="5415865" y="809782"/>
          <a:ext cx="523736" cy="140056"/>
        </a:xfrm>
        <a:custGeom>
          <a:avLst/>
          <a:gdLst/>
          <a:ahLst/>
          <a:cxnLst/>
          <a:rect l="0" t="0" r="0" b="0"/>
          <a:pathLst>
            <a:path>
              <a:moveTo>
                <a:pt x="0" y="0"/>
              </a:moveTo>
              <a:lnTo>
                <a:pt x="0" y="70028"/>
              </a:lnTo>
              <a:lnTo>
                <a:pt x="523736" y="70028"/>
              </a:lnTo>
              <a:lnTo>
                <a:pt x="523736" y="14005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03A711-93B2-4494-947F-73AF7CA8D78C}">
      <dsp:nvSpPr>
        <dsp:cNvPr id="0" name=""/>
        <dsp:cNvSpPr/>
      </dsp:nvSpPr>
      <dsp:spPr>
        <a:xfrm>
          <a:off x="4865835" y="1756831"/>
          <a:ext cx="100040" cy="1124434"/>
        </a:xfrm>
        <a:custGeom>
          <a:avLst/>
          <a:gdLst/>
          <a:ahLst/>
          <a:cxnLst/>
          <a:rect l="0" t="0" r="0" b="0"/>
          <a:pathLst>
            <a:path>
              <a:moveTo>
                <a:pt x="0" y="0"/>
              </a:moveTo>
              <a:lnTo>
                <a:pt x="0" y="1124434"/>
              </a:lnTo>
              <a:lnTo>
                <a:pt x="100040" y="112443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68D0AB-3D2B-4971-B8E0-9BA8C755C54B}">
      <dsp:nvSpPr>
        <dsp:cNvPr id="0" name=""/>
        <dsp:cNvSpPr/>
      </dsp:nvSpPr>
      <dsp:spPr>
        <a:xfrm>
          <a:off x="4865835" y="1756831"/>
          <a:ext cx="100040" cy="401623"/>
        </a:xfrm>
        <a:custGeom>
          <a:avLst/>
          <a:gdLst/>
          <a:ahLst/>
          <a:cxnLst/>
          <a:rect l="0" t="0" r="0" b="0"/>
          <a:pathLst>
            <a:path>
              <a:moveTo>
                <a:pt x="0" y="0"/>
              </a:moveTo>
              <a:lnTo>
                <a:pt x="0" y="401623"/>
              </a:lnTo>
              <a:lnTo>
                <a:pt x="100040" y="40162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36A740-A6B4-44E4-80E6-A226A2449A9E}">
      <dsp:nvSpPr>
        <dsp:cNvPr id="0" name=""/>
        <dsp:cNvSpPr/>
      </dsp:nvSpPr>
      <dsp:spPr>
        <a:xfrm>
          <a:off x="3278144" y="1283306"/>
          <a:ext cx="1854465" cy="140056"/>
        </a:xfrm>
        <a:custGeom>
          <a:avLst/>
          <a:gdLst/>
          <a:ahLst/>
          <a:cxnLst/>
          <a:rect l="0" t="0" r="0" b="0"/>
          <a:pathLst>
            <a:path>
              <a:moveTo>
                <a:pt x="0" y="0"/>
              </a:moveTo>
              <a:lnTo>
                <a:pt x="0" y="70028"/>
              </a:lnTo>
              <a:lnTo>
                <a:pt x="1854465" y="70028"/>
              </a:lnTo>
              <a:lnTo>
                <a:pt x="1854465" y="14005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6F5BD5-52F2-41C9-9F7E-B941134DE4DB}">
      <dsp:nvSpPr>
        <dsp:cNvPr id="0" name=""/>
        <dsp:cNvSpPr/>
      </dsp:nvSpPr>
      <dsp:spPr>
        <a:xfrm>
          <a:off x="3912539" y="1744016"/>
          <a:ext cx="124424" cy="449273"/>
        </a:xfrm>
        <a:custGeom>
          <a:avLst/>
          <a:gdLst/>
          <a:ahLst/>
          <a:cxnLst/>
          <a:rect l="0" t="0" r="0" b="0"/>
          <a:pathLst>
            <a:path>
              <a:moveTo>
                <a:pt x="0" y="0"/>
              </a:moveTo>
              <a:lnTo>
                <a:pt x="0" y="449273"/>
              </a:lnTo>
              <a:lnTo>
                <a:pt x="124424" y="44927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F6C6DD-ED44-4914-9D5B-2539A9AC6534}">
      <dsp:nvSpPr>
        <dsp:cNvPr id="0" name=""/>
        <dsp:cNvSpPr/>
      </dsp:nvSpPr>
      <dsp:spPr>
        <a:xfrm>
          <a:off x="3278144" y="1283306"/>
          <a:ext cx="966193" cy="140056"/>
        </a:xfrm>
        <a:custGeom>
          <a:avLst/>
          <a:gdLst/>
          <a:ahLst/>
          <a:cxnLst/>
          <a:rect l="0" t="0" r="0" b="0"/>
          <a:pathLst>
            <a:path>
              <a:moveTo>
                <a:pt x="0" y="0"/>
              </a:moveTo>
              <a:lnTo>
                <a:pt x="0" y="70028"/>
              </a:lnTo>
              <a:lnTo>
                <a:pt x="966193" y="70028"/>
              </a:lnTo>
              <a:lnTo>
                <a:pt x="966193" y="14005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90E69E-E038-4F01-AE56-3E7C6E02AEAF}">
      <dsp:nvSpPr>
        <dsp:cNvPr id="0" name=""/>
        <dsp:cNvSpPr/>
      </dsp:nvSpPr>
      <dsp:spPr>
        <a:xfrm>
          <a:off x="2958660" y="1896170"/>
          <a:ext cx="121812" cy="3406080"/>
        </a:xfrm>
        <a:custGeom>
          <a:avLst/>
          <a:gdLst/>
          <a:ahLst/>
          <a:cxnLst/>
          <a:rect l="0" t="0" r="0" b="0"/>
          <a:pathLst>
            <a:path>
              <a:moveTo>
                <a:pt x="0" y="0"/>
              </a:moveTo>
              <a:lnTo>
                <a:pt x="0" y="3406080"/>
              </a:lnTo>
              <a:lnTo>
                <a:pt x="121812" y="340608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D3EEF0-D955-4407-B9E3-0F1B19BD3058}">
      <dsp:nvSpPr>
        <dsp:cNvPr id="0" name=""/>
        <dsp:cNvSpPr/>
      </dsp:nvSpPr>
      <dsp:spPr>
        <a:xfrm>
          <a:off x="2958660" y="1896170"/>
          <a:ext cx="121812" cy="2597145"/>
        </a:xfrm>
        <a:custGeom>
          <a:avLst/>
          <a:gdLst/>
          <a:ahLst/>
          <a:cxnLst/>
          <a:rect l="0" t="0" r="0" b="0"/>
          <a:pathLst>
            <a:path>
              <a:moveTo>
                <a:pt x="0" y="0"/>
              </a:moveTo>
              <a:lnTo>
                <a:pt x="0" y="2597145"/>
              </a:lnTo>
              <a:lnTo>
                <a:pt x="121812" y="259714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928EEB-0CAA-431B-8D98-B413243A4BED}">
      <dsp:nvSpPr>
        <dsp:cNvPr id="0" name=""/>
        <dsp:cNvSpPr/>
      </dsp:nvSpPr>
      <dsp:spPr>
        <a:xfrm>
          <a:off x="2958660" y="1896170"/>
          <a:ext cx="121812" cy="1673075"/>
        </a:xfrm>
        <a:custGeom>
          <a:avLst/>
          <a:gdLst/>
          <a:ahLst/>
          <a:cxnLst/>
          <a:rect l="0" t="0" r="0" b="0"/>
          <a:pathLst>
            <a:path>
              <a:moveTo>
                <a:pt x="0" y="0"/>
              </a:moveTo>
              <a:lnTo>
                <a:pt x="0" y="1673075"/>
              </a:lnTo>
              <a:lnTo>
                <a:pt x="121812" y="167307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73EF82-1506-4AAB-9565-C7B334A43A87}">
      <dsp:nvSpPr>
        <dsp:cNvPr id="0" name=""/>
        <dsp:cNvSpPr/>
      </dsp:nvSpPr>
      <dsp:spPr>
        <a:xfrm>
          <a:off x="2958660" y="1896170"/>
          <a:ext cx="121812" cy="628046"/>
        </a:xfrm>
        <a:custGeom>
          <a:avLst/>
          <a:gdLst/>
          <a:ahLst/>
          <a:cxnLst/>
          <a:rect l="0" t="0" r="0" b="0"/>
          <a:pathLst>
            <a:path>
              <a:moveTo>
                <a:pt x="0" y="0"/>
              </a:moveTo>
              <a:lnTo>
                <a:pt x="0" y="628046"/>
              </a:lnTo>
              <a:lnTo>
                <a:pt x="121812" y="62804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C216E9-6153-4D61-AA70-EC5B32268DCE}">
      <dsp:nvSpPr>
        <dsp:cNvPr id="0" name=""/>
        <dsp:cNvSpPr/>
      </dsp:nvSpPr>
      <dsp:spPr>
        <a:xfrm>
          <a:off x="3232424" y="1283306"/>
          <a:ext cx="91440" cy="140056"/>
        </a:xfrm>
        <a:custGeom>
          <a:avLst/>
          <a:gdLst/>
          <a:ahLst/>
          <a:cxnLst/>
          <a:rect l="0" t="0" r="0" b="0"/>
          <a:pathLst>
            <a:path>
              <a:moveTo>
                <a:pt x="45720" y="0"/>
              </a:moveTo>
              <a:lnTo>
                <a:pt x="45720" y="70028"/>
              </a:lnTo>
              <a:lnTo>
                <a:pt x="51068" y="70028"/>
              </a:lnTo>
              <a:lnTo>
                <a:pt x="51068" y="14005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DAF603-1025-4B50-A358-0B285C5CA03C}">
      <dsp:nvSpPr>
        <dsp:cNvPr id="0" name=""/>
        <dsp:cNvSpPr/>
      </dsp:nvSpPr>
      <dsp:spPr>
        <a:xfrm>
          <a:off x="1981222" y="1774251"/>
          <a:ext cx="126028" cy="1064438"/>
        </a:xfrm>
        <a:custGeom>
          <a:avLst/>
          <a:gdLst/>
          <a:ahLst/>
          <a:cxnLst/>
          <a:rect l="0" t="0" r="0" b="0"/>
          <a:pathLst>
            <a:path>
              <a:moveTo>
                <a:pt x="0" y="0"/>
              </a:moveTo>
              <a:lnTo>
                <a:pt x="0" y="1064438"/>
              </a:lnTo>
              <a:lnTo>
                <a:pt x="126028" y="106443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49E13F-2B3D-47D5-9816-1601D31C510D}">
      <dsp:nvSpPr>
        <dsp:cNvPr id="0" name=""/>
        <dsp:cNvSpPr/>
      </dsp:nvSpPr>
      <dsp:spPr>
        <a:xfrm>
          <a:off x="2317299" y="1283306"/>
          <a:ext cx="960844" cy="140056"/>
        </a:xfrm>
        <a:custGeom>
          <a:avLst/>
          <a:gdLst/>
          <a:ahLst/>
          <a:cxnLst/>
          <a:rect l="0" t="0" r="0" b="0"/>
          <a:pathLst>
            <a:path>
              <a:moveTo>
                <a:pt x="960844" y="0"/>
              </a:moveTo>
              <a:lnTo>
                <a:pt x="960844" y="70028"/>
              </a:lnTo>
              <a:lnTo>
                <a:pt x="0" y="70028"/>
              </a:lnTo>
              <a:lnTo>
                <a:pt x="0" y="14005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F712C9-A6FD-432B-A6A3-A32EEA19EB17}">
      <dsp:nvSpPr>
        <dsp:cNvPr id="0" name=""/>
        <dsp:cNvSpPr/>
      </dsp:nvSpPr>
      <dsp:spPr>
        <a:xfrm>
          <a:off x="1156904" y="1756831"/>
          <a:ext cx="100040" cy="1037348"/>
        </a:xfrm>
        <a:custGeom>
          <a:avLst/>
          <a:gdLst/>
          <a:ahLst/>
          <a:cxnLst/>
          <a:rect l="0" t="0" r="0" b="0"/>
          <a:pathLst>
            <a:path>
              <a:moveTo>
                <a:pt x="0" y="0"/>
              </a:moveTo>
              <a:lnTo>
                <a:pt x="0" y="1037348"/>
              </a:lnTo>
              <a:lnTo>
                <a:pt x="100040" y="103734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632C0F-8FA1-4F65-A97C-D3A0DE18AF92}">
      <dsp:nvSpPr>
        <dsp:cNvPr id="0" name=""/>
        <dsp:cNvSpPr/>
      </dsp:nvSpPr>
      <dsp:spPr>
        <a:xfrm>
          <a:off x="1156904" y="1756831"/>
          <a:ext cx="100040" cy="306790"/>
        </a:xfrm>
        <a:custGeom>
          <a:avLst/>
          <a:gdLst/>
          <a:ahLst/>
          <a:cxnLst/>
          <a:rect l="0" t="0" r="0" b="0"/>
          <a:pathLst>
            <a:path>
              <a:moveTo>
                <a:pt x="0" y="0"/>
              </a:moveTo>
              <a:lnTo>
                <a:pt x="0" y="306790"/>
              </a:lnTo>
              <a:lnTo>
                <a:pt x="100040" y="30679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015A8A-9538-4D5C-A492-04E018D2B6D0}">
      <dsp:nvSpPr>
        <dsp:cNvPr id="0" name=""/>
        <dsp:cNvSpPr/>
      </dsp:nvSpPr>
      <dsp:spPr>
        <a:xfrm>
          <a:off x="1423678" y="1283306"/>
          <a:ext cx="1854465" cy="140056"/>
        </a:xfrm>
        <a:custGeom>
          <a:avLst/>
          <a:gdLst/>
          <a:ahLst/>
          <a:cxnLst/>
          <a:rect l="0" t="0" r="0" b="0"/>
          <a:pathLst>
            <a:path>
              <a:moveTo>
                <a:pt x="1854465" y="0"/>
              </a:moveTo>
              <a:lnTo>
                <a:pt x="1854465" y="70028"/>
              </a:lnTo>
              <a:lnTo>
                <a:pt x="0" y="70028"/>
              </a:lnTo>
              <a:lnTo>
                <a:pt x="0" y="14005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0E0A67-2782-4CB8-B877-1AA479831766}">
      <dsp:nvSpPr>
        <dsp:cNvPr id="0" name=""/>
        <dsp:cNvSpPr/>
      </dsp:nvSpPr>
      <dsp:spPr>
        <a:xfrm>
          <a:off x="3278144" y="809782"/>
          <a:ext cx="2137721" cy="140056"/>
        </a:xfrm>
        <a:custGeom>
          <a:avLst/>
          <a:gdLst/>
          <a:ahLst/>
          <a:cxnLst/>
          <a:rect l="0" t="0" r="0" b="0"/>
          <a:pathLst>
            <a:path>
              <a:moveTo>
                <a:pt x="2137721" y="0"/>
              </a:moveTo>
              <a:lnTo>
                <a:pt x="2137721" y="70028"/>
              </a:lnTo>
              <a:lnTo>
                <a:pt x="0" y="70028"/>
              </a:lnTo>
              <a:lnTo>
                <a:pt x="0" y="14005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AF0D0C-0CCE-47AE-B929-F955BC012A84}">
      <dsp:nvSpPr>
        <dsp:cNvPr id="0" name=""/>
        <dsp:cNvSpPr/>
      </dsp:nvSpPr>
      <dsp:spPr>
        <a:xfrm>
          <a:off x="5370145" y="336257"/>
          <a:ext cx="91440" cy="140056"/>
        </a:xfrm>
        <a:custGeom>
          <a:avLst/>
          <a:gdLst/>
          <a:ahLst/>
          <a:cxnLst/>
          <a:rect l="0" t="0" r="0" b="0"/>
          <a:pathLst>
            <a:path>
              <a:moveTo>
                <a:pt x="45720" y="0"/>
              </a:moveTo>
              <a:lnTo>
                <a:pt x="45720" y="14005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EA09F8-E075-4F55-BECD-6BAA62E94ED0}">
      <dsp:nvSpPr>
        <dsp:cNvPr id="0" name=""/>
        <dsp:cNvSpPr/>
      </dsp:nvSpPr>
      <dsp:spPr>
        <a:xfrm>
          <a:off x="5082397" y="2789"/>
          <a:ext cx="666936" cy="33346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a:t>Orientaciones </a:t>
          </a:r>
          <a:r>
            <a:rPr lang="es-MX" sz="500" kern="1200" dirty="0" err="1"/>
            <a:t>didacticas</a:t>
          </a:r>
          <a:endParaRPr lang="es-MX" sz="500" kern="1200" dirty="0"/>
        </a:p>
      </dsp:txBody>
      <dsp:txXfrm>
        <a:off x="5082397" y="2789"/>
        <a:ext cx="666936" cy="333468"/>
      </dsp:txXfrm>
    </dsp:sp>
    <dsp:sp modelId="{09E1ADE6-4697-450C-8FC5-8A10187FA391}">
      <dsp:nvSpPr>
        <dsp:cNvPr id="0" name=""/>
        <dsp:cNvSpPr/>
      </dsp:nvSpPr>
      <dsp:spPr>
        <a:xfrm>
          <a:off x="5082397" y="476314"/>
          <a:ext cx="666936" cy="33346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a:t>tipos de experiencias</a:t>
          </a:r>
        </a:p>
      </dsp:txBody>
      <dsp:txXfrm>
        <a:off x="5082397" y="476314"/>
        <a:ext cx="666936" cy="333468"/>
      </dsp:txXfrm>
    </dsp:sp>
    <dsp:sp modelId="{811399CF-A7AA-4B4F-AAD9-5E2111A9B44E}">
      <dsp:nvSpPr>
        <dsp:cNvPr id="0" name=""/>
        <dsp:cNvSpPr/>
      </dsp:nvSpPr>
      <dsp:spPr>
        <a:xfrm>
          <a:off x="2944676" y="949838"/>
          <a:ext cx="666936" cy="3334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a:t>oralidad</a:t>
          </a:r>
        </a:p>
      </dsp:txBody>
      <dsp:txXfrm>
        <a:off x="2944676" y="949838"/>
        <a:ext cx="666936" cy="333468"/>
      </dsp:txXfrm>
    </dsp:sp>
    <dsp:sp modelId="{D1CED0A1-31A1-46E0-AC82-6E931CA4A001}">
      <dsp:nvSpPr>
        <dsp:cNvPr id="0" name=""/>
        <dsp:cNvSpPr/>
      </dsp:nvSpPr>
      <dsp:spPr>
        <a:xfrm>
          <a:off x="1090210" y="1423363"/>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a:t>Dialogar y conversar;</a:t>
          </a:r>
          <a:endParaRPr lang="es-MX" sz="500" kern="1200"/>
        </a:p>
      </dsp:txBody>
      <dsp:txXfrm>
        <a:off x="1090210" y="1423363"/>
        <a:ext cx="666936" cy="333468"/>
      </dsp:txXfrm>
    </dsp:sp>
    <dsp:sp modelId="{99C6405B-3592-4A69-9EF4-6D00842DE6BB}">
      <dsp:nvSpPr>
        <dsp:cNvPr id="0" name=""/>
        <dsp:cNvSpPr/>
      </dsp:nvSpPr>
      <dsp:spPr>
        <a:xfrm>
          <a:off x="1256944" y="1896887"/>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a:t>Para relacionarse, solucionar conflictos y ponerse de acuerdo</a:t>
          </a:r>
          <a:endParaRPr lang="es-MX" sz="500" kern="1200"/>
        </a:p>
      </dsp:txBody>
      <dsp:txXfrm>
        <a:off x="1256944" y="1896887"/>
        <a:ext cx="666936" cy="333468"/>
      </dsp:txXfrm>
    </dsp:sp>
    <dsp:sp modelId="{3BC39ADB-A584-43DF-9CFD-568177C082ED}">
      <dsp:nvSpPr>
        <dsp:cNvPr id="0" name=""/>
        <dsp:cNvSpPr/>
      </dsp:nvSpPr>
      <dsp:spPr>
        <a:xfrm>
          <a:off x="1256944" y="2370412"/>
          <a:ext cx="666936" cy="84753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Ponerse de acuerdo y solucionar conflictos son la base para el entendimiento </a:t>
          </a:r>
          <a:r>
            <a:rPr lang="es-MX" sz="500" kern="1200" dirty="0"/>
            <a:t>entre las personas.</a:t>
          </a:r>
        </a:p>
      </dsp:txBody>
      <dsp:txXfrm>
        <a:off x="1256944" y="2370412"/>
        <a:ext cx="666936" cy="847535"/>
      </dsp:txXfrm>
    </dsp:sp>
    <dsp:sp modelId="{11E91AD7-A4EE-4E28-8B9F-2B3AA265EDC9}">
      <dsp:nvSpPr>
        <dsp:cNvPr id="0" name=""/>
        <dsp:cNvSpPr/>
      </dsp:nvSpPr>
      <dsp:spPr>
        <a:xfrm>
          <a:off x="1897203" y="1423363"/>
          <a:ext cx="840192" cy="35088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Narrar con coherencia y secuencia lógica según el propósito del </a:t>
          </a:r>
          <a:r>
            <a:rPr lang="es-ES" sz="500" kern="1200" dirty="0" err="1"/>
            <a:t>intercamio</a:t>
          </a:r>
          <a:r>
            <a:rPr lang="es-ES" sz="500" kern="1200" dirty="0"/>
            <a:t> y lo que se quiere dar a conocer;</a:t>
          </a:r>
          <a:endParaRPr lang="es-MX" sz="500" kern="1200" dirty="0"/>
        </a:p>
      </dsp:txBody>
      <dsp:txXfrm>
        <a:off x="1897203" y="1423363"/>
        <a:ext cx="840192" cy="350888"/>
      </dsp:txXfrm>
    </dsp:sp>
    <dsp:sp modelId="{B372ADE9-B827-4F37-BFD2-8188D129F5B6}">
      <dsp:nvSpPr>
        <dsp:cNvPr id="0" name=""/>
        <dsp:cNvSpPr/>
      </dsp:nvSpPr>
      <dsp:spPr>
        <a:xfrm>
          <a:off x="2107251" y="1914308"/>
          <a:ext cx="666936" cy="18487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Para narrar es preciso pensar en lo que se quiere comunicar, ordenar las ideas (por ejemplo, qué hechos sucedieron); describir lugares, personas o personajes, poner atención en las reacciones de la persona que escucha para identificar si se requiere alguna explicación adicional, así como elegir el estilo de lenguaje (es diferente narrar algo que se hace con la familia, en las vacaciones, el fin de semana o una experiencia en el aula, que un cuento). </a:t>
          </a:r>
          <a:endParaRPr lang="es-MX" sz="500" kern="1200" dirty="0"/>
        </a:p>
      </dsp:txBody>
      <dsp:txXfrm>
        <a:off x="2107251" y="1914308"/>
        <a:ext cx="666936" cy="1848763"/>
      </dsp:txXfrm>
    </dsp:sp>
    <dsp:sp modelId="{2E371601-B927-40AB-8CC3-92A11892E804}">
      <dsp:nvSpPr>
        <dsp:cNvPr id="0" name=""/>
        <dsp:cNvSpPr/>
      </dsp:nvSpPr>
      <dsp:spPr>
        <a:xfrm>
          <a:off x="2877452" y="1423363"/>
          <a:ext cx="812081" cy="4728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Describir y explicar cómo es, cómo ocurrió o cómo funciona algo ordenando las ideas para que los demás comprendan;</a:t>
          </a:r>
          <a:endParaRPr lang="es-MX" sz="500" kern="1200" dirty="0"/>
        </a:p>
      </dsp:txBody>
      <dsp:txXfrm>
        <a:off x="2877452" y="1423363"/>
        <a:ext cx="812081" cy="472807"/>
      </dsp:txXfrm>
    </dsp:sp>
    <dsp:sp modelId="{D758B444-EB22-46CF-9533-3D41048700E2}">
      <dsp:nvSpPr>
        <dsp:cNvPr id="0" name=""/>
        <dsp:cNvSpPr/>
      </dsp:nvSpPr>
      <dsp:spPr>
        <a:xfrm>
          <a:off x="3080472" y="2036227"/>
          <a:ext cx="666936" cy="97598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¿Cómo es? En relación con el lugar donde duermen o donde juegan (cuando no están en la escuela), su familia, la calle donde viven, su mamá, un juego, un objeto, un lugar.</a:t>
          </a:r>
          <a:endParaRPr lang="es-MX" sz="500" kern="1200" dirty="0"/>
        </a:p>
      </dsp:txBody>
      <dsp:txXfrm>
        <a:off x="3080472" y="2036227"/>
        <a:ext cx="666936" cy="975980"/>
      </dsp:txXfrm>
    </dsp:sp>
    <dsp:sp modelId="{E41039A6-5702-4C31-89C9-C08BE011726C}">
      <dsp:nvSpPr>
        <dsp:cNvPr id="0" name=""/>
        <dsp:cNvSpPr/>
      </dsp:nvSpPr>
      <dsp:spPr>
        <a:xfrm>
          <a:off x="3080472" y="3152264"/>
          <a:ext cx="666936" cy="8339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¿Cómo ocurrió? La germinación de semillas; el dispar crecimiento de algunas plantas y otras no; las diferencias entre masilla preparada en diversas sesiones, mezclaron pintura de dos colores y obtuvieron otro.</a:t>
          </a:r>
          <a:endParaRPr lang="es-MX" sz="500" kern="1200" dirty="0"/>
        </a:p>
      </dsp:txBody>
      <dsp:txXfrm>
        <a:off x="3080472" y="3152264"/>
        <a:ext cx="666936" cy="833963"/>
      </dsp:txXfrm>
    </dsp:sp>
    <dsp:sp modelId="{B287F08A-9BC2-4232-BF3C-4740D7139E99}">
      <dsp:nvSpPr>
        <dsp:cNvPr id="0" name=""/>
        <dsp:cNvSpPr/>
      </dsp:nvSpPr>
      <dsp:spPr>
        <a:xfrm>
          <a:off x="3080472" y="4126284"/>
          <a:ext cx="666936" cy="7340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¿Cómo funciona? Un juguete, el exprimidor de prensa (para hacer </a:t>
          </a:r>
          <a:r>
            <a:rPr lang="es-MX" sz="500" kern="1200" dirty="0"/>
            <a:t>jugo de limón)</a:t>
          </a:r>
        </a:p>
      </dsp:txBody>
      <dsp:txXfrm>
        <a:off x="3080472" y="4126284"/>
        <a:ext cx="666936" cy="734063"/>
      </dsp:txXfrm>
    </dsp:sp>
    <dsp:sp modelId="{2C3F1D8F-3951-429C-9402-4EE83C411C4B}">
      <dsp:nvSpPr>
        <dsp:cNvPr id="0" name=""/>
        <dsp:cNvSpPr/>
      </dsp:nvSpPr>
      <dsp:spPr>
        <a:xfrm>
          <a:off x="3080472" y="5000404"/>
          <a:ext cx="666936" cy="60369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¿Cómo se usa? El reproductor de discos u otro aparato.</a:t>
          </a:r>
          <a:endParaRPr lang="es-MX" sz="500" kern="1200" dirty="0"/>
        </a:p>
      </dsp:txBody>
      <dsp:txXfrm>
        <a:off x="3080472" y="5000404"/>
        <a:ext cx="666936" cy="603693"/>
      </dsp:txXfrm>
    </dsp:sp>
    <dsp:sp modelId="{B99F02DC-B537-4970-A2B5-992AE0D5F60A}">
      <dsp:nvSpPr>
        <dsp:cNvPr id="0" name=""/>
        <dsp:cNvSpPr/>
      </dsp:nvSpPr>
      <dsp:spPr>
        <a:xfrm>
          <a:off x="3829590" y="1423363"/>
          <a:ext cx="829495" cy="32065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a:t>Recibir, dar, consultar y relacionar información de diversas fuentes. Compartir lo que conoce;</a:t>
          </a:r>
          <a:endParaRPr lang="es-MX" sz="500" kern="1200"/>
        </a:p>
      </dsp:txBody>
      <dsp:txXfrm>
        <a:off x="3829590" y="1423363"/>
        <a:ext cx="829495" cy="320652"/>
      </dsp:txXfrm>
    </dsp:sp>
    <dsp:sp modelId="{F4A8004B-BC82-44BF-AB92-C8A24B6C80DA}">
      <dsp:nvSpPr>
        <dsp:cNvPr id="0" name=""/>
        <dsp:cNvSpPr/>
      </dsp:nvSpPr>
      <dsp:spPr>
        <a:xfrm>
          <a:off x="4036963" y="1884072"/>
          <a:ext cx="666936" cy="618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Lo anterior da motivos para usar fuentes de información: textos impresos, consulta con familiares y expertos, videos, etcétera.</a:t>
          </a:r>
          <a:endParaRPr lang="es-MX" sz="500" kern="1200" dirty="0"/>
        </a:p>
      </dsp:txBody>
      <dsp:txXfrm>
        <a:off x="4036963" y="1884072"/>
        <a:ext cx="666936" cy="618433"/>
      </dsp:txXfrm>
    </dsp:sp>
    <dsp:sp modelId="{8B31934A-2136-42AF-9E3F-9D610705C818}">
      <dsp:nvSpPr>
        <dsp:cNvPr id="0" name=""/>
        <dsp:cNvSpPr/>
      </dsp:nvSpPr>
      <dsp:spPr>
        <a:xfrm>
          <a:off x="4799141" y="1423363"/>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a:t>Jugar con el lenguaje.</a:t>
          </a:r>
          <a:endParaRPr lang="es-MX" sz="500" kern="1200"/>
        </a:p>
      </dsp:txBody>
      <dsp:txXfrm>
        <a:off x="4799141" y="1423363"/>
        <a:ext cx="666936" cy="333468"/>
      </dsp:txXfrm>
    </dsp:sp>
    <dsp:sp modelId="{44797017-7FF2-4AE7-846C-5983D3A29646}">
      <dsp:nvSpPr>
        <dsp:cNvPr id="0" name=""/>
        <dsp:cNvSpPr/>
      </dsp:nvSpPr>
      <dsp:spPr>
        <a:xfrm>
          <a:off x="4965875" y="1896887"/>
          <a:ext cx="666936" cy="52313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En la edad preescolar, el lenguaje es fundamental en la evolución de los niños y una actividad lúdica de mucho disfrute</a:t>
          </a:r>
          <a:endParaRPr lang="es-MX" sz="500" kern="1200" dirty="0"/>
        </a:p>
      </dsp:txBody>
      <dsp:txXfrm>
        <a:off x="4965875" y="1896887"/>
        <a:ext cx="666936" cy="523134"/>
      </dsp:txXfrm>
    </dsp:sp>
    <dsp:sp modelId="{2871E24D-CD76-4792-9D38-81D34F4F80C8}">
      <dsp:nvSpPr>
        <dsp:cNvPr id="0" name=""/>
        <dsp:cNvSpPr/>
      </dsp:nvSpPr>
      <dsp:spPr>
        <a:xfrm>
          <a:off x="4965875" y="2560079"/>
          <a:ext cx="666936" cy="64237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A partir de una canción conocida, solicíteles cambiar una palabra por algo opuesto (en el caso de los adjetivos) o algo diferente (un  animal en lugar de un objeto). </a:t>
          </a:r>
          <a:endParaRPr lang="es-MX" sz="500" kern="1200" dirty="0"/>
        </a:p>
      </dsp:txBody>
      <dsp:txXfrm>
        <a:off x="4965875" y="2560079"/>
        <a:ext cx="666936" cy="642372"/>
      </dsp:txXfrm>
    </dsp:sp>
    <dsp:sp modelId="{A9ABEFDC-A11D-4335-9197-6E47494E1588}">
      <dsp:nvSpPr>
        <dsp:cNvPr id="0" name=""/>
        <dsp:cNvSpPr/>
      </dsp:nvSpPr>
      <dsp:spPr>
        <a:xfrm>
          <a:off x="5606134" y="949838"/>
          <a:ext cx="666936" cy="3334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Consideraciones en relación con el aprendizaje del sistema de escritura</a:t>
          </a:r>
          <a:endParaRPr lang="es-MX" sz="500" kern="1200" dirty="0"/>
        </a:p>
      </dsp:txBody>
      <dsp:txXfrm>
        <a:off x="5606134" y="949838"/>
        <a:ext cx="666936" cy="333468"/>
      </dsp:txXfrm>
    </dsp:sp>
    <dsp:sp modelId="{6E0DAE59-4C90-4B51-8AB1-8219A9D04CF3}">
      <dsp:nvSpPr>
        <dsp:cNvPr id="0" name=""/>
        <dsp:cNvSpPr/>
      </dsp:nvSpPr>
      <dsp:spPr>
        <a:xfrm>
          <a:off x="5772868" y="1423363"/>
          <a:ext cx="602083" cy="82539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Producir textos cortos usando sus propios recursos; leerlos señalando con su dedo índice para mostrar “dónde dice”.</a:t>
          </a:r>
          <a:endParaRPr lang="es-MX" sz="500" kern="1200" dirty="0"/>
        </a:p>
      </dsp:txBody>
      <dsp:txXfrm>
        <a:off x="5772868" y="1423363"/>
        <a:ext cx="602083" cy="825396"/>
      </dsp:txXfrm>
    </dsp:sp>
    <dsp:sp modelId="{6638686C-1E85-46FE-97F8-46F35B6485AB}">
      <dsp:nvSpPr>
        <dsp:cNvPr id="0" name=""/>
        <dsp:cNvSpPr/>
      </dsp:nvSpPr>
      <dsp:spPr>
        <a:xfrm>
          <a:off x="5772868" y="2388816"/>
          <a:ext cx="642586" cy="90568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Actividades con el nombre propio en las que muestre: “Aquí dice”, “¿Cómo sabes que aquí dice?”, “¿Qué otras palabras empiezan con…?”, “¿Qué otras palabras terminan con…?”.</a:t>
          </a:r>
          <a:endParaRPr lang="es-MX" sz="500" kern="1200" dirty="0"/>
        </a:p>
      </dsp:txBody>
      <dsp:txXfrm>
        <a:off x="5772868" y="2388816"/>
        <a:ext cx="642586" cy="905682"/>
      </dsp:txXfrm>
    </dsp:sp>
    <dsp:sp modelId="{4960E467-FB95-4577-8321-C32C44A62B6F}">
      <dsp:nvSpPr>
        <dsp:cNvPr id="0" name=""/>
        <dsp:cNvSpPr/>
      </dsp:nvSpPr>
      <dsp:spPr>
        <a:xfrm>
          <a:off x="5772868" y="3434555"/>
          <a:ext cx="784703" cy="91578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Interpretar sus producciones escritas y comparar la escritura a partir del conocimiento de la escritura de su nombre y de otras palabras.</a:t>
          </a:r>
          <a:endParaRPr lang="es-MX" sz="500" kern="1200" dirty="0"/>
        </a:p>
      </dsp:txBody>
      <dsp:txXfrm>
        <a:off x="5772868" y="3434555"/>
        <a:ext cx="784703" cy="915786"/>
      </dsp:txXfrm>
    </dsp:sp>
    <dsp:sp modelId="{090D2D29-D07B-4550-A2CD-86DB65A806AA}">
      <dsp:nvSpPr>
        <dsp:cNvPr id="0" name=""/>
        <dsp:cNvSpPr/>
      </dsp:nvSpPr>
      <dsp:spPr>
        <a:xfrm>
          <a:off x="6414567" y="949838"/>
          <a:ext cx="666936" cy="3334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a:t>Modelar actitudes</a:t>
          </a:r>
        </a:p>
      </dsp:txBody>
      <dsp:txXfrm>
        <a:off x="6414567" y="949838"/>
        <a:ext cx="666936" cy="333468"/>
      </dsp:txXfrm>
    </dsp:sp>
    <dsp:sp modelId="{885A9D4B-8C36-43CC-B29C-1D9E6F3EB3D2}">
      <dsp:nvSpPr>
        <dsp:cNvPr id="0" name=""/>
        <dsp:cNvSpPr/>
      </dsp:nvSpPr>
      <dsp:spPr>
        <a:xfrm>
          <a:off x="6579860" y="1423363"/>
          <a:ext cx="666936" cy="118570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El papel de la educadora es fundamental en el desarrollo de las capacidades vinculadas con el lenguaje y la comunicación en la educación preescolar, no solo en el planteamiento de las experiencias y la ayuda a los niños, sino </a:t>
          </a:r>
          <a:r>
            <a:rPr lang="es-MX" sz="500" kern="1200" dirty="0"/>
            <a:t>como modelo de diversos aspectos</a:t>
          </a:r>
        </a:p>
      </dsp:txBody>
      <dsp:txXfrm>
        <a:off x="6579860" y="1423363"/>
        <a:ext cx="666936" cy="1185702"/>
      </dsp:txXfrm>
    </dsp:sp>
    <dsp:sp modelId="{0B8A10C6-D969-42E1-92EF-031330195CF4}">
      <dsp:nvSpPr>
        <dsp:cNvPr id="0" name=""/>
        <dsp:cNvSpPr/>
      </dsp:nvSpPr>
      <dsp:spPr>
        <a:xfrm>
          <a:off x="7310349" y="949838"/>
          <a:ext cx="666936" cy="3334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a:t>Recomendaciones para el uso de textos con los niños en el aula</a:t>
          </a:r>
        </a:p>
      </dsp:txBody>
      <dsp:txXfrm>
        <a:off x="7310349" y="949838"/>
        <a:ext cx="666936" cy="333468"/>
      </dsp:txXfrm>
    </dsp:sp>
    <dsp:sp modelId="{62D287DC-412F-43B0-A506-702345707FD8}">
      <dsp:nvSpPr>
        <dsp:cNvPr id="0" name=""/>
        <dsp:cNvSpPr/>
      </dsp:nvSpPr>
      <dsp:spPr>
        <a:xfrm>
          <a:off x="7386853" y="1423363"/>
          <a:ext cx="666936" cy="56749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Emplear frecuentemente textos diversos, tanto para leer, como </a:t>
          </a:r>
          <a:r>
            <a:rPr lang="es-MX" sz="500" kern="1200" dirty="0"/>
            <a:t>para escribir;</a:t>
          </a:r>
        </a:p>
      </dsp:txBody>
      <dsp:txXfrm>
        <a:off x="7386853" y="1423363"/>
        <a:ext cx="666936" cy="567492"/>
      </dsp:txXfrm>
    </dsp:sp>
    <dsp:sp modelId="{0EDBBFB3-10B7-4A20-B89E-AABEF873EB07}">
      <dsp:nvSpPr>
        <dsp:cNvPr id="0" name=""/>
        <dsp:cNvSpPr/>
      </dsp:nvSpPr>
      <dsp:spPr>
        <a:xfrm>
          <a:off x="7386853" y="2130912"/>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a:t>• Leer para consultar información;</a:t>
          </a:r>
        </a:p>
      </dsp:txBody>
      <dsp:txXfrm>
        <a:off x="7386853" y="2130912"/>
        <a:ext cx="666936" cy="333468"/>
      </dsp:txXfrm>
    </dsp:sp>
    <dsp:sp modelId="{3D4880D9-44EE-4D8F-B58A-65B67987A640}">
      <dsp:nvSpPr>
        <dsp:cNvPr id="0" name=""/>
        <dsp:cNvSpPr/>
      </dsp:nvSpPr>
      <dsp:spPr>
        <a:xfrm>
          <a:off x="7386853" y="2604436"/>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a:t>• Leer con intenciones recreativas;</a:t>
          </a:r>
        </a:p>
      </dsp:txBody>
      <dsp:txXfrm>
        <a:off x="7386853" y="2604436"/>
        <a:ext cx="666936" cy="333468"/>
      </dsp:txXfrm>
    </dsp:sp>
    <dsp:sp modelId="{2EABE7D9-3591-46DB-9395-5458A31CCCC6}">
      <dsp:nvSpPr>
        <dsp:cNvPr id="0" name=""/>
        <dsp:cNvSpPr/>
      </dsp:nvSpPr>
      <dsp:spPr>
        <a:xfrm>
          <a:off x="7386853" y="3077961"/>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a:t>• Releer;</a:t>
          </a:r>
        </a:p>
      </dsp:txBody>
      <dsp:txXfrm>
        <a:off x="7386853" y="3077961"/>
        <a:ext cx="666936" cy="333468"/>
      </dsp:txXfrm>
    </dsp:sp>
    <dsp:sp modelId="{64885308-1C55-4855-BDA1-FAE1CFD18DEF}">
      <dsp:nvSpPr>
        <dsp:cNvPr id="0" name=""/>
        <dsp:cNvSpPr/>
      </dsp:nvSpPr>
      <dsp:spPr>
        <a:xfrm>
          <a:off x="7386853" y="3551486"/>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a:t>• Pensar en lo que se quiere escribir, cuando se elaboren textos;</a:t>
          </a:r>
          <a:endParaRPr lang="es-MX" sz="500" kern="1200"/>
        </a:p>
      </dsp:txBody>
      <dsp:txXfrm>
        <a:off x="7386853" y="3551486"/>
        <a:ext cx="666936" cy="333468"/>
      </dsp:txXfrm>
    </dsp:sp>
    <dsp:sp modelId="{639B2729-579B-4F1E-909D-D8126B8BE19C}">
      <dsp:nvSpPr>
        <dsp:cNvPr id="0" name=""/>
        <dsp:cNvSpPr/>
      </dsp:nvSpPr>
      <dsp:spPr>
        <a:xfrm>
          <a:off x="7386853" y="4025010"/>
          <a:ext cx="666936" cy="57585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Escribir lo mejor que puedan, buscando la mejor manera de decir las ideas, de acuerdo con intenciones definidas;</a:t>
          </a:r>
          <a:endParaRPr lang="es-MX" sz="500" kern="1200" dirty="0"/>
        </a:p>
      </dsp:txBody>
      <dsp:txXfrm>
        <a:off x="7386853" y="4025010"/>
        <a:ext cx="666936" cy="575855"/>
      </dsp:txXfrm>
    </dsp:sp>
    <dsp:sp modelId="{6D0A57B1-F2EF-4862-8217-75BB5D68C571}">
      <dsp:nvSpPr>
        <dsp:cNvPr id="0" name=""/>
        <dsp:cNvSpPr/>
      </dsp:nvSpPr>
      <dsp:spPr>
        <a:xfrm>
          <a:off x="7386853" y="4740923"/>
          <a:ext cx="666936" cy="6937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a:t>• Revisar un escrito y reescribir con base en esa revisión; • Copiar; tiene sentido cuando alguien necesita un número telefónico, una receta, el nombre del libro que leyó o leerá;</a:t>
          </a:r>
          <a:endParaRPr lang="es-MX" sz="500" kern="1200" dirty="0"/>
        </a:p>
      </dsp:txBody>
      <dsp:txXfrm>
        <a:off x="7386853" y="4740923"/>
        <a:ext cx="666936" cy="693713"/>
      </dsp:txXfrm>
    </dsp:sp>
    <dsp:sp modelId="{02B8D34D-BFCA-40B2-B26A-6B3ED3DD4A9F}">
      <dsp:nvSpPr>
        <dsp:cNvPr id="0" name=""/>
        <dsp:cNvSpPr/>
      </dsp:nvSpPr>
      <dsp:spPr>
        <a:xfrm>
          <a:off x="7386853" y="5574693"/>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a:t>• Hablar (conversar, opinar) acerca de lo que lee;</a:t>
          </a:r>
          <a:endParaRPr lang="es-MX" sz="500" kern="1200"/>
        </a:p>
      </dsp:txBody>
      <dsp:txXfrm>
        <a:off x="7386853" y="5574693"/>
        <a:ext cx="666936" cy="333468"/>
      </dsp:txXfrm>
    </dsp:sp>
    <dsp:sp modelId="{1286F6DA-BABA-4F9E-8338-1606EC1FAD34}">
      <dsp:nvSpPr>
        <dsp:cNvPr id="0" name=""/>
        <dsp:cNvSpPr/>
      </dsp:nvSpPr>
      <dsp:spPr>
        <a:xfrm>
          <a:off x="7386853" y="6048217"/>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a:t>• Comentar acerca de lo que escribe;</a:t>
          </a:r>
        </a:p>
      </dsp:txBody>
      <dsp:txXfrm>
        <a:off x="7386853" y="6048217"/>
        <a:ext cx="666936" cy="333468"/>
      </dsp:txXfrm>
    </dsp:sp>
    <dsp:sp modelId="{08325A99-9D4B-4877-A271-CEDAC30227C2}">
      <dsp:nvSpPr>
        <dsp:cNvPr id="0" name=""/>
        <dsp:cNvSpPr/>
      </dsp:nvSpPr>
      <dsp:spPr>
        <a:xfrm>
          <a:off x="7386853" y="6521742"/>
          <a:ext cx="666936" cy="33346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a:t>• Leer para escribir y escribir para leer.</a:t>
          </a:r>
          <a:endParaRPr lang="es-MX" sz="500" kern="1200"/>
        </a:p>
      </dsp:txBody>
      <dsp:txXfrm>
        <a:off x="7386853" y="6521742"/>
        <a:ext cx="666936" cy="3334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9D251-1A1F-4907-878D-16692F9C87D4}">
      <dsp:nvSpPr>
        <dsp:cNvPr id="0" name=""/>
        <dsp:cNvSpPr/>
      </dsp:nvSpPr>
      <dsp:spPr>
        <a:xfrm>
          <a:off x="4006515" y="2513241"/>
          <a:ext cx="3319900" cy="288090"/>
        </a:xfrm>
        <a:custGeom>
          <a:avLst/>
          <a:gdLst/>
          <a:ahLst/>
          <a:cxnLst/>
          <a:rect l="0" t="0" r="0" b="0"/>
          <a:pathLst>
            <a:path>
              <a:moveTo>
                <a:pt x="0" y="0"/>
              </a:moveTo>
              <a:lnTo>
                <a:pt x="0" y="144045"/>
              </a:lnTo>
              <a:lnTo>
                <a:pt x="3319900" y="144045"/>
              </a:lnTo>
              <a:lnTo>
                <a:pt x="3319900" y="28809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3F06E8-1EEC-4BD9-B409-E26AB6DE6409}">
      <dsp:nvSpPr>
        <dsp:cNvPr id="0" name=""/>
        <dsp:cNvSpPr/>
      </dsp:nvSpPr>
      <dsp:spPr>
        <a:xfrm>
          <a:off x="4006515" y="2513241"/>
          <a:ext cx="1488467" cy="288090"/>
        </a:xfrm>
        <a:custGeom>
          <a:avLst/>
          <a:gdLst/>
          <a:ahLst/>
          <a:cxnLst/>
          <a:rect l="0" t="0" r="0" b="0"/>
          <a:pathLst>
            <a:path>
              <a:moveTo>
                <a:pt x="0" y="0"/>
              </a:moveTo>
              <a:lnTo>
                <a:pt x="0" y="144045"/>
              </a:lnTo>
              <a:lnTo>
                <a:pt x="1488467" y="144045"/>
              </a:lnTo>
              <a:lnTo>
                <a:pt x="1488467" y="28809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25936-03E7-46F4-BEBC-0B4E3780A6F5}">
      <dsp:nvSpPr>
        <dsp:cNvPr id="0" name=""/>
        <dsp:cNvSpPr/>
      </dsp:nvSpPr>
      <dsp:spPr>
        <a:xfrm>
          <a:off x="3960795" y="2513241"/>
          <a:ext cx="91440" cy="288090"/>
        </a:xfrm>
        <a:custGeom>
          <a:avLst/>
          <a:gdLst/>
          <a:ahLst/>
          <a:cxnLst/>
          <a:rect l="0" t="0" r="0" b="0"/>
          <a:pathLst>
            <a:path>
              <a:moveTo>
                <a:pt x="45720" y="0"/>
              </a:moveTo>
              <a:lnTo>
                <a:pt x="45720" y="28809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D29C43-FFED-438C-89B9-477ACE9796D1}">
      <dsp:nvSpPr>
        <dsp:cNvPr id="0" name=""/>
        <dsp:cNvSpPr/>
      </dsp:nvSpPr>
      <dsp:spPr>
        <a:xfrm>
          <a:off x="2346565" y="2513241"/>
          <a:ext cx="1659950" cy="288090"/>
        </a:xfrm>
        <a:custGeom>
          <a:avLst/>
          <a:gdLst/>
          <a:ahLst/>
          <a:cxnLst/>
          <a:rect l="0" t="0" r="0" b="0"/>
          <a:pathLst>
            <a:path>
              <a:moveTo>
                <a:pt x="1659950" y="0"/>
              </a:moveTo>
              <a:lnTo>
                <a:pt x="1659950" y="144045"/>
              </a:lnTo>
              <a:lnTo>
                <a:pt x="0" y="144045"/>
              </a:lnTo>
              <a:lnTo>
                <a:pt x="0" y="28809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EBC1EB-04DD-4D4A-A032-4A76FB921CAA}">
      <dsp:nvSpPr>
        <dsp:cNvPr id="0" name=""/>
        <dsp:cNvSpPr/>
      </dsp:nvSpPr>
      <dsp:spPr>
        <a:xfrm>
          <a:off x="686614" y="2513241"/>
          <a:ext cx="3319900" cy="288090"/>
        </a:xfrm>
        <a:custGeom>
          <a:avLst/>
          <a:gdLst/>
          <a:ahLst/>
          <a:cxnLst/>
          <a:rect l="0" t="0" r="0" b="0"/>
          <a:pathLst>
            <a:path>
              <a:moveTo>
                <a:pt x="3319900" y="0"/>
              </a:moveTo>
              <a:lnTo>
                <a:pt x="3319900" y="144045"/>
              </a:lnTo>
              <a:lnTo>
                <a:pt x="0" y="144045"/>
              </a:lnTo>
              <a:lnTo>
                <a:pt x="0" y="28809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4564FA-36D1-4742-9256-83A3444EE56F}">
      <dsp:nvSpPr>
        <dsp:cNvPr id="0" name=""/>
        <dsp:cNvSpPr/>
      </dsp:nvSpPr>
      <dsp:spPr>
        <a:xfrm>
          <a:off x="3960795" y="1539220"/>
          <a:ext cx="91440" cy="288090"/>
        </a:xfrm>
        <a:custGeom>
          <a:avLst/>
          <a:gdLst/>
          <a:ahLst/>
          <a:cxnLst/>
          <a:rect l="0" t="0" r="0" b="0"/>
          <a:pathLst>
            <a:path>
              <a:moveTo>
                <a:pt x="45720" y="0"/>
              </a:moveTo>
              <a:lnTo>
                <a:pt x="45720" y="28809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A26D61-7C4A-446E-B90B-F81C259FF458}">
      <dsp:nvSpPr>
        <dsp:cNvPr id="0" name=""/>
        <dsp:cNvSpPr/>
      </dsp:nvSpPr>
      <dsp:spPr>
        <a:xfrm>
          <a:off x="3320585" y="853290"/>
          <a:ext cx="1371859" cy="68592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a:t>RECURSOS DE APOYO AL APRENDIZAJE</a:t>
          </a:r>
          <a:endParaRPr lang="es-MX" sz="1400" kern="1200" dirty="0"/>
        </a:p>
      </dsp:txBody>
      <dsp:txXfrm>
        <a:off x="3320585" y="853290"/>
        <a:ext cx="1371859" cy="685929"/>
      </dsp:txXfrm>
    </dsp:sp>
    <dsp:sp modelId="{8FCDA220-7BAC-4576-8033-EF9F33E26013}">
      <dsp:nvSpPr>
        <dsp:cNvPr id="0" name=""/>
        <dsp:cNvSpPr/>
      </dsp:nvSpPr>
      <dsp:spPr>
        <a:xfrm>
          <a:off x="2911641" y="1827311"/>
          <a:ext cx="2189748" cy="68592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a:t>Los principales recursos para el aprendizaje en este campo son:</a:t>
          </a:r>
          <a:endParaRPr lang="es-MX" sz="1400" kern="1200" dirty="0"/>
        </a:p>
      </dsp:txBody>
      <dsp:txXfrm>
        <a:off x="2911641" y="1827311"/>
        <a:ext cx="2189748" cy="685929"/>
      </dsp:txXfrm>
    </dsp:sp>
    <dsp:sp modelId="{3460CB1D-A754-4E14-81A5-5CA67B745F31}">
      <dsp:nvSpPr>
        <dsp:cNvPr id="0" name=""/>
        <dsp:cNvSpPr/>
      </dsp:nvSpPr>
      <dsp:spPr>
        <a:xfrm>
          <a:off x="684" y="2801331"/>
          <a:ext cx="1371859" cy="19891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a:t>•	 Tener de qué hablar y con quién hacerlo de diversas maneras: conversar, dialogar, explicar, narrar.</a:t>
          </a:r>
        </a:p>
      </dsp:txBody>
      <dsp:txXfrm>
        <a:off x="684" y="2801331"/>
        <a:ext cx="1371859" cy="1989135"/>
      </dsp:txXfrm>
    </dsp:sp>
    <dsp:sp modelId="{FAE41CB4-423A-4FE3-B116-B43FC092EC9E}">
      <dsp:nvSpPr>
        <dsp:cNvPr id="0" name=""/>
        <dsp:cNvSpPr/>
      </dsp:nvSpPr>
      <dsp:spPr>
        <a:xfrm>
          <a:off x="1660635" y="2801331"/>
          <a:ext cx="1371859" cy="245741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a:t>Ambiente alfabetizador: tener al alcance y emplear textos de</a:t>
          </a:r>
        </a:p>
        <a:p>
          <a:pPr lvl="0" algn="ctr" defTabSz="622300">
            <a:lnSpc>
              <a:spcPct val="90000"/>
            </a:lnSpc>
            <a:spcBef>
              <a:spcPct val="0"/>
            </a:spcBef>
            <a:spcAft>
              <a:spcPct val="35000"/>
            </a:spcAft>
          </a:pPr>
          <a:r>
            <a:rPr lang="es-ES" sz="1400" kern="1200" dirty="0"/>
            <a:t>uso social</a:t>
          </a:r>
          <a:endParaRPr lang="es-MX" sz="1400" kern="1200" dirty="0"/>
        </a:p>
      </dsp:txBody>
      <dsp:txXfrm>
        <a:off x="1660635" y="2801331"/>
        <a:ext cx="1371859" cy="2457419"/>
      </dsp:txXfrm>
    </dsp:sp>
    <dsp:sp modelId="{DDEB39E5-515A-4AC7-BE26-C413FF1ABF36}">
      <dsp:nvSpPr>
        <dsp:cNvPr id="0" name=""/>
        <dsp:cNvSpPr/>
      </dsp:nvSpPr>
      <dsp:spPr>
        <a:xfrm>
          <a:off x="3320585" y="2801331"/>
          <a:ext cx="1371859" cy="13986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a:t>Recursos para producir textos: lápices, borradores, papel limpio</a:t>
          </a:r>
        </a:p>
        <a:p>
          <a:pPr lvl="0" algn="ctr" defTabSz="622300">
            <a:lnSpc>
              <a:spcPct val="90000"/>
            </a:lnSpc>
            <a:spcBef>
              <a:spcPct val="0"/>
            </a:spcBef>
            <a:spcAft>
              <a:spcPct val="35000"/>
            </a:spcAft>
          </a:pPr>
          <a:r>
            <a:rPr lang="es-ES" sz="1400" kern="1200" dirty="0"/>
            <a:t>y reciclado. </a:t>
          </a:r>
          <a:endParaRPr lang="es-MX" sz="1400" kern="1200" dirty="0"/>
        </a:p>
      </dsp:txBody>
      <dsp:txXfrm>
        <a:off x="3320585" y="2801331"/>
        <a:ext cx="1371859" cy="1398638"/>
      </dsp:txXfrm>
    </dsp:sp>
    <dsp:sp modelId="{9E3C938B-DE8E-42CB-A889-0C2535CA93B5}">
      <dsp:nvSpPr>
        <dsp:cNvPr id="0" name=""/>
        <dsp:cNvSpPr/>
      </dsp:nvSpPr>
      <dsp:spPr>
        <a:xfrm>
          <a:off x="4809053" y="2801331"/>
          <a:ext cx="1371859" cy="22389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a:t>Producciones de los alumnos, por ejemplo:, ficheros con palabras escritas para que los niños las usen al producir textos</a:t>
          </a:r>
          <a:endParaRPr lang="es-MX" sz="1400" kern="1200" dirty="0"/>
        </a:p>
      </dsp:txBody>
      <dsp:txXfrm>
        <a:off x="4809053" y="2801331"/>
        <a:ext cx="1371859" cy="2238950"/>
      </dsp:txXfrm>
    </dsp:sp>
    <dsp:sp modelId="{2C65AA5B-3E91-4037-8140-4D6AF82E8CC3}">
      <dsp:nvSpPr>
        <dsp:cNvPr id="0" name=""/>
        <dsp:cNvSpPr/>
      </dsp:nvSpPr>
      <dsp:spPr>
        <a:xfrm>
          <a:off x="6640486" y="2801331"/>
          <a:ext cx="1371859" cy="23481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a:t>Alfabeto móvil: este recurso tiene la ventaja de que los niños se</a:t>
          </a:r>
        </a:p>
        <a:p>
          <a:pPr lvl="0" algn="ctr" defTabSz="622300">
            <a:lnSpc>
              <a:spcPct val="90000"/>
            </a:lnSpc>
            <a:spcBef>
              <a:spcPct val="0"/>
            </a:spcBef>
            <a:spcAft>
              <a:spcPct val="35000"/>
            </a:spcAft>
          </a:pPr>
          <a:r>
            <a:rPr lang="es-ES" sz="1400" kern="1200" dirty="0"/>
            <a:t>centran en decidir qué letras usar. </a:t>
          </a:r>
          <a:endParaRPr lang="es-MX" sz="1400" kern="1200" dirty="0"/>
        </a:p>
      </dsp:txBody>
      <dsp:txXfrm>
        <a:off x="6640486" y="2801331"/>
        <a:ext cx="1371859" cy="23481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E339E6-3665-4320-A79B-3A4D366A5DCC}">
      <dsp:nvSpPr>
        <dsp:cNvPr id="0" name=""/>
        <dsp:cNvSpPr/>
      </dsp:nvSpPr>
      <dsp:spPr>
        <a:xfrm>
          <a:off x="7810996" y="2819759"/>
          <a:ext cx="104136" cy="1305181"/>
        </a:xfrm>
        <a:custGeom>
          <a:avLst/>
          <a:gdLst/>
          <a:ahLst/>
          <a:cxnLst/>
          <a:rect l="0" t="0" r="0" b="0"/>
          <a:pathLst>
            <a:path>
              <a:moveTo>
                <a:pt x="0" y="0"/>
              </a:moveTo>
              <a:lnTo>
                <a:pt x="0" y="1305181"/>
              </a:lnTo>
              <a:lnTo>
                <a:pt x="104136" y="130518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E1749C-607A-4AA6-A3AC-7E34677F283A}">
      <dsp:nvSpPr>
        <dsp:cNvPr id="0" name=""/>
        <dsp:cNvSpPr/>
      </dsp:nvSpPr>
      <dsp:spPr>
        <a:xfrm>
          <a:off x="7810996" y="2819759"/>
          <a:ext cx="104136" cy="812267"/>
        </a:xfrm>
        <a:custGeom>
          <a:avLst/>
          <a:gdLst/>
          <a:ahLst/>
          <a:cxnLst/>
          <a:rect l="0" t="0" r="0" b="0"/>
          <a:pathLst>
            <a:path>
              <a:moveTo>
                <a:pt x="0" y="0"/>
              </a:moveTo>
              <a:lnTo>
                <a:pt x="0" y="812267"/>
              </a:lnTo>
              <a:lnTo>
                <a:pt x="104136" y="81226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EDBFBB-0AB0-43B1-8CE6-319175762556}">
      <dsp:nvSpPr>
        <dsp:cNvPr id="0" name=""/>
        <dsp:cNvSpPr/>
      </dsp:nvSpPr>
      <dsp:spPr>
        <a:xfrm>
          <a:off x="7810996" y="2819759"/>
          <a:ext cx="104136" cy="319352"/>
        </a:xfrm>
        <a:custGeom>
          <a:avLst/>
          <a:gdLst/>
          <a:ahLst/>
          <a:cxnLst/>
          <a:rect l="0" t="0" r="0" b="0"/>
          <a:pathLst>
            <a:path>
              <a:moveTo>
                <a:pt x="0" y="0"/>
              </a:moveTo>
              <a:lnTo>
                <a:pt x="0" y="319352"/>
              </a:lnTo>
              <a:lnTo>
                <a:pt x="104136" y="31935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9A6B9D-B921-44BD-8D32-5B9590669AA8}">
      <dsp:nvSpPr>
        <dsp:cNvPr id="0" name=""/>
        <dsp:cNvSpPr/>
      </dsp:nvSpPr>
      <dsp:spPr>
        <a:xfrm>
          <a:off x="7668675" y="2169911"/>
          <a:ext cx="420018" cy="145791"/>
        </a:xfrm>
        <a:custGeom>
          <a:avLst/>
          <a:gdLst/>
          <a:ahLst/>
          <a:cxnLst/>
          <a:rect l="0" t="0" r="0" b="0"/>
          <a:pathLst>
            <a:path>
              <a:moveTo>
                <a:pt x="0" y="0"/>
              </a:moveTo>
              <a:lnTo>
                <a:pt x="0" y="72895"/>
              </a:lnTo>
              <a:lnTo>
                <a:pt x="420018" y="72895"/>
              </a:lnTo>
              <a:lnTo>
                <a:pt x="420018" y="145791"/>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2941D5-65D0-4C36-B446-351353B31413}">
      <dsp:nvSpPr>
        <dsp:cNvPr id="0" name=""/>
        <dsp:cNvSpPr/>
      </dsp:nvSpPr>
      <dsp:spPr>
        <a:xfrm>
          <a:off x="7248657" y="2169911"/>
          <a:ext cx="420018" cy="145791"/>
        </a:xfrm>
        <a:custGeom>
          <a:avLst/>
          <a:gdLst/>
          <a:ahLst/>
          <a:cxnLst/>
          <a:rect l="0" t="0" r="0" b="0"/>
          <a:pathLst>
            <a:path>
              <a:moveTo>
                <a:pt x="420018" y="0"/>
              </a:moveTo>
              <a:lnTo>
                <a:pt x="420018" y="72895"/>
              </a:lnTo>
              <a:lnTo>
                <a:pt x="0" y="72895"/>
              </a:lnTo>
              <a:lnTo>
                <a:pt x="0" y="145791"/>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D89D22-E219-47D1-9223-51C7B336F659}">
      <dsp:nvSpPr>
        <dsp:cNvPr id="0" name=""/>
        <dsp:cNvSpPr/>
      </dsp:nvSpPr>
      <dsp:spPr>
        <a:xfrm>
          <a:off x="4011738" y="1676997"/>
          <a:ext cx="3656937" cy="145791"/>
        </a:xfrm>
        <a:custGeom>
          <a:avLst/>
          <a:gdLst/>
          <a:ahLst/>
          <a:cxnLst/>
          <a:rect l="0" t="0" r="0" b="0"/>
          <a:pathLst>
            <a:path>
              <a:moveTo>
                <a:pt x="0" y="0"/>
              </a:moveTo>
              <a:lnTo>
                <a:pt x="0" y="72895"/>
              </a:lnTo>
              <a:lnTo>
                <a:pt x="3656937" y="72895"/>
              </a:lnTo>
              <a:lnTo>
                <a:pt x="3656937" y="145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A48BE5-D210-4A65-ACE0-17C7A5C0AEEA}">
      <dsp:nvSpPr>
        <dsp:cNvPr id="0" name=""/>
        <dsp:cNvSpPr/>
      </dsp:nvSpPr>
      <dsp:spPr>
        <a:xfrm>
          <a:off x="6130922" y="2662825"/>
          <a:ext cx="104136" cy="2021626"/>
        </a:xfrm>
        <a:custGeom>
          <a:avLst/>
          <a:gdLst/>
          <a:ahLst/>
          <a:cxnLst/>
          <a:rect l="0" t="0" r="0" b="0"/>
          <a:pathLst>
            <a:path>
              <a:moveTo>
                <a:pt x="0" y="0"/>
              </a:moveTo>
              <a:lnTo>
                <a:pt x="0" y="2021626"/>
              </a:lnTo>
              <a:lnTo>
                <a:pt x="104136" y="202162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4F5D5B-03E7-44E6-A933-B4EA74C781EA}">
      <dsp:nvSpPr>
        <dsp:cNvPr id="0" name=""/>
        <dsp:cNvSpPr/>
      </dsp:nvSpPr>
      <dsp:spPr>
        <a:xfrm>
          <a:off x="6130922" y="2662825"/>
          <a:ext cx="104136" cy="1247628"/>
        </a:xfrm>
        <a:custGeom>
          <a:avLst/>
          <a:gdLst/>
          <a:ahLst/>
          <a:cxnLst/>
          <a:rect l="0" t="0" r="0" b="0"/>
          <a:pathLst>
            <a:path>
              <a:moveTo>
                <a:pt x="0" y="0"/>
              </a:moveTo>
              <a:lnTo>
                <a:pt x="0" y="1247628"/>
              </a:lnTo>
              <a:lnTo>
                <a:pt x="104136" y="124762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946932-BCF0-4B49-9BF5-1701243AFB8F}">
      <dsp:nvSpPr>
        <dsp:cNvPr id="0" name=""/>
        <dsp:cNvSpPr/>
      </dsp:nvSpPr>
      <dsp:spPr>
        <a:xfrm>
          <a:off x="6130922" y="2662825"/>
          <a:ext cx="104136" cy="495198"/>
        </a:xfrm>
        <a:custGeom>
          <a:avLst/>
          <a:gdLst/>
          <a:ahLst/>
          <a:cxnLst/>
          <a:rect l="0" t="0" r="0" b="0"/>
          <a:pathLst>
            <a:path>
              <a:moveTo>
                <a:pt x="0" y="0"/>
              </a:moveTo>
              <a:lnTo>
                <a:pt x="0" y="495198"/>
              </a:lnTo>
              <a:lnTo>
                <a:pt x="104136" y="49519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7E712A-1AC7-4BA5-89E0-AB13180BAC26}">
      <dsp:nvSpPr>
        <dsp:cNvPr id="0" name=""/>
        <dsp:cNvSpPr/>
      </dsp:nvSpPr>
      <dsp:spPr>
        <a:xfrm>
          <a:off x="5568583" y="2169911"/>
          <a:ext cx="840036" cy="145791"/>
        </a:xfrm>
        <a:custGeom>
          <a:avLst/>
          <a:gdLst/>
          <a:ahLst/>
          <a:cxnLst/>
          <a:rect l="0" t="0" r="0" b="0"/>
          <a:pathLst>
            <a:path>
              <a:moveTo>
                <a:pt x="0" y="0"/>
              </a:moveTo>
              <a:lnTo>
                <a:pt x="0" y="72895"/>
              </a:lnTo>
              <a:lnTo>
                <a:pt x="840036" y="72895"/>
              </a:lnTo>
              <a:lnTo>
                <a:pt x="840036" y="145791"/>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3ABF5A-ED12-4427-8F81-CC60DB792CCE}">
      <dsp:nvSpPr>
        <dsp:cNvPr id="0" name=""/>
        <dsp:cNvSpPr/>
      </dsp:nvSpPr>
      <dsp:spPr>
        <a:xfrm>
          <a:off x="5522863" y="2169911"/>
          <a:ext cx="91440" cy="145791"/>
        </a:xfrm>
        <a:custGeom>
          <a:avLst/>
          <a:gdLst/>
          <a:ahLst/>
          <a:cxnLst/>
          <a:rect l="0" t="0" r="0" b="0"/>
          <a:pathLst>
            <a:path>
              <a:moveTo>
                <a:pt x="45720" y="0"/>
              </a:moveTo>
              <a:lnTo>
                <a:pt x="45720" y="145791"/>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2911A4-068D-436C-8F9B-4AAB5DB49B60}">
      <dsp:nvSpPr>
        <dsp:cNvPr id="0" name=""/>
        <dsp:cNvSpPr/>
      </dsp:nvSpPr>
      <dsp:spPr>
        <a:xfrm>
          <a:off x="4728546" y="2169911"/>
          <a:ext cx="840036" cy="145791"/>
        </a:xfrm>
        <a:custGeom>
          <a:avLst/>
          <a:gdLst/>
          <a:ahLst/>
          <a:cxnLst/>
          <a:rect l="0" t="0" r="0" b="0"/>
          <a:pathLst>
            <a:path>
              <a:moveTo>
                <a:pt x="840036" y="0"/>
              </a:moveTo>
              <a:lnTo>
                <a:pt x="840036" y="72895"/>
              </a:lnTo>
              <a:lnTo>
                <a:pt x="0" y="72895"/>
              </a:lnTo>
              <a:lnTo>
                <a:pt x="0" y="145791"/>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31A0D4-3BE3-4881-A00A-97AF1E17262B}">
      <dsp:nvSpPr>
        <dsp:cNvPr id="0" name=""/>
        <dsp:cNvSpPr/>
      </dsp:nvSpPr>
      <dsp:spPr>
        <a:xfrm>
          <a:off x="4011738" y="1676997"/>
          <a:ext cx="1556845" cy="145791"/>
        </a:xfrm>
        <a:custGeom>
          <a:avLst/>
          <a:gdLst/>
          <a:ahLst/>
          <a:cxnLst/>
          <a:rect l="0" t="0" r="0" b="0"/>
          <a:pathLst>
            <a:path>
              <a:moveTo>
                <a:pt x="0" y="0"/>
              </a:moveTo>
              <a:lnTo>
                <a:pt x="0" y="72895"/>
              </a:lnTo>
              <a:lnTo>
                <a:pt x="1556845" y="72895"/>
              </a:lnTo>
              <a:lnTo>
                <a:pt x="1556845" y="145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DC2836-6B0D-4BF4-A8D3-710F16E20F22}">
      <dsp:nvSpPr>
        <dsp:cNvPr id="0" name=""/>
        <dsp:cNvSpPr/>
      </dsp:nvSpPr>
      <dsp:spPr>
        <a:xfrm>
          <a:off x="3437250" y="2169911"/>
          <a:ext cx="104136" cy="1656127"/>
        </a:xfrm>
        <a:custGeom>
          <a:avLst/>
          <a:gdLst/>
          <a:ahLst/>
          <a:cxnLst/>
          <a:rect l="0" t="0" r="0" b="0"/>
          <a:pathLst>
            <a:path>
              <a:moveTo>
                <a:pt x="0" y="0"/>
              </a:moveTo>
              <a:lnTo>
                <a:pt x="0" y="1656127"/>
              </a:lnTo>
              <a:lnTo>
                <a:pt x="104136" y="165612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492C80-71F2-4553-8501-E59515D6EED8}">
      <dsp:nvSpPr>
        <dsp:cNvPr id="0" name=""/>
        <dsp:cNvSpPr/>
      </dsp:nvSpPr>
      <dsp:spPr>
        <a:xfrm>
          <a:off x="3437250" y="2169911"/>
          <a:ext cx="104136" cy="953457"/>
        </a:xfrm>
        <a:custGeom>
          <a:avLst/>
          <a:gdLst/>
          <a:ahLst/>
          <a:cxnLst/>
          <a:rect l="0" t="0" r="0" b="0"/>
          <a:pathLst>
            <a:path>
              <a:moveTo>
                <a:pt x="0" y="0"/>
              </a:moveTo>
              <a:lnTo>
                <a:pt x="0" y="953457"/>
              </a:lnTo>
              <a:lnTo>
                <a:pt x="104136" y="95345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688A5F-6463-48A7-B84F-7FA5D847CEEF}">
      <dsp:nvSpPr>
        <dsp:cNvPr id="0" name=""/>
        <dsp:cNvSpPr/>
      </dsp:nvSpPr>
      <dsp:spPr>
        <a:xfrm>
          <a:off x="3437250" y="2169911"/>
          <a:ext cx="104136" cy="361908"/>
        </a:xfrm>
        <a:custGeom>
          <a:avLst/>
          <a:gdLst/>
          <a:ahLst/>
          <a:cxnLst/>
          <a:rect l="0" t="0" r="0" b="0"/>
          <a:pathLst>
            <a:path>
              <a:moveTo>
                <a:pt x="0" y="0"/>
              </a:moveTo>
              <a:lnTo>
                <a:pt x="0" y="361908"/>
              </a:lnTo>
              <a:lnTo>
                <a:pt x="104136" y="36190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B4EFDF-F5F7-4370-8FA5-44EB9EBEA7E3}">
      <dsp:nvSpPr>
        <dsp:cNvPr id="0" name=""/>
        <dsp:cNvSpPr/>
      </dsp:nvSpPr>
      <dsp:spPr>
        <a:xfrm>
          <a:off x="3714948" y="1676997"/>
          <a:ext cx="296789" cy="145791"/>
        </a:xfrm>
        <a:custGeom>
          <a:avLst/>
          <a:gdLst/>
          <a:ahLst/>
          <a:cxnLst/>
          <a:rect l="0" t="0" r="0" b="0"/>
          <a:pathLst>
            <a:path>
              <a:moveTo>
                <a:pt x="296789" y="0"/>
              </a:moveTo>
              <a:lnTo>
                <a:pt x="296789" y="72895"/>
              </a:lnTo>
              <a:lnTo>
                <a:pt x="0" y="72895"/>
              </a:lnTo>
              <a:lnTo>
                <a:pt x="0" y="145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7A8044-A7C6-4AD0-A532-76C3D38C3722}">
      <dsp:nvSpPr>
        <dsp:cNvPr id="0" name=""/>
        <dsp:cNvSpPr/>
      </dsp:nvSpPr>
      <dsp:spPr>
        <a:xfrm>
          <a:off x="2597213" y="2169911"/>
          <a:ext cx="104136" cy="1656493"/>
        </a:xfrm>
        <a:custGeom>
          <a:avLst/>
          <a:gdLst/>
          <a:ahLst/>
          <a:cxnLst/>
          <a:rect l="0" t="0" r="0" b="0"/>
          <a:pathLst>
            <a:path>
              <a:moveTo>
                <a:pt x="0" y="0"/>
              </a:moveTo>
              <a:lnTo>
                <a:pt x="0" y="1656493"/>
              </a:lnTo>
              <a:lnTo>
                <a:pt x="104136" y="1656493"/>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5AD0F7-D2F8-46CD-8827-FA6EB7106B79}">
      <dsp:nvSpPr>
        <dsp:cNvPr id="0" name=""/>
        <dsp:cNvSpPr/>
      </dsp:nvSpPr>
      <dsp:spPr>
        <a:xfrm>
          <a:off x="2597213" y="2169911"/>
          <a:ext cx="104136" cy="1058262"/>
        </a:xfrm>
        <a:custGeom>
          <a:avLst/>
          <a:gdLst/>
          <a:ahLst/>
          <a:cxnLst/>
          <a:rect l="0" t="0" r="0" b="0"/>
          <a:pathLst>
            <a:path>
              <a:moveTo>
                <a:pt x="0" y="0"/>
              </a:moveTo>
              <a:lnTo>
                <a:pt x="0" y="1058262"/>
              </a:lnTo>
              <a:lnTo>
                <a:pt x="104136" y="10582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01E2ACE-6E1C-4E71-80B2-2A0DAA8C1798}">
      <dsp:nvSpPr>
        <dsp:cNvPr id="0" name=""/>
        <dsp:cNvSpPr/>
      </dsp:nvSpPr>
      <dsp:spPr>
        <a:xfrm>
          <a:off x="2597213" y="2169911"/>
          <a:ext cx="104136" cy="389692"/>
        </a:xfrm>
        <a:custGeom>
          <a:avLst/>
          <a:gdLst/>
          <a:ahLst/>
          <a:cxnLst/>
          <a:rect l="0" t="0" r="0" b="0"/>
          <a:pathLst>
            <a:path>
              <a:moveTo>
                <a:pt x="0" y="0"/>
              </a:moveTo>
              <a:lnTo>
                <a:pt x="0" y="389692"/>
              </a:lnTo>
              <a:lnTo>
                <a:pt x="104136" y="38969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43D64D-90B9-44DA-81C3-F91BDF2F73E7}">
      <dsp:nvSpPr>
        <dsp:cNvPr id="0" name=""/>
        <dsp:cNvSpPr/>
      </dsp:nvSpPr>
      <dsp:spPr>
        <a:xfrm>
          <a:off x="2874911" y="1676997"/>
          <a:ext cx="1136826" cy="145791"/>
        </a:xfrm>
        <a:custGeom>
          <a:avLst/>
          <a:gdLst/>
          <a:ahLst/>
          <a:cxnLst/>
          <a:rect l="0" t="0" r="0" b="0"/>
          <a:pathLst>
            <a:path>
              <a:moveTo>
                <a:pt x="1136826" y="0"/>
              </a:moveTo>
              <a:lnTo>
                <a:pt x="1136826" y="72895"/>
              </a:lnTo>
              <a:lnTo>
                <a:pt x="0" y="72895"/>
              </a:lnTo>
              <a:lnTo>
                <a:pt x="0" y="145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50A822-1853-4854-8A16-A13075A18BE6}">
      <dsp:nvSpPr>
        <dsp:cNvPr id="0" name=""/>
        <dsp:cNvSpPr/>
      </dsp:nvSpPr>
      <dsp:spPr>
        <a:xfrm>
          <a:off x="1757176" y="2169911"/>
          <a:ext cx="104136" cy="2386916"/>
        </a:xfrm>
        <a:custGeom>
          <a:avLst/>
          <a:gdLst/>
          <a:ahLst/>
          <a:cxnLst/>
          <a:rect l="0" t="0" r="0" b="0"/>
          <a:pathLst>
            <a:path>
              <a:moveTo>
                <a:pt x="0" y="0"/>
              </a:moveTo>
              <a:lnTo>
                <a:pt x="0" y="2386916"/>
              </a:lnTo>
              <a:lnTo>
                <a:pt x="104136" y="2386916"/>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696E38-B86E-4B1F-97D6-3783DAA4F616}">
      <dsp:nvSpPr>
        <dsp:cNvPr id="0" name=""/>
        <dsp:cNvSpPr/>
      </dsp:nvSpPr>
      <dsp:spPr>
        <a:xfrm>
          <a:off x="1757176" y="2169911"/>
          <a:ext cx="104136" cy="1894001"/>
        </a:xfrm>
        <a:custGeom>
          <a:avLst/>
          <a:gdLst/>
          <a:ahLst/>
          <a:cxnLst/>
          <a:rect l="0" t="0" r="0" b="0"/>
          <a:pathLst>
            <a:path>
              <a:moveTo>
                <a:pt x="0" y="0"/>
              </a:moveTo>
              <a:lnTo>
                <a:pt x="0" y="1894001"/>
              </a:lnTo>
              <a:lnTo>
                <a:pt x="104136" y="1894001"/>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2F6AB8-DC84-4C06-8F37-D3D6C2601211}">
      <dsp:nvSpPr>
        <dsp:cNvPr id="0" name=""/>
        <dsp:cNvSpPr/>
      </dsp:nvSpPr>
      <dsp:spPr>
        <a:xfrm>
          <a:off x="1757176" y="2169911"/>
          <a:ext cx="104136" cy="1353134"/>
        </a:xfrm>
        <a:custGeom>
          <a:avLst/>
          <a:gdLst/>
          <a:ahLst/>
          <a:cxnLst/>
          <a:rect l="0" t="0" r="0" b="0"/>
          <a:pathLst>
            <a:path>
              <a:moveTo>
                <a:pt x="0" y="0"/>
              </a:moveTo>
              <a:lnTo>
                <a:pt x="0" y="1353134"/>
              </a:lnTo>
              <a:lnTo>
                <a:pt x="104136" y="1353134"/>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3342C8-D26F-41E6-BD32-6EE4EC78FD77}">
      <dsp:nvSpPr>
        <dsp:cNvPr id="0" name=""/>
        <dsp:cNvSpPr/>
      </dsp:nvSpPr>
      <dsp:spPr>
        <a:xfrm>
          <a:off x="1757176" y="2169911"/>
          <a:ext cx="104136" cy="812267"/>
        </a:xfrm>
        <a:custGeom>
          <a:avLst/>
          <a:gdLst/>
          <a:ahLst/>
          <a:cxnLst/>
          <a:rect l="0" t="0" r="0" b="0"/>
          <a:pathLst>
            <a:path>
              <a:moveTo>
                <a:pt x="0" y="0"/>
              </a:moveTo>
              <a:lnTo>
                <a:pt x="0" y="812267"/>
              </a:lnTo>
              <a:lnTo>
                <a:pt x="104136" y="81226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45C606-9ADC-4AAB-87C3-0D66C4F6B5E1}">
      <dsp:nvSpPr>
        <dsp:cNvPr id="0" name=""/>
        <dsp:cNvSpPr/>
      </dsp:nvSpPr>
      <dsp:spPr>
        <a:xfrm>
          <a:off x="1757176" y="2169911"/>
          <a:ext cx="104136" cy="319352"/>
        </a:xfrm>
        <a:custGeom>
          <a:avLst/>
          <a:gdLst/>
          <a:ahLst/>
          <a:cxnLst/>
          <a:rect l="0" t="0" r="0" b="0"/>
          <a:pathLst>
            <a:path>
              <a:moveTo>
                <a:pt x="0" y="0"/>
              </a:moveTo>
              <a:lnTo>
                <a:pt x="0" y="319352"/>
              </a:lnTo>
              <a:lnTo>
                <a:pt x="104136" y="31935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A46A86-D285-446A-80E5-56558946F0AD}">
      <dsp:nvSpPr>
        <dsp:cNvPr id="0" name=""/>
        <dsp:cNvSpPr/>
      </dsp:nvSpPr>
      <dsp:spPr>
        <a:xfrm>
          <a:off x="2034875" y="1676997"/>
          <a:ext cx="1976863" cy="145791"/>
        </a:xfrm>
        <a:custGeom>
          <a:avLst/>
          <a:gdLst/>
          <a:ahLst/>
          <a:cxnLst/>
          <a:rect l="0" t="0" r="0" b="0"/>
          <a:pathLst>
            <a:path>
              <a:moveTo>
                <a:pt x="1976863" y="0"/>
              </a:moveTo>
              <a:lnTo>
                <a:pt x="1976863" y="72895"/>
              </a:lnTo>
              <a:lnTo>
                <a:pt x="0" y="72895"/>
              </a:lnTo>
              <a:lnTo>
                <a:pt x="0" y="145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FC296B-38AC-4E1B-8282-469D7540F827}">
      <dsp:nvSpPr>
        <dsp:cNvPr id="0" name=""/>
        <dsp:cNvSpPr/>
      </dsp:nvSpPr>
      <dsp:spPr>
        <a:xfrm>
          <a:off x="917140" y="2169911"/>
          <a:ext cx="104136" cy="1220970"/>
        </a:xfrm>
        <a:custGeom>
          <a:avLst/>
          <a:gdLst/>
          <a:ahLst/>
          <a:cxnLst/>
          <a:rect l="0" t="0" r="0" b="0"/>
          <a:pathLst>
            <a:path>
              <a:moveTo>
                <a:pt x="0" y="0"/>
              </a:moveTo>
              <a:lnTo>
                <a:pt x="0" y="1220970"/>
              </a:lnTo>
              <a:lnTo>
                <a:pt x="104136" y="122097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3651B4-06C7-4F11-BDB9-F76CD55F2A81}">
      <dsp:nvSpPr>
        <dsp:cNvPr id="0" name=""/>
        <dsp:cNvSpPr/>
      </dsp:nvSpPr>
      <dsp:spPr>
        <a:xfrm>
          <a:off x="917140" y="2169911"/>
          <a:ext cx="104136" cy="439669"/>
        </a:xfrm>
        <a:custGeom>
          <a:avLst/>
          <a:gdLst/>
          <a:ahLst/>
          <a:cxnLst/>
          <a:rect l="0" t="0" r="0" b="0"/>
          <a:pathLst>
            <a:path>
              <a:moveTo>
                <a:pt x="0" y="0"/>
              </a:moveTo>
              <a:lnTo>
                <a:pt x="0" y="439669"/>
              </a:lnTo>
              <a:lnTo>
                <a:pt x="104136" y="439669"/>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41C2AA-53C7-44F8-A177-220AECAB4954}">
      <dsp:nvSpPr>
        <dsp:cNvPr id="0" name=""/>
        <dsp:cNvSpPr/>
      </dsp:nvSpPr>
      <dsp:spPr>
        <a:xfrm>
          <a:off x="1194838" y="1676997"/>
          <a:ext cx="2816900" cy="145791"/>
        </a:xfrm>
        <a:custGeom>
          <a:avLst/>
          <a:gdLst/>
          <a:ahLst/>
          <a:cxnLst/>
          <a:rect l="0" t="0" r="0" b="0"/>
          <a:pathLst>
            <a:path>
              <a:moveTo>
                <a:pt x="2816900" y="0"/>
              </a:moveTo>
              <a:lnTo>
                <a:pt x="2816900" y="72895"/>
              </a:lnTo>
              <a:lnTo>
                <a:pt x="0" y="72895"/>
              </a:lnTo>
              <a:lnTo>
                <a:pt x="0" y="145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20FCD6-4299-4B48-AAB0-FE748434EAA7}">
      <dsp:nvSpPr>
        <dsp:cNvPr id="0" name=""/>
        <dsp:cNvSpPr/>
      </dsp:nvSpPr>
      <dsp:spPr>
        <a:xfrm>
          <a:off x="77103" y="2169911"/>
          <a:ext cx="104136" cy="1613932"/>
        </a:xfrm>
        <a:custGeom>
          <a:avLst/>
          <a:gdLst/>
          <a:ahLst/>
          <a:cxnLst/>
          <a:rect l="0" t="0" r="0" b="0"/>
          <a:pathLst>
            <a:path>
              <a:moveTo>
                <a:pt x="0" y="0"/>
              </a:moveTo>
              <a:lnTo>
                <a:pt x="0" y="1613932"/>
              </a:lnTo>
              <a:lnTo>
                <a:pt x="104136" y="161393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0779C4-5308-403D-88C8-7C5DB8724DF1}">
      <dsp:nvSpPr>
        <dsp:cNvPr id="0" name=""/>
        <dsp:cNvSpPr/>
      </dsp:nvSpPr>
      <dsp:spPr>
        <a:xfrm>
          <a:off x="77103" y="2169911"/>
          <a:ext cx="104136" cy="981787"/>
        </a:xfrm>
        <a:custGeom>
          <a:avLst/>
          <a:gdLst/>
          <a:ahLst/>
          <a:cxnLst/>
          <a:rect l="0" t="0" r="0" b="0"/>
          <a:pathLst>
            <a:path>
              <a:moveTo>
                <a:pt x="0" y="0"/>
              </a:moveTo>
              <a:lnTo>
                <a:pt x="0" y="981787"/>
              </a:lnTo>
              <a:lnTo>
                <a:pt x="104136" y="98178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34A073-9EE0-40F0-A099-80ECD3ADB16F}">
      <dsp:nvSpPr>
        <dsp:cNvPr id="0" name=""/>
        <dsp:cNvSpPr/>
      </dsp:nvSpPr>
      <dsp:spPr>
        <a:xfrm>
          <a:off x="77103" y="2169911"/>
          <a:ext cx="104136" cy="418178"/>
        </a:xfrm>
        <a:custGeom>
          <a:avLst/>
          <a:gdLst/>
          <a:ahLst/>
          <a:cxnLst/>
          <a:rect l="0" t="0" r="0" b="0"/>
          <a:pathLst>
            <a:path>
              <a:moveTo>
                <a:pt x="0" y="0"/>
              </a:moveTo>
              <a:lnTo>
                <a:pt x="0" y="418178"/>
              </a:lnTo>
              <a:lnTo>
                <a:pt x="104136" y="41817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69C13D-2CD2-4455-8414-139F5B22AF17}">
      <dsp:nvSpPr>
        <dsp:cNvPr id="0" name=""/>
        <dsp:cNvSpPr/>
      </dsp:nvSpPr>
      <dsp:spPr>
        <a:xfrm>
          <a:off x="354801" y="1676997"/>
          <a:ext cx="3656937" cy="145791"/>
        </a:xfrm>
        <a:custGeom>
          <a:avLst/>
          <a:gdLst/>
          <a:ahLst/>
          <a:cxnLst/>
          <a:rect l="0" t="0" r="0" b="0"/>
          <a:pathLst>
            <a:path>
              <a:moveTo>
                <a:pt x="3656937" y="0"/>
              </a:moveTo>
              <a:lnTo>
                <a:pt x="3656937" y="72895"/>
              </a:lnTo>
              <a:lnTo>
                <a:pt x="0" y="72895"/>
              </a:lnTo>
              <a:lnTo>
                <a:pt x="0" y="145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58A3CD-1840-4038-BE13-7812964FD38B}">
      <dsp:nvSpPr>
        <dsp:cNvPr id="0" name=""/>
        <dsp:cNvSpPr/>
      </dsp:nvSpPr>
      <dsp:spPr>
        <a:xfrm>
          <a:off x="3664615" y="1329874"/>
          <a:ext cx="694245" cy="3471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smtClean="0">
              <a:latin typeface="Arial" panose="020B0604020202020204" pitchFamily="34" charset="0"/>
              <a:cs typeface="Arial" panose="020B0604020202020204" pitchFamily="34" charset="0"/>
            </a:rPr>
            <a:t>Sugerencias de</a:t>
          </a:r>
        </a:p>
        <a:p>
          <a:pPr lvl="0" algn="ctr" defTabSz="222250">
            <a:lnSpc>
              <a:spcPct val="90000"/>
            </a:lnSpc>
            <a:spcBef>
              <a:spcPct val="0"/>
            </a:spcBef>
            <a:spcAft>
              <a:spcPct val="35000"/>
            </a:spcAft>
          </a:pPr>
          <a:r>
            <a:rPr lang="es-MX" sz="500" kern="1200" dirty="0" smtClean="0">
              <a:latin typeface="Arial" panose="020B0604020202020204" pitchFamily="34" charset="0"/>
              <a:cs typeface="Arial" panose="020B0604020202020204" pitchFamily="34" charset="0"/>
            </a:rPr>
            <a:t> evaluación</a:t>
          </a:r>
          <a:endParaRPr lang="es-ES" sz="500" kern="1200" dirty="0">
            <a:latin typeface="Arial" panose="020B0604020202020204" pitchFamily="34" charset="0"/>
            <a:cs typeface="Arial" panose="020B0604020202020204" pitchFamily="34" charset="0"/>
          </a:endParaRPr>
        </a:p>
      </dsp:txBody>
      <dsp:txXfrm>
        <a:off x="3664615" y="1329874"/>
        <a:ext cx="694245" cy="347122"/>
      </dsp:txXfrm>
    </dsp:sp>
    <dsp:sp modelId="{8D42AA0E-D923-4BCF-BAD9-6D19046CA646}">
      <dsp:nvSpPr>
        <dsp:cNvPr id="0" name=""/>
        <dsp:cNvSpPr/>
      </dsp:nvSpPr>
      <dsp:spPr>
        <a:xfrm>
          <a:off x="7678" y="1822788"/>
          <a:ext cx="694245" cy="347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Evaluación </a:t>
          </a:r>
          <a:endParaRPr lang="es-ES" sz="500" kern="1200" dirty="0">
            <a:latin typeface="Arial" panose="020B0604020202020204" pitchFamily="34" charset="0"/>
            <a:cs typeface="Arial" panose="020B0604020202020204" pitchFamily="34" charset="0"/>
          </a:endParaRPr>
        </a:p>
      </dsp:txBody>
      <dsp:txXfrm>
        <a:off x="7678" y="1822788"/>
        <a:ext cx="694245" cy="347122"/>
      </dsp:txXfrm>
    </dsp:sp>
    <dsp:sp modelId="{DCF3DEA1-56BB-45FC-8320-8E1304889E0D}">
      <dsp:nvSpPr>
        <dsp:cNvPr id="0" name=""/>
        <dsp:cNvSpPr/>
      </dsp:nvSpPr>
      <dsp:spPr>
        <a:xfrm>
          <a:off x="181240" y="2329768"/>
          <a:ext cx="694245" cy="5166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En la educación preescolar se pretende que los niños aprendan mas de los que saben acerca del mundo. </a:t>
          </a:r>
          <a:endParaRPr lang="es-ES" sz="500" kern="1200" dirty="0">
            <a:latin typeface="Arial" panose="020B0604020202020204" pitchFamily="34" charset="0"/>
            <a:cs typeface="Arial" panose="020B0604020202020204" pitchFamily="34" charset="0"/>
          </a:endParaRPr>
        </a:p>
      </dsp:txBody>
      <dsp:txXfrm>
        <a:off x="181240" y="2329768"/>
        <a:ext cx="694245" cy="516643"/>
      </dsp:txXfrm>
    </dsp:sp>
    <dsp:sp modelId="{8F476DBC-F17A-4D64-A42F-19352A6276EA}">
      <dsp:nvSpPr>
        <dsp:cNvPr id="0" name=""/>
        <dsp:cNvSpPr/>
      </dsp:nvSpPr>
      <dsp:spPr>
        <a:xfrm>
          <a:off x="181240" y="2978137"/>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Se pretende que los niños sean seguros, autónomos, creativos y participativos.</a:t>
          </a:r>
          <a:endParaRPr lang="es-ES" sz="500" kern="1200" dirty="0">
            <a:latin typeface="Arial" panose="020B0604020202020204" pitchFamily="34" charset="0"/>
            <a:cs typeface="Arial" panose="020B0604020202020204" pitchFamily="34" charset="0"/>
          </a:endParaRPr>
        </a:p>
      </dsp:txBody>
      <dsp:txXfrm>
        <a:off x="181240" y="2978137"/>
        <a:ext cx="694245" cy="347122"/>
      </dsp:txXfrm>
    </dsp:sp>
    <dsp:sp modelId="{957ED36C-7ED4-41FE-95BC-9929C51C620B}">
      <dsp:nvSpPr>
        <dsp:cNvPr id="0" name=""/>
        <dsp:cNvSpPr/>
      </dsp:nvSpPr>
      <dsp:spPr>
        <a:xfrm>
          <a:off x="181240" y="3471052"/>
          <a:ext cx="694245" cy="6255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Es indispensable contar con información confiable y clara acerca de su desempeño en situaciones didácticas en que participan en su grupo.</a:t>
          </a:r>
          <a:endParaRPr lang="es-ES" sz="500" kern="1200" dirty="0">
            <a:latin typeface="Arial" panose="020B0604020202020204" pitchFamily="34" charset="0"/>
            <a:cs typeface="Arial" panose="020B0604020202020204" pitchFamily="34" charset="0"/>
          </a:endParaRPr>
        </a:p>
      </dsp:txBody>
      <dsp:txXfrm>
        <a:off x="181240" y="3471052"/>
        <a:ext cx="694245" cy="625584"/>
      </dsp:txXfrm>
    </dsp:sp>
    <dsp:sp modelId="{A675E93B-B128-49A7-9181-662F1D66D5BF}">
      <dsp:nvSpPr>
        <dsp:cNvPr id="0" name=""/>
        <dsp:cNvSpPr/>
      </dsp:nvSpPr>
      <dsp:spPr>
        <a:xfrm>
          <a:off x="847715" y="1822788"/>
          <a:ext cx="694245" cy="347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Valorar los aprendizajes de los alumnos</a:t>
          </a:r>
          <a:endParaRPr lang="es-ES" sz="500" kern="1200" dirty="0">
            <a:latin typeface="Arial" panose="020B0604020202020204" pitchFamily="34" charset="0"/>
            <a:cs typeface="Arial" panose="020B0604020202020204" pitchFamily="34" charset="0"/>
          </a:endParaRPr>
        </a:p>
      </dsp:txBody>
      <dsp:txXfrm>
        <a:off x="847715" y="1822788"/>
        <a:ext cx="694245" cy="347122"/>
      </dsp:txXfrm>
    </dsp:sp>
    <dsp:sp modelId="{A5B435E8-2AA5-4196-922B-F2E46B12378A}">
      <dsp:nvSpPr>
        <dsp:cNvPr id="0" name=""/>
        <dsp:cNvSpPr/>
      </dsp:nvSpPr>
      <dsp:spPr>
        <a:xfrm>
          <a:off x="1021276" y="2315702"/>
          <a:ext cx="694245" cy="5877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Es necesario considerar que no todos los alumnos aprenden al mismo ritmo y tampoco al mismo tiempo.</a:t>
          </a:r>
          <a:endParaRPr lang="es-ES" sz="500" kern="1200" dirty="0">
            <a:latin typeface="Arial" panose="020B0604020202020204" pitchFamily="34" charset="0"/>
            <a:cs typeface="Arial" panose="020B0604020202020204" pitchFamily="34" charset="0"/>
          </a:endParaRPr>
        </a:p>
      </dsp:txBody>
      <dsp:txXfrm>
        <a:off x="1021276" y="2315702"/>
        <a:ext cx="694245" cy="587755"/>
      </dsp:txXfrm>
    </dsp:sp>
    <dsp:sp modelId="{8E41B86E-15A8-4C99-970B-DBEC4E237B7C}">
      <dsp:nvSpPr>
        <dsp:cNvPr id="0" name=""/>
        <dsp:cNvSpPr/>
      </dsp:nvSpPr>
      <dsp:spPr>
        <a:xfrm>
          <a:off x="1021276" y="3049249"/>
          <a:ext cx="694245" cy="68326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Es necesario observar y registrar información de sus procesos en el desarrollo de actividades. </a:t>
          </a:r>
          <a:endParaRPr lang="es-ES" sz="500" kern="1200" dirty="0">
            <a:latin typeface="Arial" panose="020B0604020202020204" pitchFamily="34" charset="0"/>
            <a:cs typeface="Arial" panose="020B0604020202020204" pitchFamily="34" charset="0"/>
          </a:endParaRPr>
        </a:p>
      </dsp:txBody>
      <dsp:txXfrm>
        <a:off x="1021276" y="3049249"/>
        <a:ext cx="694245" cy="683265"/>
      </dsp:txXfrm>
    </dsp:sp>
    <dsp:sp modelId="{46A9B187-71A2-4969-9831-EFFAC86FDA1F}">
      <dsp:nvSpPr>
        <dsp:cNvPr id="0" name=""/>
        <dsp:cNvSpPr/>
      </dsp:nvSpPr>
      <dsp:spPr>
        <a:xfrm>
          <a:off x="1687752" y="1822788"/>
          <a:ext cx="694245" cy="347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Identificar las condiciones que influyen en el aprendizaje.</a:t>
          </a:r>
          <a:endParaRPr lang="es-ES" sz="500" kern="1200" dirty="0">
            <a:latin typeface="Arial" panose="020B0604020202020204" pitchFamily="34" charset="0"/>
            <a:cs typeface="Arial" panose="020B0604020202020204" pitchFamily="34" charset="0"/>
          </a:endParaRPr>
        </a:p>
      </dsp:txBody>
      <dsp:txXfrm>
        <a:off x="1687752" y="1822788"/>
        <a:ext cx="694245" cy="347122"/>
      </dsp:txXfrm>
    </dsp:sp>
    <dsp:sp modelId="{83D4140B-8A40-474E-A965-1D99EA83B7AA}">
      <dsp:nvSpPr>
        <dsp:cNvPr id="0" name=""/>
        <dsp:cNvSpPr/>
      </dsp:nvSpPr>
      <dsp:spPr>
        <a:xfrm>
          <a:off x="1861313" y="2315702"/>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Se incluye la practica docente como base para valorar su pertinencia o su modificación. </a:t>
          </a:r>
        </a:p>
      </dsp:txBody>
      <dsp:txXfrm>
        <a:off x="1861313" y="2315702"/>
        <a:ext cx="694245" cy="347122"/>
      </dsp:txXfrm>
    </dsp:sp>
    <dsp:sp modelId="{B11E4717-47DF-4B8F-B4B9-220520E58E89}">
      <dsp:nvSpPr>
        <dsp:cNvPr id="0" name=""/>
        <dsp:cNvSpPr/>
      </dsp:nvSpPr>
      <dsp:spPr>
        <a:xfrm>
          <a:off x="1861313" y="2808617"/>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Algunas preguntas que pueden orientar las reflexiones docentes son:</a:t>
          </a:r>
        </a:p>
      </dsp:txBody>
      <dsp:txXfrm>
        <a:off x="1861313" y="2808617"/>
        <a:ext cx="694245" cy="347122"/>
      </dsp:txXfrm>
    </dsp:sp>
    <dsp:sp modelId="{0C772542-A265-4AE4-94CC-A1AAAE64D8CB}">
      <dsp:nvSpPr>
        <dsp:cNvPr id="0" name=""/>
        <dsp:cNvSpPr/>
      </dsp:nvSpPr>
      <dsp:spPr>
        <a:xfrm>
          <a:off x="1861313" y="3301531"/>
          <a:ext cx="694245" cy="4430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smtClean="0">
              <a:latin typeface="Arial" panose="020B0604020202020204" pitchFamily="34" charset="0"/>
              <a:cs typeface="Arial" panose="020B0604020202020204" pitchFamily="34" charset="0"/>
            </a:rPr>
            <a:t>¿Las actividades fueron accesibles para los niños?, ¿fueron oportunidades para movilizar sus capacidades? </a:t>
          </a:r>
          <a:endParaRPr lang="es-ES" sz="500" kern="1200" dirty="0" smtClean="0">
            <a:latin typeface="Arial" panose="020B0604020202020204" pitchFamily="34" charset="0"/>
            <a:cs typeface="Arial" panose="020B0604020202020204" pitchFamily="34" charset="0"/>
          </a:endParaRPr>
        </a:p>
      </dsp:txBody>
      <dsp:txXfrm>
        <a:off x="1861313" y="3301531"/>
        <a:ext cx="694245" cy="443029"/>
      </dsp:txXfrm>
    </dsp:sp>
    <dsp:sp modelId="{060A4CC7-AB49-4E25-9FF4-416CFD7EF8B0}">
      <dsp:nvSpPr>
        <dsp:cNvPr id="0" name=""/>
        <dsp:cNvSpPr/>
      </dsp:nvSpPr>
      <dsp:spPr>
        <a:xfrm>
          <a:off x="1861313" y="3890351"/>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smtClean="0">
              <a:latin typeface="Arial" panose="020B0604020202020204" pitchFamily="34" charset="0"/>
              <a:cs typeface="Arial" panose="020B0604020202020204" pitchFamily="34" charset="0"/>
            </a:rPr>
            <a:t>¿Cómo funcionó la organización de equipos, de grupo y las actividades individuales? </a:t>
          </a:r>
          <a:endParaRPr lang="es-ES" sz="500" kern="1200" dirty="0" smtClean="0">
            <a:latin typeface="Arial" panose="020B0604020202020204" pitchFamily="34" charset="0"/>
            <a:cs typeface="Arial" panose="020B0604020202020204" pitchFamily="34" charset="0"/>
          </a:endParaRPr>
        </a:p>
      </dsp:txBody>
      <dsp:txXfrm>
        <a:off x="1861313" y="3890351"/>
        <a:ext cx="694245" cy="347122"/>
      </dsp:txXfrm>
    </dsp:sp>
    <dsp:sp modelId="{B1BE97D7-900D-471E-B10C-5A4DD9ADBB63}">
      <dsp:nvSpPr>
        <dsp:cNvPr id="0" name=""/>
        <dsp:cNvSpPr/>
      </dsp:nvSpPr>
      <dsp:spPr>
        <a:xfrm>
          <a:off x="1861313" y="4383266"/>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smtClean="0">
              <a:latin typeface="Arial" panose="020B0604020202020204" pitchFamily="34" charset="0"/>
              <a:cs typeface="Arial" panose="020B0604020202020204" pitchFamily="34" charset="0"/>
            </a:rPr>
            <a:t>¿Hubo alguna distracción en la atención que prestaban los niños?</a:t>
          </a:r>
          <a:endParaRPr lang="es-ES" sz="500" kern="1200" dirty="0" smtClean="0">
            <a:latin typeface="Arial" panose="020B0604020202020204" pitchFamily="34" charset="0"/>
            <a:cs typeface="Arial" panose="020B0604020202020204" pitchFamily="34" charset="0"/>
          </a:endParaRPr>
        </a:p>
      </dsp:txBody>
      <dsp:txXfrm>
        <a:off x="1861313" y="4383266"/>
        <a:ext cx="694245" cy="347122"/>
      </dsp:txXfrm>
    </dsp:sp>
    <dsp:sp modelId="{70D38954-948D-4B21-89FC-BD6AADA23256}">
      <dsp:nvSpPr>
        <dsp:cNvPr id="0" name=""/>
        <dsp:cNvSpPr/>
      </dsp:nvSpPr>
      <dsp:spPr>
        <a:xfrm>
          <a:off x="2527789" y="1822788"/>
          <a:ext cx="694245" cy="347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smtClean="0">
              <a:latin typeface="Arial" panose="020B0604020202020204" pitchFamily="34" charset="0"/>
              <a:cs typeface="Arial" panose="020B0604020202020204" pitchFamily="34" charset="0"/>
            </a:rPr>
            <a:t>Mejorar el trabajo docente y otros aspectos del proceso escolar</a:t>
          </a:r>
          <a:endParaRPr lang="es-ES" sz="500" kern="1200" dirty="0">
            <a:latin typeface="Arial" panose="020B0604020202020204" pitchFamily="34" charset="0"/>
            <a:cs typeface="Arial" panose="020B0604020202020204" pitchFamily="34" charset="0"/>
          </a:endParaRPr>
        </a:p>
      </dsp:txBody>
      <dsp:txXfrm>
        <a:off x="2527789" y="1822788"/>
        <a:ext cx="694245" cy="347122"/>
      </dsp:txXfrm>
    </dsp:sp>
    <dsp:sp modelId="{3BF88984-EA1D-4F93-816B-C5A5A87AF834}">
      <dsp:nvSpPr>
        <dsp:cNvPr id="0" name=""/>
        <dsp:cNvSpPr/>
      </dsp:nvSpPr>
      <dsp:spPr>
        <a:xfrm>
          <a:off x="2701350" y="2315702"/>
          <a:ext cx="694245" cy="4878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MX" sz="500" kern="1200" dirty="0" smtClean="0">
              <a:latin typeface="Arial" panose="020B0604020202020204" pitchFamily="34" charset="0"/>
              <a:cs typeface="Arial" panose="020B0604020202020204" pitchFamily="34" charset="0"/>
            </a:rPr>
            <a:t>La evaluación debe servir para tomar decisiones respecto a qué es necesario fortalecer, modificar y evitar:</a:t>
          </a:r>
          <a:endParaRPr lang="es-ES" sz="500" kern="1200" dirty="0">
            <a:latin typeface="Arial" panose="020B0604020202020204" pitchFamily="34" charset="0"/>
            <a:cs typeface="Arial" panose="020B0604020202020204" pitchFamily="34" charset="0"/>
          </a:endParaRPr>
        </a:p>
      </dsp:txBody>
      <dsp:txXfrm>
        <a:off x="2701350" y="2315702"/>
        <a:ext cx="694245" cy="487801"/>
      </dsp:txXfrm>
    </dsp:sp>
    <dsp:sp modelId="{23850D86-1C35-43B1-AD0E-D41C3C42B3AF}">
      <dsp:nvSpPr>
        <dsp:cNvPr id="0" name=""/>
        <dsp:cNvSpPr/>
      </dsp:nvSpPr>
      <dsp:spPr>
        <a:xfrm>
          <a:off x="2701350" y="2949295"/>
          <a:ext cx="694245" cy="5577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 ¿con que aprendizajes esperados continuar? ¿Qué experiencias es necesario considerar? ¿Qué organización del grupo?</a:t>
          </a:r>
          <a:endParaRPr lang="es-ES" sz="500" kern="1200" dirty="0">
            <a:latin typeface="Arial" panose="020B0604020202020204" pitchFamily="34" charset="0"/>
            <a:cs typeface="Arial" panose="020B0604020202020204" pitchFamily="34" charset="0"/>
          </a:endParaRPr>
        </a:p>
      </dsp:txBody>
      <dsp:txXfrm>
        <a:off x="2701350" y="2949295"/>
        <a:ext cx="694245" cy="557756"/>
      </dsp:txXfrm>
    </dsp:sp>
    <dsp:sp modelId="{181FF814-8FC6-4EE9-B67F-72F3CC66159C}">
      <dsp:nvSpPr>
        <dsp:cNvPr id="0" name=""/>
        <dsp:cNvSpPr/>
      </dsp:nvSpPr>
      <dsp:spPr>
        <a:xfrm>
          <a:off x="2701350" y="3652843"/>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 La responsabilidad de la evaluación con estas finalidades es de cada docente. </a:t>
          </a:r>
          <a:endParaRPr lang="es-ES" sz="500" kern="1200" dirty="0">
            <a:latin typeface="Arial" panose="020B0604020202020204" pitchFamily="34" charset="0"/>
            <a:cs typeface="Arial" panose="020B0604020202020204" pitchFamily="34" charset="0"/>
          </a:endParaRPr>
        </a:p>
      </dsp:txBody>
      <dsp:txXfrm>
        <a:off x="2701350" y="3652843"/>
        <a:ext cx="694245" cy="347122"/>
      </dsp:txXfrm>
    </dsp:sp>
    <dsp:sp modelId="{1F2110FE-9BC7-44D3-9E56-87C22E6F8FF2}">
      <dsp:nvSpPr>
        <dsp:cNvPr id="0" name=""/>
        <dsp:cNvSpPr/>
      </dsp:nvSpPr>
      <dsp:spPr>
        <a:xfrm>
          <a:off x="3367826" y="1822788"/>
          <a:ext cx="694245" cy="347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¿Cuándo evaluar?</a:t>
          </a:r>
          <a:endParaRPr lang="es-ES" sz="500" kern="1200" dirty="0">
            <a:latin typeface="Arial" panose="020B0604020202020204" pitchFamily="34" charset="0"/>
            <a:cs typeface="Arial" panose="020B0604020202020204" pitchFamily="34" charset="0"/>
          </a:endParaRPr>
        </a:p>
      </dsp:txBody>
      <dsp:txXfrm>
        <a:off x="3367826" y="1822788"/>
        <a:ext cx="694245" cy="347122"/>
      </dsp:txXfrm>
    </dsp:sp>
    <dsp:sp modelId="{0A9DD8F6-46DE-4C83-97D8-9A05C1385F9C}">
      <dsp:nvSpPr>
        <dsp:cNvPr id="0" name=""/>
        <dsp:cNvSpPr/>
      </dsp:nvSpPr>
      <dsp:spPr>
        <a:xfrm>
          <a:off x="3541387" y="2315702"/>
          <a:ext cx="694245" cy="4322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La evaluación diagnostica se hace en las primeras dos o tres semanas de inicio del ciclo escolar</a:t>
          </a:r>
          <a:endParaRPr lang="es-ES" sz="500" kern="1200" dirty="0">
            <a:latin typeface="Arial" panose="020B0604020202020204" pitchFamily="34" charset="0"/>
            <a:cs typeface="Arial" panose="020B0604020202020204" pitchFamily="34" charset="0"/>
          </a:endParaRPr>
        </a:p>
      </dsp:txBody>
      <dsp:txXfrm>
        <a:off x="3541387" y="2315702"/>
        <a:ext cx="694245" cy="432233"/>
      </dsp:txXfrm>
    </dsp:sp>
    <dsp:sp modelId="{DC40088B-02D8-4373-AD7A-E091D0F3AD00}">
      <dsp:nvSpPr>
        <dsp:cNvPr id="0" name=""/>
        <dsp:cNvSpPr/>
      </dsp:nvSpPr>
      <dsp:spPr>
        <a:xfrm>
          <a:off x="3541387" y="2893728"/>
          <a:ext cx="694245" cy="4592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La evaluación formativa en la educación preescolar se lleva a cabo de manera permanente.</a:t>
          </a:r>
          <a:endParaRPr lang="es-ES" sz="500" kern="1200" dirty="0">
            <a:latin typeface="Arial" panose="020B0604020202020204" pitchFamily="34" charset="0"/>
            <a:cs typeface="Arial" panose="020B0604020202020204" pitchFamily="34" charset="0"/>
          </a:endParaRPr>
        </a:p>
      </dsp:txBody>
      <dsp:txXfrm>
        <a:off x="3541387" y="2893728"/>
        <a:ext cx="694245" cy="459281"/>
      </dsp:txXfrm>
    </dsp:sp>
    <dsp:sp modelId="{2A667B5E-07D4-4046-BAE0-BAF50F1ECD39}">
      <dsp:nvSpPr>
        <dsp:cNvPr id="0" name=""/>
        <dsp:cNvSpPr/>
      </dsp:nvSpPr>
      <dsp:spPr>
        <a:xfrm>
          <a:off x="3541387" y="3555062"/>
          <a:ext cx="694245" cy="5419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Es necesario registrar de manera permanente información sobre el desempeño de los niños en sus expedientes personales.</a:t>
          </a:r>
          <a:endParaRPr lang="es-ES" sz="500" kern="1200" dirty="0">
            <a:latin typeface="Arial" panose="020B0604020202020204" pitchFamily="34" charset="0"/>
            <a:cs typeface="Arial" panose="020B0604020202020204" pitchFamily="34" charset="0"/>
          </a:endParaRPr>
        </a:p>
      </dsp:txBody>
      <dsp:txXfrm>
        <a:off x="3541387" y="3555062"/>
        <a:ext cx="694245" cy="541952"/>
      </dsp:txXfrm>
    </dsp:sp>
    <dsp:sp modelId="{BCEAF165-9658-409A-8413-9D8EAB2B42B1}">
      <dsp:nvSpPr>
        <dsp:cNvPr id="0" name=""/>
        <dsp:cNvSpPr/>
      </dsp:nvSpPr>
      <dsp:spPr>
        <a:xfrm>
          <a:off x="5221461" y="1822788"/>
          <a:ext cx="694245" cy="347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El expediente personal. </a:t>
          </a:r>
          <a:endParaRPr lang="es-ES" sz="500" kern="1200" dirty="0">
            <a:latin typeface="Arial" panose="020B0604020202020204" pitchFamily="34" charset="0"/>
            <a:cs typeface="Arial" panose="020B0604020202020204" pitchFamily="34" charset="0"/>
          </a:endParaRPr>
        </a:p>
      </dsp:txBody>
      <dsp:txXfrm>
        <a:off x="5221461" y="1822788"/>
        <a:ext cx="694245" cy="347122"/>
      </dsp:txXfrm>
    </dsp:sp>
    <dsp:sp modelId="{873BAF9D-CD2E-43CE-80CE-742823E629B1}">
      <dsp:nvSpPr>
        <dsp:cNvPr id="0" name=""/>
        <dsp:cNvSpPr/>
      </dsp:nvSpPr>
      <dsp:spPr>
        <a:xfrm>
          <a:off x="4381424" y="2315702"/>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Se ha propuesto como instrumento con información relevante.</a:t>
          </a:r>
          <a:endParaRPr lang="es-ES" sz="500" kern="1200" dirty="0">
            <a:latin typeface="Arial" panose="020B0604020202020204" pitchFamily="34" charset="0"/>
            <a:cs typeface="Arial" panose="020B0604020202020204" pitchFamily="34" charset="0"/>
          </a:endParaRPr>
        </a:p>
      </dsp:txBody>
      <dsp:txXfrm>
        <a:off x="4381424" y="2315702"/>
        <a:ext cx="694245" cy="347122"/>
      </dsp:txXfrm>
    </dsp:sp>
    <dsp:sp modelId="{26DE6532-FF26-4444-8393-DFFAF1272B64}">
      <dsp:nvSpPr>
        <dsp:cNvPr id="0" name=""/>
        <dsp:cNvSpPr/>
      </dsp:nvSpPr>
      <dsp:spPr>
        <a:xfrm>
          <a:off x="5221461" y="2315702"/>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Sirve para documentar el proceso de avances de cada niño.</a:t>
          </a:r>
          <a:endParaRPr lang="es-ES" sz="500" kern="1200" dirty="0">
            <a:latin typeface="Arial" panose="020B0604020202020204" pitchFamily="34" charset="0"/>
            <a:cs typeface="Arial" panose="020B0604020202020204" pitchFamily="34" charset="0"/>
          </a:endParaRPr>
        </a:p>
      </dsp:txBody>
      <dsp:txXfrm>
        <a:off x="5221461" y="2315702"/>
        <a:ext cx="694245" cy="347122"/>
      </dsp:txXfrm>
    </dsp:sp>
    <dsp:sp modelId="{4B93429B-BF14-4A70-BFAA-D1DB74255C40}">
      <dsp:nvSpPr>
        <dsp:cNvPr id="0" name=""/>
        <dsp:cNvSpPr/>
      </dsp:nvSpPr>
      <dsp:spPr>
        <a:xfrm>
          <a:off x="6061497" y="2315702"/>
          <a:ext cx="694245" cy="3471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Al inicio de cada ciclo escolar se abre el expediente con la siguiente  información:</a:t>
          </a:r>
          <a:endParaRPr lang="es-ES" sz="500" kern="1200" dirty="0">
            <a:latin typeface="Arial" panose="020B0604020202020204" pitchFamily="34" charset="0"/>
            <a:cs typeface="Arial" panose="020B0604020202020204" pitchFamily="34" charset="0"/>
          </a:endParaRPr>
        </a:p>
      </dsp:txBody>
      <dsp:txXfrm>
        <a:off x="6061497" y="2315702"/>
        <a:ext cx="694245" cy="347122"/>
      </dsp:txXfrm>
    </dsp:sp>
    <dsp:sp modelId="{52C886D8-8B72-4578-8E0A-5A909E4477B5}">
      <dsp:nvSpPr>
        <dsp:cNvPr id="0" name=""/>
        <dsp:cNvSpPr/>
      </dsp:nvSpPr>
      <dsp:spPr>
        <a:xfrm>
          <a:off x="6235059" y="2808617"/>
          <a:ext cx="694245" cy="6988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Ficha de inscripción con datos completos de los padres o tutores. Domicilio, copia del acta de nacimiento, entrevista con los padres o tutor, y con los niños.</a:t>
          </a:r>
          <a:endParaRPr lang="es-ES" sz="500" kern="1200" dirty="0">
            <a:latin typeface="Arial" panose="020B0604020202020204" pitchFamily="34" charset="0"/>
            <a:cs typeface="Arial" panose="020B0604020202020204" pitchFamily="34" charset="0"/>
          </a:endParaRPr>
        </a:p>
      </dsp:txBody>
      <dsp:txXfrm>
        <a:off x="6235059" y="2808617"/>
        <a:ext cx="694245" cy="698813"/>
      </dsp:txXfrm>
    </dsp:sp>
    <dsp:sp modelId="{1DCEFE31-78FC-41A9-9833-88B6D75A9876}">
      <dsp:nvSpPr>
        <dsp:cNvPr id="0" name=""/>
        <dsp:cNvSpPr/>
      </dsp:nvSpPr>
      <dsp:spPr>
        <a:xfrm>
          <a:off x="6235059" y="3653222"/>
          <a:ext cx="694245" cy="5144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Se continua con las notas de la educadora en relación con los avances que observa en el niño.</a:t>
          </a:r>
          <a:endParaRPr lang="es-ES" sz="500" kern="1200" dirty="0">
            <a:latin typeface="Arial" panose="020B0604020202020204" pitchFamily="34" charset="0"/>
            <a:cs typeface="Arial" panose="020B0604020202020204" pitchFamily="34" charset="0"/>
          </a:endParaRPr>
        </a:p>
      </dsp:txBody>
      <dsp:txXfrm>
        <a:off x="6235059" y="3653222"/>
        <a:ext cx="694245" cy="514463"/>
      </dsp:txXfrm>
    </dsp:sp>
    <dsp:sp modelId="{C3CB4EE6-FAF0-4CD7-843D-369C82812D26}">
      <dsp:nvSpPr>
        <dsp:cNvPr id="0" name=""/>
        <dsp:cNvSpPr/>
      </dsp:nvSpPr>
      <dsp:spPr>
        <a:xfrm>
          <a:off x="6235059" y="4313477"/>
          <a:ext cx="694245" cy="74195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Para niños con necesidades educativas especiales o con discapacidad, también es preciso incluir la evaluación pedagógica.</a:t>
          </a:r>
          <a:endParaRPr lang="es-ES" sz="500" kern="1200" dirty="0">
            <a:latin typeface="Arial" panose="020B0604020202020204" pitchFamily="34" charset="0"/>
            <a:cs typeface="Arial" panose="020B0604020202020204" pitchFamily="34" charset="0"/>
          </a:endParaRPr>
        </a:p>
      </dsp:txBody>
      <dsp:txXfrm>
        <a:off x="6235059" y="4313477"/>
        <a:ext cx="694245" cy="741950"/>
      </dsp:txXfrm>
    </dsp:sp>
    <dsp:sp modelId="{05BA66DF-9072-42C6-BF93-B7A440CE1336}">
      <dsp:nvSpPr>
        <dsp:cNvPr id="0" name=""/>
        <dsp:cNvSpPr/>
      </dsp:nvSpPr>
      <dsp:spPr>
        <a:xfrm>
          <a:off x="7321553" y="1822788"/>
          <a:ext cx="694245" cy="347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El diario de trabajo</a:t>
          </a:r>
          <a:endParaRPr lang="es-ES" sz="500" kern="1200" dirty="0">
            <a:latin typeface="Arial" panose="020B0604020202020204" pitchFamily="34" charset="0"/>
            <a:cs typeface="Arial" panose="020B0604020202020204" pitchFamily="34" charset="0"/>
          </a:endParaRPr>
        </a:p>
      </dsp:txBody>
      <dsp:txXfrm>
        <a:off x="7321553" y="1822788"/>
        <a:ext cx="694245" cy="347122"/>
      </dsp:txXfrm>
    </dsp:sp>
    <dsp:sp modelId="{98E5F67E-F30E-443E-87C2-193E297CED10}">
      <dsp:nvSpPr>
        <dsp:cNvPr id="0" name=""/>
        <dsp:cNvSpPr/>
      </dsp:nvSpPr>
      <dsp:spPr>
        <a:xfrm>
          <a:off x="6901534" y="2315702"/>
          <a:ext cx="694245" cy="489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Es un instrumento donde la educadora registra notas sobre el trabajo cotidiano. </a:t>
          </a:r>
          <a:endParaRPr lang="es-ES" sz="500" kern="1200" dirty="0">
            <a:latin typeface="Arial" panose="020B0604020202020204" pitchFamily="34" charset="0"/>
            <a:cs typeface="Arial" panose="020B0604020202020204" pitchFamily="34" charset="0"/>
          </a:endParaRPr>
        </a:p>
      </dsp:txBody>
      <dsp:txXfrm>
        <a:off x="6901534" y="2315702"/>
        <a:ext cx="694245" cy="489987"/>
      </dsp:txXfrm>
    </dsp:sp>
    <dsp:sp modelId="{203F1A68-4510-4F6A-B129-3091FE9002BF}">
      <dsp:nvSpPr>
        <dsp:cNvPr id="0" name=""/>
        <dsp:cNvSpPr/>
      </dsp:nvSpPr>
      <dsp:spPr>
        <a:xfrm>
          <a:off x="7741571" y="2315702"/>
          <a:ext cx="694245" cy="50405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Se trata de registrar los datos que permitan reconstruir mentalmente la practica y reflexionar sobre ella, a saber:</a:t>
          </a:r>
          <a:endParaRPr lang="es-ES" sz="500" kern="1200" dirty="0">
            <a:latin typeface="Arial" panose="020B0604020202020204" pitchFamily="34" charset="0"/>
            <a:cs typeface="Arial" panose="020B0604020202020204" pitchFamily="34" charset="0"/>
          </a:endParaRPr>
        </a:p>
      </dsp:txBody>
      <dsp:txXfrm>
        <a:off x="7741571" y="2315702"/>
        <a:ext cx="694245" cy="504056"/>
      </dsp:txXfrm>
    </dsp:sp>
    <dsp:sp modelId="{352A24E4-DF93-4DC0-88F6-B76322368354}">
      <dsp:nvSpPr>
        <dsp:cNvPr id="0" name=""/>
        <dsp:cNvSpPr/>
      </dsp:nvSpPr>
      <dsp:spPr>
        <a:xfrm>
          <a:off x="7915132" y="2965551"/>
          <a:ext cx="694245" cy="3471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Sucesos sorprendentes o preocupantes.</a:t>
          </a:r>
          <a:endParaRPr lang="es-ES" sz="500" kern="1200" dirty="0">
            <a:latin typeface="Arial" panose="020B0604020202020204" pitchFamily="34" charset="0"/>
            <a:cs typeface="Arial" panose="020B0604020202020204" pitchFamily="34" charset="0"/>
          </a:endParaRPr>
        </a:p>
      </dsp:txBody>
      <dsp:txXfrm>
        <a:off x="7915132" y="2965551"/>
        <a:ext cx="694245" cy="347122"/>
      </dsp:txXfrm>
    </dsp:sp>
    <dsp:sp modelId="{41407D95-31B4-45D4-82FF-E88ED59CEC03}">
      <dsp:nvSpPr>
        <dsp:cNvPr id="0" name=""/>
        <dsp:cNvSpPr/>
      </dsp:nvSpPr>
      <dsp:spPr>
        <a:xfrm>
          <a:off x="7915132" y="3458465"/>
          <a:ext cx="694245" cy="3471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Reacciones y opiniones de los niños.</a:t>
          </a:r>
          <a:endParaRPr lang="es-ES" sz="500" kern="1200" dirty="0">
            <a:latin typeface="Arial" panose="020B0604020202020204" pitchFamily="34" charset="0"/>
            <a:cs typeface="Arial" panose="020B0604020202020204" pitchFamily="34" charset="0"/>
          </a:endParaRPr>
        </a:p>
      </dsp:txBody>
      <dsp:txXfrm>
        <a:off x="7915132" y="3458465"/>
        <a:ext cx="694245" cy="347122"/>
      </dsp:txXfrm>
    </dsp:sp>
    <dsp:sp modelId="{1A66872B-48A1-463E-BB4C-89B91E4D3FE2}">
      <dsp:nvSpPr>
        <dsp:cNvPr id="0" name=""/>
        <dsp:cNvSpPr/>
      </dsp:nvSpPr>
      <dsp:spPr>
        <a:xfrm>
          <a:off x="7915132" y="3951379"/>
          <a:ext cx="694245" cy="3471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s-ES" sz="500" kern="1200" dirty="0" smtClean="0">
              <a:latin typeface="Arial" panose="020B0604020202020204" pitchFamily="34" charset="0"/>
              <a:cs typeface="Arial" panose="020B0604020202020204" pitchFamily="34" charset="0"/>
            </a:rPr>
            <a:t>Una valoración general de la jornada de trabajo.</a:t>
          </a:r>
          <a:endParaRPr lang="es-ES" sz="500" kern="1200" dirty="0">
            <a:latin typeface="Arial" panose="020B0604020202020204" pitchFamily="34" charset="0"/>
            <a:cs typeface="Arial" panose="020B0604020202020204" pitchFamily="34" charset="0"/>
          </a:endParaRPr>
        </a:p>
      </dsp:txBody>
      <dsp:txXfrm>
        <a:off x="7915132" y="3951379"/>
        <a:ext cx="694245" cy="34712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57CC748-15AE-4FE4-86F8-3B7F8387B7F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1446494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7CC748-15AE-4FE4-86F8-3B7F8387B7F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1112852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7CC748-15AE-4FE4-86F8-3B7F8387B7F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164168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7CC748-15AE-4FE4-86F8-3B7F8387B7F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264249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57CC748-15AE-4FE4-86F8-3B7F8387B7F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17489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57CC748-15AE-4FE4-86F8-3B7F8387B7F3}"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2831911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57CC748-15AE-4FE4-86F8-3B7F8387B7F3}"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144589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57CC748-15AE-4FE4-86F8-3B7F8387B7F3}"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424845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CC748-15AE-4FE4-86F8-3B7F8387B7F3}"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836553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57CC748-15AE-4FE4-86F8-3B7F8387B7F3}"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3782207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57CC748-15AE-4FE4-86F8-3B7F8387B7F3}"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ED6194D-8B88-4DAE-AF8A-ED455618C0EA}" type="slidenum">
              <a:rPr lang="es-MX" smtClean="0"/>
              <a:t>‹Nº›</a:t>
            </a:fld>
            <a:endParaRPr lang="es-MX"/>
          </a:p>
        </p:txBody>
      </p:sp>
    </p:spTree>
    <p:extLst>
      <p:ext uri="{BB962C8B-B14F-4D97-AF65-F5344CB8AC3E}">
        <p14:creationId xmlns:p14="http://schemas.microsoft.com/office/powerpoint/2010/main" val="3989256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CC748-15AE-4FE4-86F8-3B7F8387B7F3}" type="datetimeFigureOut">
              <a:rPr lang="es-MX" smtClean="0"/>
              <a:t>14/05/2021</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6194D-8B88-4DAE-AF8A-ED455618C0EA}" type="slidenum">
              <a:rPr lang="es-MX" smtClean="0"/>
              <a:t>‹Nº›</a:t>
            </a:fld>
            <a:endParaRPr lang="es-MX"/>
          </a:p>
        </p:txBody>
      </p:sp>
    </p:spTree>
    <p:extLst>
      <p:ext uri="{BB962C8B-B14F-4D97-AF65-F5344CB8AC3E}">
        <p14:creationId xmlns:p14="http://schemas.microsoft.com/office/powerpoint/2010/main" val="202771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p:cNvSpPr>
            <a:spLocks noChangeArrowheads="1"/>
          </p:cNvSpPr>
          <p:nvPr/>
        </p:nvSpPr>
        <p:spPr bwMode="auto">
          <a:xfrm>
            <a:off x="2743271" y="654986"/>
            <a:ext cx="395287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EDUCACI</a:t>
            </a:r>
            <a:r>
              <a:rPr kumimoji="0" lang="es-MX" altLang="es-MX"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pic>
        <p:nvPicPr>
          <p:cNvPr id="2055" name="Imagen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678" y="465301"/>
            <a:ext cx="1276350" cy="8191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9"/>
          <p:cNvSpPr>
            <a:spLocks noChangeArrowheads="1"/>
          </p:cNvSpPr>
          <p:nvPr/>
        </p:nvSpPr>
        <p:spPr bwMode="auto">
          <a:xfrm>
            <a:off x="0" y="1294676"/>
            <a:ext cx="91440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a:t>
            </a:r>
            <a:r>
              <a:rPr kumimoji="0" lang="es-MX" altLang="es-MX"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Ciclo escolar 2020-2021</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sz="1200" smtClean="0">
                <a:ea typeface="Calibri" panose="020F0502020204030204" pitchFamily="34" charset="0"/>
                <a:cs typeface="Arial" panose="020B0604020202020204" pitchFamily="34" charset="0"/>
              </a:rPr>
              <a:t>2do</a:t>
            </a:r>
            <a:r>
              <a:rPr kumimoji="0" lang="es-MX" altLang="es-MX" sz="12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semestre secci</a:t>
            </a:r>
            <a:r>
              <a:rPr kumimoji="0" lang="es-MX" altLang="es-MX"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a:t>
            </a:r>
            <a:r>
              <a:rPr kumimoji="0" lang="es-MX" altLang="es-MX"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lang="es-MX" altLang="es-MX" sz="1200" dirty="0">
                <a:ea typeface="Calibri" panose="020F0502020204030204" pitchFamily="34" charset="0"/>
                <a:cs typeface="Arial" panose="020B0604020202020204" pitchFamily="34" charset="0"/>
              </a:rPr>
              <a:t>B</a:t>
            </a:r>
            <a:r>
              <a:rPr kumimoji="0" lang="es-MX" altLang="es-MX"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a:t>
            </a: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smtClean="0">
                <a:ln>
                  <a:noFill/>
                </a:ln>
                <a:solidFill>
                  <a:schemeClr val="tx1"/>
                </a:solidFill>
                <a:effectLst/>
              </a:rPr>
              <a:t>Practicas</a:t>
            </a:r>
            <a:r>
              <a:rPr kumimoji="0" lang="es-MX" altLang="es-MX" sz="1200" b="1" i="0" u="none" strike="noStrike" cap="none" normalizeH="0" dirty="0" smtClean="0">
                <a:ln>
                  <a:noFill/>
                </a:ln>
                <a:solidFill>
                  <a:schemeClr val="tx1"/>
                </a:solidFill>
                <a:effectLst/>
              </a:rPr>
              <a:t> sociales del lenguaje </a:t>
            </a:r>
            <a:endParaRPr kumimoji="0" lang="es-MX" altLang="es-MX" sz="1200" b="1"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Trabajo:</a:t>
            </a:r>
            <a:endParaRPr kumimoji="0" lang="es-MX" altLang="es-MX" sz="12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rPr>
              <a:t>Esquemas de orientación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Alumna: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Vianney Daniela Torres Salazar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 lista: 18</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Maestro: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Yara Alejandra Hern</a:t>
            </a:r>
            <a:r>
              <a:rPr kumimoji="0" lang="es-MX" altLang="es-MX"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ndez Figueroa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Competencias:</a:t>
            </a:r>
            <a:endParaRPr kumimoji="0" lang="es-MX" altLang="es-MX" sz="800" b="0" i="0" u="none" strike="noStrike" cap="none" normalizeH="0" baseline="0" dirty="0" smtClean="0">
              <a:ln>
                <a:noFill/>
              </a:ln>
              <a:solidFill>
                <a:schemeClr val="tx1"/>
              </a:solidFill>
              <a:effectLst/>
            </a:endParaRPr>
          </a:p>
          <a:p>
            <a:pPr lvl="0" algn="ctr" defTabSz="914400"/>
            <a:r>
              <a:rPr lang="es-MX" sz="1200" dirty="0"/>
              <a:t>Aplica el plan y programas de estudio para alcanzar los propósitos educativos y contribuir al pleno desenvolvimiento de las capacidades de sus alumnos</a:t>
            </a:r>
            <a:r>
              <a:rPr lang="es-MX" sz="1200" dirty="0" smtClean="0"/>
              <a:t>.</a:t>
            </a:r>
          </a:p>
          <a:p>
            <a:pPr lvl="0" algn="ctr" defTabSz="914400"/>
            <a:r>
              <a:rPr lang="es-MX" sz="1200" dirty="0" smtClean="0"/>
              <a:t> </a:t>
            </a:r>
            <a:r>
              <a:rPr lang="es-MX" sz="1200" dirty="0"/>
              <a:t>Integra recursos de la investigación educativa para enriquecer su práctica profesional, expresando su interés por el conocimiento, la ciencia y la mejora de la educación</a:t>
            </a:r>
            <a:r>
              <a:rPr lang="es-MX" sz="1200" dirty="0" smtClean="0"/>
              <a:t>.</a:t>
            </a:r>
          </a:p>
          <a:p>
            <a:pPr lvl="0" algn="ctr" defTabSz="914400"/>
            <a:endPar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 de Zaragoza</a:t>
            </a:r>
          </a:p>
          <a:p>
            <a:pPr marL="0" marR="0" lvl="0" indent="0" algn="r" defTabSz="914400" rtl="0" eaLnBrk="0" fontAlgn="base" latinLnBrk="0" hangingPunct="0">
              <a:lnSpc>
                <a:spcPct val="100000"/>
              </a:lnSpc>
              <a:spcBef>
                <a:spcPct val="0"/>
              </a:spcBef>
              <a:spcAft>
                <a:spcPct val="0"/>
              </a:spcAft>
              <a:buClrTx/>
              <a:buSzTx/>
              <a:buFontTx/>
              <a:buNone/>
              <a:tabLst/>
            </a:pPr>
            <a:r>
              <a:rPr lang="es-MX" altLang="es-MX" sz="1200" dirty="0">
                <a:cs typeface="Arial" panose="020B0604020202020204" pitchFamily="34" charset="0"/>
              </a:rPr>
              <a:t> </a:t>
            </a:r>
            <a:r>
              <a:rPr lang="es-MX" altLang="es-MX" sz="1200" dirty="0" smtClean="0">
                <a:cs typeface="Arial" panose="020B0604020202020204" pitchFamily="34" charset="0"/>
              </a:rPr>
              <a:t>14 de mayo del 2021</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283316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55EA646F-7DD0-4A23-AB25-A54A7E268221}"/>
              </a:ext>
            </a:extLst>
          </p:cNvPr>
          <p:cNvGraphicFramePr/>
          <p:nvPr>
            <p:extLst>
              <p:ext uri="{D42A27DB-BD31-4B8C-83A1-F6EECF244321}">
                <p14:modId xmlns:p14="http://schemas.microsoft.com/office/powerpoint/2010/main" val="2534234617"/>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263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56A91628-DFCA-4AB1-A36D-8BD30581D522}"/>
              </a:ext>
            </a:extLst>
          </p:cNvPr>
          <p:cNvGraphicFramePr/>
          <p:nvPr>
            <p:extLst>
              <p:ext uri="{D42A27DB-BD31-4B8C-83A1-F6EECF244321}">
                <p14:modId xmlns:p14="http://schemas.microsoft.com/office/powerpoint/2010/main" val="1362669756"/>
              </p:ext>
            </p:extLst>
          </p:nvPr>
        </p:nvGraphicFramePr>
        <p:xfrm>
          <a:off x="385011" y="372979"/>
          <a:ext cx="8013031" cy="6112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566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94467" y="433953"/>
            <a:ext cx="8617057" cy="1224366"/>
          </a:xfrm>
          <a:prstGeom prst="rect">
            <a:avLst/>
          </a:prstGeom>
          <a:noFill/>
        </p:spPr>
        <p:txBody>
          <a:bodyPr wrap="square" rtlCol="0">
            <a:spAutoFit/>
          </a:bodyPr>
          <a:lstStyle/>
          <a:p>
            <a:endParaRPr lang="es-MX" dirty="0"/>
          </a:p>
        </p:txBody>
      </p:sp>
      <p:graphicFrame>
        <p:nvGraphicFramePr>
          <p:cNvPr id="5" name="Diagrama 4"/>
          <p:cNvGraphicFramePr/>
          <p:nvPr>
            <p:extLst>
              <p:ext uri="{D42A27DB-BD31-4B8C-83A1-F6EECF244321}">
                <p14:modId xmlns:p14="http://schemas.microsoft.com/office/powerpoint/2010/main" val="3914652774"/>
              </p:ext>
            </p:extLst>
          </p:nvPr>
        </p:nvGraphicFramePr>
        <p:xfrm>
          <a:off x="294467" y="494278"/>
          <a:ext cx="8617057" cy="6385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183925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1248</Words>
  <Application>Microsoft Office PowerPoint</Application>
  <PresentationFormat>Carta (216 x 279 mm)</PresentationFormat>
  <Paragraphs>109</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Valeria Torres</dc:creator>
  <cp:lastModifiedBy>Felipe y Vianney</cp:lastModifiedBy>
  <cp:revision>24</cp:revision>
  <dcterms:created xsi:type="dcterms:W3CDTF">2021-01-19T20:01:21Z</dcterms:created>
  <dcterms:modified xsi:type="dcterms:W3CDTF">2021-05-15T04:15:59Z</dcterms:modified>
</cp:coreProperties>
</file>