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23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02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09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136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383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60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6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28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47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28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53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5ED6-407C-4A39-9246-6874C4522F38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AFBA-BE3E-42DC-8CEC-3F271D8D8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61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OBzx2wZZlCQ" TargetMode="Externa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259106" y="996059"/>
            <a:ext cx="703281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2020- 2021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2000" b="0" i="0" u="none" strike="noStrike" cap="none" normalizeH="0" baseline="0" dirty="0" smtClean="0" bmk="_Toc66370781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 bmk="_Toc6637078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Curso: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Estrategias de música y canto en educación preescolar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Jes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Armando Posada Hern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ndez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000" b="0" i="0" u="none" strike="noStrike" cap="none" normalizeH="0" baseline="0" dirty="0" smtClean="0" bmk="_Toc66370782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“Digital”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A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Melissa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Martinez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Aldaco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mero de lista: 12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II. La m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sica en preescolar.</a:t>
            </a: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de Zaragoza                                                              Mayo 2021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915" y="996059"/>
            <a:ext cx="1141132" cy="130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04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BBDF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383895"/>
              </p:ext>
            </p:extLst>
          </p:nvPr>
        </p:nvGraphicFramePr>
        <p:xfrm>
          <a:off x="1772236" y="1102018"/>
          <a:ext cx="10260107" cy="5273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733"/>
                <a:gridCol w="4763880"/>
                <a:gridCol w="2014271"/>
                <a:gridCol w="1887223"/>
              </a:tblGrid>
              <a:tr h="469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Sesión de Música en Preescolar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Secuencia didáctica (actividades de aprendizaje)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Recursos materiales, bibliográficos y digitales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Elementos de Evaluación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4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Fecha: 03-05-2021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97497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u="sng" dirty="0">
                          <a:solidFill>
                            <a:schemeClr val="tx1"/>
                          </a:solidFill>
                          <a:effectLst/>
                        </a:rPr>
                        <a:t>ACTIVIDADES DE INICIO: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La clase se iniciara con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la siguiente frase, buenos días mis niños, mis palabras mágicas para hoy “ustedes pueden”.</a:t>
                      </a:r>
                      <a:endParaRPr lang="es-ES" sz="1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u="sng" dirty="0" smtClean="0">
                          <a:solidFill>
                            <a:schemeClr val="tx1"/>
                          </a:solidFill>
                          <a:effectLst/>
                        </a:rPr>
                        <a:t>ACTIVIDADES </a:t>
                      </a:r>
                      <a:r>
                        <a:rPr lang="es-ES" sz="1400" b="1" u="sng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es-ES" sz="1400" b="1" u="sng" dirty="0" smtClean="0">
                          <a:solidFill>
                            <a:schemeClr val="tx1"/>
                          </a:solidFill>
                          <a:effectLst/>
                        </a:rPr>
                        <a:t>DESARROLLO:</a:t>
                      </a:r>
                      <a:r>
                        <a:rPr lang="es-ES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Se explicare que realizaremos un juego de manos,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para ello se pondrá un video para que observen en que consiste la actividad, el video es el siguiente: 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https://www.youtube.com/watch?v=OBzx2wZZlCQ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s-ES" sz="1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terminar el video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se explicara que cuando digamos “</a:t>
                      </a:r>
                      <a:r>
                        <a:rPr lang="es-ES" sz="14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lara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” las manos irán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en la cintura, cuando digamos “la” las manos irán cruzadas tocando los hombros y cuando se diga “</a:t>
                      </a:r>
                      <a:r>
                        <a:rPr lang="es-ES" sz="14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lero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” las manos irán en las orejas, el movimiento se repetirá tres veces, después se dirá “</a:t>
                      </a:r>
                      <a:r>
                        <a:rPr lang="es-ES" sz="14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lero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” dos veces con las manos en las orejas, después “</a:t>
                      </a:r>
                      <a:r>
                        <a:rPr lang="es-ES" sz="14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lero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” con las manos cruzadas tocando los hombros y al final se dirá “la” con las manos en la cintura.</a:t>
                      </a:r>
                      <a:endParaRPr lang="es-ES" sz="14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u="sng" dirty="0">
                          <a:solidFill>
                            <a:schemeClr val="tx1"/>
                          </a:solidFill>
                          <a:effectLst/>
                        </a:rPr>
                        <a:t>ACTIVIDADES DE CIERRE</a:t>
                      </a:r>
                      <a:r>
                        <a:rPr lang="es-ES" sz="1400" b="1" u="sng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s-ES" sz="14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Al aprender los pasos y la canción se realizara todos los movimientos seguidos, primero se aran de manera lenta y después se irán haciendo los movimientos mas rápidos.</a:t>
                      </a:r>
                      <a:endParaRPr lang="es-MX" sz="1400" b="1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Frase motivadora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Cañón 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bocinas, laptop, internet, link de 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https://www.youtube.com/watch?v=OBzx2wZZlCQ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Cañón , bocinas, laptop, internet, link de video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https://www.youtube.com/watch?v=OBzx2wZZlCQ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los niños escuchen con atención.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Pongan atención al video y que se vallan realizando los movimientos y cantando, para que vallan aprendiendo los pasos y la canción.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los niños participen activamente y que logren coordinar los movimientos.</a:t>
                      </a:r>
                      <a:endParaRPr lang="es-MX" sz="1400" b="1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973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OBSERVACIONES:  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Ver cuales niños coordinan mas fácilmente sus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movimientos y observar que técnicas realizan, así como también observar a cuales niños se les dificulta mas y el observar por que razón se les dificulta.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Ambas manos firman Gratis Dibujos Animados Imágene｜Illustoon 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3594" r="97500">
                        <a14:foregroundMark x1="63281" y1="73281" x2="76250" y2="301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69290">
            <a:off x="-75719" y="-355214"/>
            <a:ext cx="2015601" cy="249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342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152</Words>
  <Application>Microsoft Office PowerPoint</Application>
  <PresentationFormat>Panorámica</PresentationFormat>
  <Paragraphs>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</dc:creator>
  <cp:lastModifiedBy>fernando</cp:lastModifiedBy>
  <cp:revision>6</cp:revision>
  <dcterms:created xsi:type="dcterms:W3CDTF">2021-05-14T18:38:46Z</dcterms:created>
  <dcterms:modified xsi:type="dcterms:W3CDTF">2021-05-14T19:20:02Z</dcterms:modified>
</cp:coreProperties>
</file>