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5143500" type="screen16x9"/>
  <p:notesSz cx="6858000" cy="9144000"/>
  <p:embeddedFontLst>
    <p:embeddedFont>
      <p:font typeface="Montserrat ExtraBold" panose="020B0604020202020204" charset="0"/>
      <p:bold r:id="rId6"/>
      <p:boldItalic r:id="rId7"/>
    </p:embeddedFont>
    <p:embeddedFont>
      <p:font typeface="Montserrat Medium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DE45CE-67DB-479D-A39E-14798081D209}">
  <a:tblStyle styleId="{41DE45CE-67DB-479D-A39E-14798081D2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938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08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3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49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902450" y="1316988"/>
            <a:ext cx="7715100" cy="23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700" i="1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3450" y="3837750"/>
            <a:ext cx="5693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602650" y="932425"/>
            <a:ext cx="78987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972900" y="347425"/>
            <a:ext cx="71982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-809200" y="4060545"/>
            <a:ext cx="1016156" cy="39851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-3123" y="3756320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-357111" y="3899908"/>
            <a:ext cx="577267" cy="56149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0" y="0"/>
                </a:moveTo>
                <a:lnTo>
                  <a:pt x="0" y="1868"/>
                </a:lnTo>
                <a:lnTo>
                  <a:pt x="19214" y="1868"/>
                </a:lnTo>
                <a:lnTo>
                  <a:pt x="19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2927975" y="5000026"/>
            <a:ext cx="726183" cy="27500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0" y="0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891800" y="2068047"/>
            <a:ext cx="75178" cy="6002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4592758" y="63366"/>
            <a:ext cx="75196" cy="2106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5141275" y="93133"/>
            <a:ext cx="122273" cy="34098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3959606" y="5008421"/>
            <a:ext cx="122273" cy="35090"/>
          </a:xfrm>
          <a:custGeom>
            <a:avLst/>
            <a:gdLst/>
            <a:ahLst/>
            <a:cxnLst/>
            <a:rect l="l" t="t" r="r" b="b"/>
            <a:pathLst>
              <a:path w="4070" h="1168" extrusionOk="0">
                <a:moveTo>
                  <a:pt x="0" y="0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4535050" y="5051706"/>
            <a:ext cx="132296" cy="37149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0" y="0"/>
                </a:moveTo>
                <a:lnTo>
                  <a:pt x="0" y="701"/>
                </a:lnTo>
                <a:lnTo>
                  <a:pt x="4403" y="70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10800000" flipH="1">
            <a:off x="8951400" y="1766875"/>
            <a:ext cx="489092" cy="35128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8908475" y="507479"/>
            <a:ext cx="245584" cy="48175"/>
          </a:xfrm>
          <a:custGeom>
            <a:avLst/>
            <a:gdLst/>
            <a:ahLst/>
            <a:cxnLst/>
            <a:rect l="l" t="t" r="r" b="b"/>
            <a:pathLst>
              <a:path w="16280" h="2569" extrusionOk="0">
                <a:moveTo>
                  <a:pt x="1" y="0"/>
                </a:moveTo>
                <a:lnTo>
                  <a:pt x="1" y="2569"/>
                </a:lnTo>
                <a:lnTo>
                  <a:pt x="16279" y="2569"/>
                </a:lnTo>
                <a:lnTo>
                  <a:pt x="16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-12611" y="2366982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8962592" y="2812725"/>
            <a:ext cx="152287" cy="66828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220828" y="3470004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-531638" y="2668798"/>
            <a:ext cx="681484" cy="2109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-105587" y="2767998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-281882" y="2571580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-187711" y="2978446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112639" y="2966221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-187706" y="1453270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7592930" y="52056"/>
            <a:ext cx="75166" cy="2109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8815596" y="2593516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9227625" y="2852074"/>
            <a:ext cx="139319" cy="21099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12875" y="1989660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1208244" y="4952659"/>
            <a:ext cx="73184" cy="34098"/>
          </a:xfrm>
          <a:custGeom>
            <a:avLst/>
            <a:gdLst/>
            <a:ahLst/>
            <a:cxnLst/>
            <a:rect l="l" t="t" r="r" b="b"/>
            <a:pathLst>
              <a:path w="2436" h="1135" extrusionOk="0">
                <a:moveTo>
                  <a:pt x="1" y="1"/>
                </a:moveTo>
                <a:lnTo>
                  <a:pt x="1" y="1135"/>
                </a:lnTo>
                <a:lnTo>
                  <a:pt x="2436" y="1135"/>
                </a:lnTo>
                <a:lnTo>
                  <a:pt x="2436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1848941" y="4874369"/>
            <a:ext cx="73184" cy="33107"/>
          </a:xfrm>
          <a:custGeom>
            <a:avLst/>
            <a:gdLst/>
            <a:ahLst/>
            <a:cxnLst/>
            <a:rect l="l" t="t" r="r" b="b"/>
            <a:pathLst>
              <a:path w="2436" h="1102" extrusionOk="0">
                <a:moveTo>
                  <a:pt x="0" y="0"/>
                </a:moveTo>
                <a:lnTo>
                  <a:pt x="0" y="1101"/>
                </a:lnTo>
                <a:lnTo>
                  <a:pt x="2435" y="1101"/>
                </a:lnTo>
                <a:lnTo>
                  <a:pt x="2435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634156" y="5133034"/>
            <a:ext cx="321725" cy="89226"/>
          </a:xfrm>
          <a:custGeom>
            <a:avLst/>
            <a:gdLst/>
            <a:ahLst/>
            <a:cxnLst/>
            <a:rect l="l" t="t" r="r" b="b"/>
            <a:pathLst>
              <a:path w="10709" h="2970" extrusionOk="0">
                <a:moveTo>
                  <a:pt x="1" y="1"/>
                </a:moveTo>
                <a:lnTo>
                  <a:pt x="1" y="2970"/>
                </a:lnTo>
                <a:lnTo>
                  <a:pt x="10708" y="2970"/>
                </a:lnTo>
                <a:lnTo>
                  <a:pt x="1070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46513" y="4400804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4249242" y="5090346"/>
            <a:ext cx="120260" cy="55158"/>
          </a:xfrm>
          <a:custGeom>
            <a:avLst/>
            <a:gdLst/>
            <a:ahLst/>
            <a:cxnLst/>
            <a:rect l="l" t="t" r="r" b="b"/>
            <a:pathLst>
              <a:path w="4003" h="1836" extrusionOk="0">
                <a:moveTo>
                  <a:pt x="0" y="1"/>
                </a:moveTo>
                <a:lnTo>
                  <a:pt x="0" y="1836"/>
                </a:lnTo>
                <a:lnTo>
                  <a:pt x="4003" y="1836"/>
                </a:lnTo>
                <a:lnTo>
                  <a:pt x="400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453137" y="4763463"/>
            <a:ext cx="110126" cy="55149"/>
          </a:xfrm>
          <a:custGeom>
            <a:avLst/>
            <a:gdLst/>
            <a:ahLst/>
            <a:cxnLst/>
            <a:rect l="l" t="t" r="r" b="b"/>
            <a:pathLst>
              <a:path w="3971" h="1836" extrusionOk="0">
                <a:moveTo>
                  <a:pt x="1" y="1"/>
                </a:moveTo>
                <a:lnTo>
                  <a:pt x="1" y="1835"/>
                </a:lnTo>
                <a:lnTo>
                  <a:pt x="3970" y="1835"/>
                </a:lnTo>
                <a:lnTo>
                  <a:pt x="39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-117957" y="2507499"/>
            <a:ext cx="356660" cy="55897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2397265" y="5072453"/>
            <a:ext cx="298720" cy="32129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5"/>
                </a:lnTo>
                <a:lnTo>
                  <a:pt x="10041" y="1235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-182595" y="1310198"/>
            <a:ext cx="298720" cy="32129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-198255" y="3614761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-386487" y="3273275"/>
            <a:ext cx="584825" cy="65074"/>
          </a:xfrm>
          <a:custGeom>
            <a:avLst/>
            <a:gdLst/>
            <a:ahLst/>
            <a:cxnLst/>
            <a:rect l="l" t="t" r="r" b="b"/>
            <a:pathLst>
              <a:path w="144938" h="568" extrusionOk="0">
                <a:moveTo>
                  <a:pt x="0" y="0"/>
                </a:moveTo>
                <a:lnTo>
                  <a:pt x="0" y="568"/>
                </a:lnTo>
                <a:lnTo>
                  <a:pt x="144937" y="568"/>
                </a:lnTo>
                <a:lnTo>
                  <a:pt x="144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-545150" y="1838499"/>
            <a:ext cx="614308" cy="6771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-651875" y="4678028"/>
            <a:ext cx="966313" cy="38452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8559238" y="371261"/>
            <a:ext cx="1360557" cy="22902"/>
          </a:xfrm>
          <a:custGeom>
            <a:avLst/>
            <a:gdLst/>
            <a:ahLst/>
            <a:cxnLst/>
            <a:rect l="l" t="t" r="r" b="b"/>
            <a:pathLst>
              <a:path w="45733" h="3537" extrusionOk="0">
                <a:moveTo>
                  <a:pt x="0" y="1"/>
                </a:moveTo>
                <a:lnTo>
                  <a:pt x="0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287435" y="4721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9212902" y="1385536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8853491" y="1068149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0"/>
                </a:moveTo>
                <a:lnTo>
                  <a:pt x="1" y="2068"/>
                </a:lnTo>
                <a:lnTo>
                  <a:pt x="16446" y="2068"/>
                </a:lnTo>
                <a:lnTo>
                  <a:pt x="16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 flipH="1">
            <a:off x="8898784" y="2457652"/>
            <a:ext cx="629216" cy="60024"/>
          </a:xfrm>
          <a:custGeom>
            <a:avLst/>
            <a:gdLst/>
            <a:ahLst/>
            <a:cxnLst/>
            <a:rect l="l" t="t" r="r" b="b"/>
            <a:pathLst>
              <a:path w="56642" h="4070" extrusionOk="0">
                <a:moveTo>
                  <a:pt x="1" y="0"/>
                </a:moveTo>
                <a:lnTo>
                  <a:pt x="1" y="4070"/>
                </a:lnTo>
                <a:lnTo>
                  <a:pt x="56641" y="4070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5885376" y="158557"/>
            <a:ext cx="298750" cy="32129"/>
          </a:xfrm>
          <a:custGeom>
            <a:avLst/>
            <a:gdLst/>
            <a:ahLst/>
            <a:cxnLst/>
            <a:rect l="l" t="t" r="r" b="b"/>
            <a:pathLst>
              <a:path w="10042" h="1235" extrusionOk="0">
                <a:moveTo>
                  <a:pt x="1" y="0"/>
                </a:moveTo>
                <a:lnTo>
                  <a:pt x="1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233300" y="4973780"/>
            <a:ext cx="489268" cy="32126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1"/>
                </a:moveTo>
                <a:lnTo>
                  <a:pt x="1" y="2069"/>
                </a:lnTo>
                <a:lnTo>
                  <a:pt x="16446" y="2069"/>
                </a:lnTo>
                <a:lnTo>
                  <a:pt x="164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5169933" y="-47932"/>
            <a:ext cx="614308" cy="66833"/>
          </a:xfrm>
          <a:custGeom>
            <a:avLst/>
            <a:gdLst/>
            <a:ahLst/>
            <a:cxnLst/>
            <a:rect l="l" t="t" r="r" b="b"/>
            <a:pathLst>
              <a:path w="20649" h="2569" extrusionOk="0">
                <a:moveTo>
                  <a:pt x="0" y="0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rot="10800000" flipH="1">
            <a:off x="9059738" y="3627193"/>
            <a:ext cx="809258" cy="52976"/>
          </a:xfrm>
          <a:custGeom>
            <a:avLst/>
            <a:gdLst/>
            <a:ahLst/>
            <a:cxnLst/>
            <a:rect l="l" t="t" r="r" b="b"/>
            <a:pathLst>
              <a:path w="56641" h="4037" extrusionOk="0">
                <a:moveTo>
                  <a:pt x="0" y="0"/>
                </a:moveTo>
                <a:lnTo>
                  <a:pt x="0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 rot="10800000" flipH="1">
            <a:off x="8884500" y="2244757"/>
            <a:ext cx="110100" cy="48174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0" y="0"/>
                </a:moveTo>
                <a:lnTo>
                  <a:pt x="0" y="701"/>
                </a:lnTo>
                <a:lnTo>
                  <a:pt x="4403" y="70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rot="10800000" flipH="1">
            <a:off x="6996625" y="198582"/>
            <a:ext cx="271595" cy="69900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1" y="0"/>
                </a:moveTo>
                <a:lnTo>
                  <a:pt x="1" y="701"/>
                </a:lnTo>
                <a:lnTo>
                  <a:pt x="4404" y="701"/>
                </a:lnTo>
                <a:lnTo>
                  <a:pt x="4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451050" y="4943150"/>
            <a:ext cx="390148" cy="38453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-91500" y="4217505"/>
            <a:ext cx="390153" cy="398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10800000" flipH="1">
            <a:off x="9042710" y="863571"/>
            <a:ext cx="966362" cy="23650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0" y="1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8640363" y="548866"/>
            <a:ext cx="141169" cy="3963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8823525" y="1291522"/>
            <a:ext cx="280268" cy="42575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6567525" y="79800"/>
            <a:ext cx="726172" cy="39850"/>
          </a:xfrm>
          <a:custGeom>
            <a:avLst/>
            <a:gdLst/>
            <a:ahLst/>
            <a:cxnLst/>
            <a:rect l="l" t="t" r="r" b="b"/>
            <a:pathLst>
              <a:path w="22684" h="701" extrusionOk="0">
                <a:moveTo>
                  <a:pt x="0" y="0"/>
                </a:moveTo>
                <a:lnTo>
                  <a:pt x="0" y="701"/>
                </a:lnTo>
                <a:lnTo>
                  <a:pt x="22683" y="701"/>
                </a:lnTo>
                <a:lnTo>
                  <a:pt x="226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8849875" y="1653784"/>
            <a:ext cx="75181" cy="21367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2845069" y="5110825"/>
            <a:ext cx="302096" cy="17547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2305900" y="4888373"/>
            <a:ext cx="406119" cy="48026"/>
          </a:xfrm>
          <a:custGeom>
            <a:avLst/>
            <a:gdLst/>
            <a:ahLst/>
            <a:cxnLst/>
            <a:rect l="l" t="t" r="r" b="b"/>
            <a:pathLst>
              <a:path w="9241" h="2602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8761232" y="879430"/>
            <a:ext cx="123911" cy="34547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3357438" y="4879025"/>
            <a:ext cx="123911" cy="35581"/>
          </a:xfrm>
          <a:custGeom>
            <a:avLst/>
            <a:gdLst/>
            <a:ahLst/>
            <a:cxnLst/>
            <a:rect l="l" t="t" r="r" b="b"/>
            <a:pathLst>
              <a:path w="4071" h="1169" extrusionOk="0">
                <a:moveTo>
                  <a:pt x="1" y="1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-780300" y="1653225"/>
            <a:ext cx="89696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9021550" y="3431662"/>
            <a:ext cx="324920" cy="55882"/>
          </a:xfrm>
          <a:custGeom>
            <a:avLst/>
            <a:gdLst/>
            <a:ahLst/>
            <a:cxnLst/>
            <a:rect l="l" t="t" r="r" b="b"/>
            <a:pathLst>
              <a:path w="10675" h="3070" extrusionOk="0">
                <a:moveTo>
                  <a:pt x="0" y="1"/>
                </a:moveTo>
                <a:lnTo>
                  <a:pt x="0" y="3070"/>
                </a:lnTo>
                <a:lnTo>
                  <a:pt x="10674" y="3070"/>
                </a:lnTo>
                <a:lnTo>
                  <a:pt x="106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 rot="10800000" flipH="1">
            <a:off x="9050712" y="3231146"/>
            <a:ext cx="138095" cy="65023"/>
          </a:xfrm>
          <a:custGeom>
            <a:avLst/>
            <a:gdLst/>
            <a:ahLst/>
            <a:cxnLst/>
            <a:rect l="l" t="t" r="r" b="b"/>
            <a:pathLst>
              <a:path w="4537" h="4838" extrusionOk="0">
                <a:moveTo>
                  <a:pt x="0" y="1"/>
                </a:moveTo>
                <a:lnTo>
                  <a:pt x="0" y="4838"/>
                </a:lnTo>
                <a:lnTo>
                  <a:pt x="4537" y="4838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9048125" y="2243350"/>
            <a:ext cx="274151" cy="89221"/>
          </a:xfrm>
          <a:custGeom>
            <a:avLst/>
            <a:gdLst/>
            <a:ahLst/>
            <a:cxnLst/>
            <a:rect l="l" t="t" r="r" b="b"/>
            <a:pathLst>
              <a:path w="9007" h="4271" extrusionOk="0">
                <a:moveTo>
                  <a:pt x="0" y="0"/>
                </a:moveTo>
                <a:lnTo>
                  <a:pt x="0" y="4270"/>
                </a:lnTo>
                <a:lnTo>
                  <a:pt x="9007" y="4270"/>
                </a:lnTo>
                <a:lnTo>
                  <a:pt x="90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-95653" y="1178888"/>
            <a:ext cx="137091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8903525" y="142662"/>
            <a:ext cx="584857" cy="56888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1"/>
                </a:moveTo>
                <a:lnTo>
                  <a:pt x="1" y="1869"/>
                </a:lnTo>
                <a:lnTo>
                  <a:pt x="19215" y="1869"/>
                </a:lnTo>
                <a:lnTo>
                  <a:pt x="192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7949414" y="23899"/>
            <a:ext cx="218298" cy="34547"/>
          </a:xfrm>
          <a:custGeom>
            <a:avLst/>
            <a:gdLst/>
            <a:ahLst/>
            <a:cxnLst/>
            <a:rect l="l" t="t" r="r" b="b"/>
            <a:pathLst>
              <a:path w="7172" h="1135" extrusionOk="0">
                <a:moveTo>
                  <a:pt x="0" y="0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29008" y="3115567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144213" y="3608269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199019" y="3447006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1306175" y="5040301"/>
            <a:ext cx="1057895" cy="32975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0" y="0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-105357" y="4587262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7745325" y="147147"/>
            <a:ext cx="406142" cy="17525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59430" y="5184978"/>
            <a:ext cx="80718" cy="22950"/>
          </a:xfrm>
          <a:custGeom>
            <a:avLst/>
            <a:gdLst/>
            <a:ahLst/>
            <a:cxnLst/>
            <a:rect l="l" t="t" r="r" b="b"/>
            <a:pathLst>
              <a:path w="2469" h="702" extrusionOk="0">
                <a:moveTo>
                  <a:pt x="0" y="1"/>
                </a:moveTo>
                <a:lnTo>
                  <a:pt x="0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432387" y="5096643"/>
            <a:ext cx="151628" cy="4256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708821" y="5097860"/>
            <a:ext cx="356642" cy="60023"/>
          </a:xfrm>
          <a:custGeom>
            <a:avLst/>
            <a:gdLst/>
            <a:ahLst/>
            <a:cxnLst/>
            <a:rect l="l" t="t" r="r" b="b"/>
            <a:pathLst>
              <a:path w="10909" h="1836" extrusionOk="0">
                <a:moveTo>
                  <a:pt x="0" y="1"/>
                </a:moveTo>
                <a:lnTo>
                  <a:pt x="0" y="1836"/>
                </a:lnTo>
                <a:lnTo>
                  <a:pt x="10908" y="1836"/>
                </a:lnTo>
                <a:lnTo>
                  <a:pt x="109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3602050" y="5093488"/>
            <a:ext cx="225200" cy="35875"/>
          </a:xfrm>
          <a:custGeom>
            <a:avLst/>
            <a:gdLst/>
            <a:ahLst/>
            <a:cxnLst/>
            <a:rect l="l" t="t" r="r" b="b"/>
            <a:pathLst>
              <a:path w="9008" h="1435" extrusionOk="0">
                <a:moveTo>
                  <a:pt x="1" y="0"/>
                </a:moveTo>
                <a:lnTo>
                  <a:pt x="1" y="1435"/>
                </a:lnTo>
                <a:lnTo>
                  <a:pt x="9007" y="1435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6457425" y="217263"/>
            <a:ext cx="110100" cy="32549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0" y="0"/>
                </a:moveTo>
                <a:lnTo>
                  <a:pt x="0" y="701"/>
                </a:lnTo>
                <a:lnTo>
                  <a:pt x="4403" y="701"/>
                </a:lnTo>
                <a:lnTo>
                  <a:pt x="4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4843000" y="52613"/>
            <a:ext cx="124900" cy="42575"/>
          </a:xfrm>
          <a:custGeom>
            <a:avLst/>
            <a:gdLst/>
            <a:ahLst/>
            <a:cxnLst/>
            <a:rect l="l" t="t" r="r" b="b"/>
            <a:pathLst>
              <a:path w="3204" h="835" extrusionOk="0">
                <a:moveTo>
                  <a:pt x="1" y="0"/>
                </a:moveTo>
                <a:lnTo>
                  <a:pt x="1" y="834"/>
                </a:lnTo>
                <a:lnTo>
                  <a:pt x="3203" y="834"/>
                </a:lnTo>
                <a:lnTo>
                  <a:pt x="3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>
            <a:off x="-511031" y="2194564"/>
            <a:ext cx="681517" cy="236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8919663" y="2675000"/>
            <a:ext cx="629265" cy="19653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>
            <a:off x="230641" y="4957046"/>
            <a:ext cx="81829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-125969" y="4742224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-127468" y="4863824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179379" y="5071568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86295" y="4599393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257269" y="4105924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964553" y="4881456"/>
            <a:ext cx="150549" cy="42566"/>
          </a:xfrm>
          <a:custGeom>
            <a:avLst/>
            <a:gdLst/>
            <a:ahLst/>
            <a:cxnLst/>
            <a:rect l="l" t="t" r="r" b="b"/>
            <a:pathLst>
              <a:path w="4605" h="1302" extrusionOk="0">
                <a:moveTo>
                  <a:pt x="1" y="0"/>
                </a:moveTo>
                <a:lnTo>
                  <a:pt x="1" y="1301"/>
                </a:lnTo>
                <a:lnTo>
                  <a:pt x="4604" y="1301"/>
                </a:lnTo>
                <a:lnTo>
                  <a:pt x="4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/>
          <p:nvPr/>
        </p:nvSpPr>
        <p:spPr>
          <a:xfrm>
            <a:off x="1510806" y="4932763"/>
            <a:ext cx="134170" cy="37106"/>
          </a:xfrm>
          <a:custGeom>
            <a:avLst/>
            <a:gdLst/>
            <a:ahLst/>
            <a:cxnLst/>
            <a:rect l="l" t="t" r="r" b="b"/>
            <a:pathLst>
              <a:path w="4104" h="1135" extrusionOk="0">
                <a:moveTo>
                  <a:pt x="1" y="0"/>
                </a:moveTo>
                <a:lnTo>
                  <a:pt x="1" y="1134"/>
                </a:lnTo>
                <a:lnTo>
                  <a:pt x="4103" y="1134"/>
                </a:lnTo>
                <a:lnTo>
                  <a:pt x="41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"/>
          <p:cNvSpPr/>
          <p:nvPr/>
        </p:nvSpPr>
        <p:spPr>
          <a:xfrm>
            <a:off x="8753500" y="1516025"/>
            <a:ext cx="809205" cy="48024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1" y="0"/>
                </a:moveTo>
                <a:lnTo>
                  <a:pt x="1" y="2235"/>
                </a:lnTo>
                <a:lnTo>
                  <a:pt x="24752" y="2235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752263" y="711209"/>
            <a:ext cx="81829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8873024" y="1879671"/>
            <a:ext cx="133058" cy="38218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-434287" y="2846664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6235470" y="98722"/>
            <a:ext cx="142866" cy="2291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958050" y="695550"/>
            <a:ext cx="628186" cy="28100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0"/>
                </a:moveTo>
                <a:lnTo>
                  <a:pt x="1" y="1868"/>
                </a:lnTo>
                <a:lnTo>
                  <a:pt x="19215" y="1868"/>
                </a:lnTo>
                <a:lnTo>
                  <a:pt x="192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/>
          <p:nvPr/>
        </p:nvSpPr>
        <p:spPr>
          <a:xfrm>
            <a:off x="5460325" y="86109"/>
            <a:ext cx="245574" cy="48175"/>
          </a:xfrm>
          <a:custGeom>
            <a:avLst/>
            <a:gdLst/>
            <a:ahLst/>
            <a:cxnLst/>
            <a:rect l="l" t="t" r="r" b="b"/>
            <a:pathLst>
              <a:path w="3203" h="835" extrusionOk="0">
                <a:moveTo>
                  <a:pt x="1" y="1"/>
                </a:moveTo>
                <a:lnTo>
                  <a:pt x="1" y="834"/>
                </a:lnTo>
                <a:lnTo>
                  <a:pt x="3203" y="834"/>
                </a:lnTo>
                <a:lnTo>
                  <a:pt x="32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8451975" y="221250"/>
            <a:ext cx="225200" cy="36700"/>
          </a:xfrm>
          <a:custGeom>
            <a:avLst/>
            <a:gdLst/>
            <a:ahLst/>
            <a:cxnLst/>
            <a:rect l="l" t="t" r="r" b="b"/>
            <a:pathLst>
              <a:path w="9008" h="1468" extrusionOk="0">
                <a:moveTo>
                  <a:pt x="1" y="0"/>
                </a:moveTo>
                <a:lnTo>
                  <a:pt x="1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9081500" y="2021250"/>
            <a:ext cx="204350" cy="32550"/>
          </a:xfrm>
          <a:custGeom>
            <a:avLst/>
            <a:gdLst/>
            <a:ahLst/>
            <a:cxnLst/>
            <a:rect l="l" t="t" r="r" b="b"/>
            <a:pathLst>
              <a:path w="8174" h="1302" extrusionOk="0">
                <a:moveTo>
                  <a:pt x="1" y="1"/>
                </a:moveTo>
                <a:lnTo>
                  <a:pt x="1" y="1302"/>
                </a:lnTo>
                <a:lnTo>
                  <a:pt x="8173" y="1302"/>
                </a:lnTo>
                <a:lnTo>
                  <a:pt x="8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8982138" y="3030600"/>
            <a:ext cx="406150" cy="6507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3"/>
                </a:lnTo>
                <a:lnTo>
                  <a:pt x="16245" y="2603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9310550" y="3520650"/>
            <a:ext cx="62550" cy="1755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9102375" y="3769175"/>
            <a:ext cx="62575" cy="1752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 rot="10800000" flipH="1">
            <a:off x="5894863" y="18225"/>
            <a:ext cx="279773" cy="39850"/>
          </a:xfrm>
          <a:custGeom>
            <a:avLst/>
            <a:gdLst/>
            <a:ahLst/>
            <a:cxnLst/>
            <a:rect l="l" t="t" r="r" b="b"/>
            <a:pathLst>
              <a:path w="4405" h="701" extrusionOk="0">
                <a:moveTo>
                  <a:pt x="1" y="0"/>
                </a:moveTo>
                <a:lnTo>
                  <a:pt x="1" y="701"/>
                </a:lnTo>
                <a:lnTo>
                  <a:pt x="4404" y="701"/>
                </a:lnTo>
                <a:lnTo>
                  <a:pt x="44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>
            <a:off x="7401675" y="133700"/>
            <a:ext cx="225175" cy="36725"/>
          </a:xfrm>
          <a:custGeom>
            <a:avLst/>
            <a:gdLst/>
            <a:ahLst/>
            <a:cxnLst/>
            <a:rect l="l" t="t" r="r" b="b"/>
            <a:pathLst>
              <a:path w="9007" h="1469" extrusionOk="0">
                <a:moveTo>
                  <a:pt x="0" y="0"/>
                </a:moveTo>
                <a:lnTo>
                  <a:pt x="0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4843488" y="5052488"/>
            <a:ext cx="123911" cy="35581"/>
          </a:xfrm>
          <a:custGeom>
            <a:avLst/>
            <a:gdLst/>
            <a:ahLst/>
            <a:cxnLst/>
            <a:rect l="l" t="t" r="r" b="b"/>
            <a:pathLst>
              <a:path w="4071" h="1169" extrusionOk="0">
                <a:moveTo>
                  <a:pt x="1" y="1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"/>
          <p:cNvSpPr txBox="1">
            <a:spLocks noGrp="1"/>
          </p:cNvSpPr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title"/>
          </p:nvPr>
        </p:nvSpPr>
        <p:spPr>
          <a:xfrm>
            <a:off x="972900" y="347425"/>
            <a:ext cx="71982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"/>
          <p:cNvSpPr/>
          <p:nvPr/>
        </p:nvSpPr>
        <p:spPr>
          <a:xfrm>
            <a:off x="231745" y="1617346"/>
            <a:ext cx="131316" cy="21090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"/>
          <p:cNvSpPr/>
          <p:nvPr/>
        </p:nvSpPr>
        <p:spPr>
          <a:xfrm>
            <a:off x="325439" y="3976608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"/>
          <p:cNvSpPr/>
          <p:nvPr/>
        </p:nvSpPr>
        <p:spPr>
          <a:xfrm>
            <a:off x="-9575" y="4738449"/>
            <a:ext cx="489062" cy="34073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0" y="0"/>
                </a:moveTo>
                <a:lnTo>
                  <a:pt x="0" y="2602"/>
                </a:lnTo>
                <a:lnTo>
                  <a:pt x="16278" y="2602"/>
                </a:lnTo>
                <a:lnTo>
                  <a:pt x="162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"/>
          <p:cNvSpPr/>
          <p:nvPr/>
        </p:nvSpPr>
        <p:spPr>
          <a:xfrm>
            <a:off x="-123572" y="539955"/>
            <a:ext cx="215495" cy="34098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"/>
          <p:cNvSpPr/>
          <p:nvPr/>
        </p:nvSpPr>
        <p:spPr>
          <a:xfrm>
            <a:off x="8721585" y="3077804"/>
            <a:ext cx="215495" cy="34098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1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/>
          <p:nvPr/>
        </p:nvSpPr>
        <p:spPr>
          <a:xfrm>
            <a:off x="8891788" y="2068052"/>
            <a:ext cx="75196" cy="2106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"/>
          <p:cNvSpPr/>
          <p:nvPr/>
        </p:nvSpPr>
        <p:spPr>
          <a:xfrm>
            <a:off x="8454188" y="3830274"/>
            <a:ext cx="131316" cy="21090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"/>
          <p:cNvSpPr/>
          <p:nvPr/>
        </p:nvSpPr>
        <p:spPr>
          <a:xfrm>
            <a:off x="8663984" y="268833"/>
            <a:ext cx="245537" cy="39115"/>
          </a:xfrm>
          <a:custGeom>
            <a:avLst/>
            <a:gdLst/>
            <a:ahLst/>
            <a:cxnLst/>
            <a:rect l="l" t="t" r="r" b="b"/>
            <a:pathLst>
              <a:path w="8173" h="1302" extrusionOk="0">
                <a:moveTo>
                  <a:pt x="0" y="0"/>
                </a:moveTo>
                <a:lnTo>
                  <a:pt x="0" y="1301"/>
                </a:lnTo>
                <a:lnTo>
                  <a:pt x="8173" y="1301"/>
                </a:lnTo>
                <a:lnTo>
                  <a:pt x="817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"/>
          <p:cNvSpPr/>
          <p:nvPr/>
        </p:nvSpPr>
        <p:spPr>
          <a:xfrm rot="10800000" flipH="1">
            <a:off x="8751375" y="1725600"/>
            <a:ext cx="489092" cy="35128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"/>
          <p:cNvSpPr/>
          <p:nvPr/>
        </p:nvSpPr>
        <p:spPr>
          <a:xfrm>
            <a:off x="9052075" y="525238"/>
            <a:ext cx="245584" cy="77173"/>
          </a:xfrm>
          <a:custGeom>
            <a:avLst/>
            <a:gdLst/>
            <a:ahLst/>
            <a:cxnLst/>
            <a:rect l="l" t="t" r="r" b="b"/>
            <a:pathLst>
              <a:path w="16280" h="2569" extrusionOk="0">
                <a:moveTo>
                  <a:pt x="1" y="0"/>
                </a:moveTo>
                <a:lnTo>
                  <a:pt x="1" y="2569"/>
                </a:lnTo>
                <a:lnTo>
                  <a:pt x="16279" y="2569"/>
                </a:lnTo>
                <a:lnTo>
                  <a:pt x="16279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>
            <a:off x="354339" y="2302482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>
            <a:off x="8474906" y="1474307"/>
            <a:ext cx="215495" cy="35090"/>
          </a:xfrm>
          <a:custGeom>
            <a:avLst/>
            <a:gdLst/>
            <a:ahLst/>
            <a:cxnLst/>
            <a:rect l="l" t="t" r="r" b="b"/>
            <a:pathLst>
              <a:path w="7173" h="1168" extrusionOk="0">
                <a:moveTo>
                  <a:pt x="0" y="0"/>
                </a:moveTo>
                <a:lnTo>
                  <a:pt x="0" y="1168"/>
                </a:lnTo>
                <a:lnTo>
                  <a:pt x="7172" y="1168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>
            <a:off x="8835977" y="3769606"/>
            <a:ext cx="743612" cy="68166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7"/>
          <p:cNvSpPr/>
          <p:nvPr/>
        </p:nvSpPr>
        <p:spPr>
          <a:xfrm>
            <a:off x="-446981" y="3408884"/>
            <a:ext cx="139307" cy="39115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-297028" y="3470004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-303038" y="2668798"/>
            <a:ext cx="681484" cy="2109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>
            <a:off x="-181787" y="2767998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"/>
          <p:cNvSpPr/>
          <p:nvPr/>
        </p:nvSpPr>
        <p:spPr>
          <a:xfrm>
            <a:off x="-510482" y="2571580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>
            <a:off x="-340111" y="2978446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>
            <a:off x="-340106" y="1453270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-229885" y="2874229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1"/>
                </a:moveTo>
                <a:lnTo>
                  <a:pt x="1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/>
          <p:nvPr/>
        </p:nvSpPr>
        <p:spPr>
          <a:xfrm>
            <a:off x="8457002" y="4294925"/>
            <a:ext cx="378226" cy="34076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>
            <a:off x="8891805" y="4899781"/>
            <a:ext cx="75166" cy="2109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>
            <a:off x="9216584" y="4448791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>
            <a:off x="8418309" y="2114115"/>
            <a:ext cx="328725" cy="56149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0" y="0"/>
                </a:moveTo>
                <a:lnTo>
                  <a:pt x="0" y="1868"/>
                </a:lnTo>
                <a:lnTo>
                  <a:pt x="10941" y="1868"/>
                </a:lnTo>
                <a:lnTo>
                  <a:pt x="1094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>
            <a:off x="8310100" y="849238"/>
            <a:ext cx="139295" cy="67176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>
            <a:off x="8490229" y="579373"/>
            <a:ext cx="154358" cy="43111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8507812" y="4736095"/>
            <a:ext cx="276601" cy="78201"/>
          </a:xfrm>
          <a:custGeom>
            <a:avLst/>
            <a:gdLst/>
            <a:ahLst/>
            <a:cxnLst/>
            <a:rect l="l" t="t" r="r" b="b"/>
            <a:pathLst>
              <a:path w="9207" h="2603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7"/>
          <p:cNvSpPr/>
          <p:nvPr/>
        </p:nvSpPr>
        <p:spPr>
          <a:xfrm>
            <a:off x="165275" y="1913460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"/>
          <p:cNvSpPr/>
          <p:nvPr/>
        </p:nvSpPr>
        <p:spPr>
          <a:xfrm>
            <a:off x="36356" y="1179144"/>
            <a:ext cx="122273" cy="35120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/>
          <p:nvPr/>
        </p:nvSpPr>
        <p:spPr>
          <a:xfrm>
            <a:off x="-132212" y="4452704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"/>
          <p:cNvSpPr/>
          <p:nvPr/>
        </p:nvSpPr>
        <p:spPr>
          <a:xfrm>
            <a:off x="486696" y="5065300"/>
            <a:ext cx="181554" cy="52950"/>
          </a:xfrm>
          <a:custGeom>
            <a:avLst/>
            <a:gdLst/>
            <a:ahLst/>
            <a:cxnLst/>
            <a:rect l="l" t="t" r="r" b="b"/>
            <a:pathLst>
              <a:path w="3971" h="1836" extrusionOk="0">
                <a:moveTo>
                  <a:pt x="1" y="1"/>
                </a:moveTo>
                <a:lnTo>
                  <a:pt x="1" y="1835"/>
                </a:lnTo>
                <a:lnTo>
                  <a:pt x="3970" y="1835"/>
                </a:lnTo>
                <a:lnTo>
                  <a:pt x="39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"/>
          <p:cNvSpPr/>
          <p:nvPr/>
        </p:nvSpPr>
        <p:spPr>
          <a:xfrm>
            <a:off x="69142" y="977374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"/>
          <p:cNvSpPr/>
          <p:nvPr/>
        </p:nvSpPr>
        <p:spPr>
          <a:xfrm>
            <a:off x="-28025" y="2474793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"/>
          <p:cNvSpPr/>
          <p:nvPr/>
        </p:nvSpPr>
        <p:spPr>
          <a:xfrm>
            <a:off x="-958380" y="205955"/>
            <a:ext cx="1685100" cy="52965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"/>
          <p:cNvSpPr/>
          <p:nvPr/>
        </p:nvSpPr>
        <p:spPr>
          <a:xfrm>
            <a:off x="-30195" y="1310198"/>
            <a:ext cx="298720" cy="32129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52765" y="4309604"/>
            <a:ext cx="489269" cy="52967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"/>
          <p:cNvSpPr/>
          <p:nvPr/>
        </p:nvSpPr>
        <p:spPr>
          <a:xfrm>
            <a:off x="-413354" y="748808"/>
            <a:ext cx="489269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"/>
          <p:cNvSpPr/>
          <p:nvPr/>
        </p:nvSpPr>
        <p:spPr>
          <a:xfrm>
            <a:off x="-299380" y="3586336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>
            <a:off x="-411271" y="3629725"/>
            <a:ext cx="960214" cy="52976"/>
          </a:xfrm>
          <a:custGeom>
            <a:avLst/>
            <a:gdLst/>
            <a:ahLst/>
            <a:cxnLst/>
            <a:rect l="l" t="t" r="r" b="b"/>
            <a:pathLst>
              <a:path w="144938" h="568" extrusionOk="0">
                <a:moveTo>
                  <a:pt x="0" y="0"/>
                </a:moveTo>
                <a:lnTo>
                  <a:pt x="0" y="568"/>
                </a:lnTo>
                <a:lnTo>
                  <a:pt x="144937" y="568"/>
                </a:lnTo>
                <a:lnTo>
                  <a:pt x="144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"/>
          <p:cNvSpPr/>
          <p:nvPr/>
        </p:nvSpPr>
        <p:spPr>
          <a:xfrm>
            <a:off x="-545150" y="1838499"/>
            <a:ext cx="614308" cy="6771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7"/>
          <p:cNvSpPr/>
          <p:nvPr/>
        </p:nvSpPr>
        <p:spPr>
          <a:xfrm>
            <a:off x="8603700" y="447522"/>
            <a:ext cx="1360557" cy="43125"/>
          </a:xfrm>
          <a:custGeom>
            <a:avLst/>
            <a:gdLst/>
            <a:ahLst/>
            <a:cxnLst/>
            <a:rect l="l" t="t" r="r" b="b"/>
            <a:pathLst>
              <a:path w="45733" h="3537" extrusionOk="0">
                <a:moveTo>
                  <a:pt x="0" y="1"/>
                </a:moveTo>
                <a:lnTo>
                  <a:pt x="0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"/>
          <p:cNvSpPr/>
          <p:nvPr/>
        </p:nvSpPr>
        <p:spPr>
          <a:xfrm>
            <a:off x="8409960" y="-61154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"/>
          <p:cNvSpPr/>
          <p:nvPr/>
        </p:nvSpPr>
        <p:spPr>
          <a:xfrm>
            <a:off x="9084940" y="1290861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"/>
          <p:cNvSpPr/>
          <p:nvPr/>
        </p:nvSpPr>
        <p:spPr>
          <a:xfrm>
            <a:off x="8472491" y="1068149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0"/>
                </a:moveTo>
                <a:lnTo>
                  <a:pt x="1" y="2068"/>
                </a:lnTo>
                <a:lnTo>
                  <a:pt x="16446" y="2068"/>
                </a:lnTo>
                <a:lnTo>
                  <a:pt x="16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7"/>
          <p:cNvSpPr/>
          <p:nvPr/>
        </p:nvSpPr>
        <p:spPr>
          <a:xfrm rot="10800000" flipH="1">
            <a:off x="8287903" y="4069177"/>
            <a:ext cx="1779094" cy="32124"/>
          </a:xfrm>
          <a:custGeom>
            <a:avLst/>
            <a:gdLst/>
            <a:ahLst/>
            <a:cxnLst/>
            <a:rect l="l" t="t" r="r" b="b"/>
            <a:pathLst>
              <a:path w="56641" h="4037" extrusionOk="0">
                <a:moveTo>
                  <a:pt x="0" y="0"/>
                </a:moveTo>
                <a:lnTo>
                  <a:pt x="0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7"/>
          <p:cNvSpPr/>
          <p:nvPr/>
        </p:nvSpPr>
        <p:spPr>
          <a:xfrm>
            <a:off x="8637790" y="3237676"/>
            <a:ext cx="298720" cy="33013"/>
          </a:xfrm>
          <a:custGeom>
            <a:avLst/>
            <a:gdLst/>
            <a:ahLst/>
            <a:cxnLst/>
            <a:rect l="l" t="t" r="r" b="b"/>
            <a:pathLst>
              <a:path w="10041" h="1269" extrusionOk="0">
                <a:moveTo>
                  <a:pt x="0" y="1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7"/>
          <p:cNvSpPr/>
          <p:nvPr/>
        </p:nvSpPr>
        <p:spPr>
          <a:xfrm>
            <a:off x="8650935" y="2614088"/>
            <a:ext cx="489245" cy="105049"/>
          </a:xfrm>
          <a:custGeom>
            <a:avLst/>
            <a:gdLst/>
            <a:ahLst/>
            <a:cxnLst/>
            <a:rect l="l" t="t" r="r" b="b"/>
            <a:pathLst>
              <a:path w="56642" h="4038" extrusionOk="0">
                <a:moveTo>
                  <a:pt x="1" y="1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7"/>
          <p:cNvSpPr/>
          <p:nvPr/>
        </p:nvSpPr>
        <p:spPr>
          <a:xfrm>
            <a:off x="405188" y="4488670"/>
            <a:ext cx="133042" cy="21367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1" y="1"/>
                </a:moveTo>
                <a:lnTo>
                  <a:pt x="1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7"/>
          <p:cNvSpPr/>
          <p:nvPr/>
        </p:nvSpPr>
        <p:spPr>
          <a:xfrm>
            <a:off x="252650" y="4913450"/>
            <a:ext cx="390148" cy="431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7"/>
          <p:cNvSpPr/>
          <p:nvPr/>
        </p:nvSpPr>
        <p:spPr>
          <a:xfrm>
            <a:off x="-97579" y="4154250"/>
            <a:ext cx="390153" cy="69074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7"/>
          <p:cNvSpPr/>
          <p:nvPr/>
        </p:nvSpPr>
        <p:spPr>
          <a:xfrm rot="10800000" flipH="1">
            <a:off x="8676750" y="879928"/>
            <a:ext cx="966362" cy="42450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0" y="1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"/>
          <p:cNvSpPr/>
          <p:nvPr/>
        </p:nvSpPr>
        <p:spPr>
          <a:xfrm>
            <a:off x="8656630" y="1259037"/>
            <a:ext cx="280268" cy="78194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"/>
          <p:cNvSpPr/>
          <p:nvPr/>
        </p:nvSpPr>
        <p:spPr>
          <a:xfrm>
            <a:off x="8384670" y="1212793"/>
            <a:ext cx="123911" cy="34547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7"/>
          <p:cNvSpPr/>
          <p:nvPr/>
        </p:nvSpPr>
        <p:spPr>
          <a:xfrm>
            <a:off x="-805052" y="1653225"/>
            <a:ext cx="96639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7"/>
          <p:cNvSpPr/>
          <p:nvPr/>
        </p:nvSpPr>
        <p:spPr>
          <a:xfrm>
            <a:off x="9015225" y="3390737"/>
            <a:ext cx="324920" cy="55882"/>
          </a:xfrm>
          <a:custGeom>
            <a:avLst/>
            <a:gdLst/>
            <a:ahLst/>
            <a:cxnLst/>
            <a:rect l="l" t="t" r="r" b="b"/>
            <a:pathLst>
              <a:path w="10675" h="3070" extrusionOk="0">
                <a:moveTo>
                  <a:pt x="0" y="1"/>
                </a:moveTo>
                <a:lnTo>
                  <a:pt x="0" y="3070"/>
                </a:lnTo>
                <a:lnTo>
                  <a:pt x="10674" y="3070"/>
                </a:lnTo>
                <a:lnTo>
                  <a:pt x="106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7"/>
          <p:cNvSpPr/>
          <p:nvPr/>
        </p:nvSpPr>
        <p:spPr>
          <a:xfrm rot="10800000" flipH="1">
            <a:off x="8926875" y="4175271"/>
            <a:ext cx="138095" cy="65023"/>
          </a:xfrm>
          <a:custGeom>
            <a:avLst/>
            <a:gdLst/>
            <a:ahLst/>
            <a:cxnLst/>
            <a:rect l="l" t="t" r="r" b="b"/>
            <a:pathLst>
              <a:path w="4537" h="4838" extrusionOk="0">
                <a:moveTo>
                  <a:pt x="0" y="1"/>
                </a:moveTo>
                <a:lnTo>
                  <a:pt x="0" y="4838"/>
                </a:lnTo>
                <a:lnTo>
                  <a:pt x="4537" y="4838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"/>
          <p:cNvSpPr/>
          <p:nvPr/>
        </p:nvSpPr>
        <p:spPr>
          <a:xfrm>
            <a:off x="8913763" y="2313025"/>
            <a:ext cx="274151" cy="77145"/>
          </a:xfrm>
          <a:custGeom>
            <a:avLst/>
            <a:gdLst/>
            <a:ahLst/>
            <a:cxnLst/>
            <a:rect l="l" t="t" r="r" b="b"/>
            <a:pathLst>
              <a:path w="9007" h="4271" extrusionOk="0">
                <a:moveTo>
                  <a:pt x="0" y="0"/>
                </a:moveTo>
                <a:lnTo>
                  <a:pt x="0" y="4270"/>
                </a:lnTo>
                <a:lnTo>
                  <a:pt x="9007" y="4270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"/>
          <p:cNvSpPr/>
          <p:nvPr/>
        </p:nvSpPr>
        <p:spPr>
          <a:xfrm>
            <a:off x="8609025" y="2958823"/>
            <a:ext cx="74176" cy="20363"/>
          </a:xfrm>
          <a:custGeom>
            <a:avLst/>
            <a:gdLst/>
            <a:ahLst/>
            <a:cxnLst/>
            <a:rect l="l" t="t" r="r" b="b"/>
            <a:pathLst>
              <a:path w="2437" h="669" extrusionOk="0">
                <a:moveTo>
                  <a:pt x="1" y="1"/>
                </a:moveTo>
                <a:lnTo>
                  <a:pt x="1" y="668"/>
                </a:lnTo>
                <a:lnTo>
                  <a:pt x="2436" y="668"/>
                </a:lnTo>
                <a:lnTo>
                  <a:pt x="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7"/>
          <p:cNvSpPr/>
          <p:nvPr/>
        </p:nvSpPr>
        <p:spPr>
          <a:xfrm>
            <a:off x="166397" y="1409563"/>
            <a:ext cx="137090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7"/>
          <p:cNvSpPr/>
          <p:nvPr/>
        </p:nvSpPr>
        <p:spPr>
          <a:xfrm>
            <a:off x="160684" y="659124"/>
            <a:ext cx="137090" cy="88360"/>
          </a:xfrm>
          <a:custGeom>
            <a:avLst/>
            <a:gdLst/>
            <a:ahLst/>
            <a:cxnLst/>
            <a:rect l="l" t="t" r="r" b="b"/>
            <a:pathLst>
              <a:path w="4504" h="2903" extrusionOk="0">
                <a:moveTo>
                  <a:pt x="0" y="0"/>
                </a:moveTo>
                <a:lnTo>
                  <a:pt x="0" y="2902"/>
                </a:lnTo>
                <a:lnTo>
                  <a:pt x="4503" y="2902"/>
                </a:lnTo>
                <a:lnTo>
                  <a:pt x="4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7"/>
          <p:cNvSpPr/>
          <p:nvPr/>
        </p:nvSpPr>
        <p:spPr>
          <a:xfrm>
            <a:off x="142047" y="1019"/>
            <a:ext cx="274151" cy="77190"/>
          </a:xfrm>
          <a:custGeom>
            <a:avLst/>
            <a:gdLst/>
            <a:ahLst/>
            <a:cxnLst/>
            <a:rect l="l" t="t" r="r" b="b"/>
            <a:pathLst>
              <a:path w="9007" h="2536" extrusionOk="0">
                <a:moveTo>
                  <a:pt x="0" y="0"/>
                </a:moveTo>
                <a:lnTo>
                  <a:pt x="0" y="2535"/>
                </a:lnTo>
                <a:lnTo>
                  <a:pt x="9006" y="2535"/>
                </a:lnTo>
                <a:lnTo>
                  <a:pt x="9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8585675" y="2378138"/>
            <a:ext cx="120877" cy="28101"/>
          </a:xfrm>
          <a:custGeom>
            <a:avLst/>
            <a:gdLst/>
            <a:ahLst/>
            <a:cxnLst/>
            <a:rect l="l" t="t" r="r" b="b"/>
            <a:pathLst>
              <a:path w="3971" h="1102" extrusionOk="0">
                <a:moveTo>
                  <a:pt x="1" y="1"/>
                </a:moveTo>
                <a:lnTo>
                  <a:pt x="1" y="1102"/>
                </a:lnTo>
                <a:lnTo>
                  <a:pt x="3970" y="1102"/>
                </a:lnTo>
                <a:lnTo>
                  <a:pt x="3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/>
          <p:nvPr/>
        </p:nvSpPr>
        <p:spPr>
          <a:xfrm>
            <a:off x="8691022" y="101150"/>
            <a:ext cx="809192" cy="28100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1"/>
                </a:moveTo>
                <a:lnTo>
                  <a:pt x="1" y="1869"/>
                </a:lnTo>
                <a:lnTo>
                  <a:pt x="19215" y="1869"/>
                </a:lnTo>
                <a:lnTo>
                  <a:pt x="19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7"/>
          <p:cNvSpPr/>
          <p:nvPr/>
        </p:nvSpPr>
        <p:spPr>
          <a:xfrm>
            <a:off x="8886776" y="4732974"/>
            <a:ext cx="218298" cy="34547"/>
          </a:xfrm>
          <a:custGeom>
            <a:avLst/>
            <a:gdLst/>
            <a:ahLst/>
            <a:cxnLst/>
            <a:rect l="l" t="t" r="r" b="b"/>
            <a:pathLst>
              <a:path w="7172" h="1135" extrusionOk="0">
                <a:moveTo>
                  <a:pt x="0" y="0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"/>
          <p:cNvSpPr/>
          <p:nvPr/>
        </p:nvSpPr>
        <p:spPr>
          <a:xfrm>
            <a:off x="9015225" y="303566"/>
            <a:ext cx="753389" cy="68058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0" y="0"/>
                </a:moveTo>
                <a:lnTo>
                  <a:pt x="0" y="2235"/>
                </a:lnTo>
                <a:lnTo>
                  <a:pt x="24751" y="2235"/>
                </a:lnTo>
                <a:lnTo>
                  <a:pt x="247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7"/>
          <p:cNvSpPr/>
          <p:nvPr/>
        </p:nvSpPr>
        <p:spPr>
          <a:xfrm>
            <a:off x="24258" y="3263842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7"/>
          <p:cNvSpPr/>
          <p:nvPr/>
        </p:nvSpPr>
        <p:spPr>
          <a:xfrm>
            <a:off x="196838" y="3752257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"/>
          <p:cNvSpPr/>
          <p:nvPr/>
        </p:nvSpPr>
        <p:spPr>
          <a:xfrm>
            <a:off x="26900" y="3891746"/>
            <a:ext cx="141181" cy="52977"/>
          </a:xfrm>
          <a:custGeom>
            <a:avLst/>
            <a:gdLst/>
            <a:ahLst/>
            <a:cxnLst/>
            <a:rect l="l" t="t" r="r" b="b"/>
            <a:pathLst>
              <a:path w="4638" h="2970" extrusionOk="0">
                <a:moveTo>
                  <a:pt x="1" y="1"/>
                </a:moveTo>
                <a:lnTo>
                  <a:pt x="1" y="2970"/>
                </a:lnTo>
                <a:lnTo>
                  <a:pt x="4638" y="2970"/>
                </a:lnTo>
                <a:lnTo>
                  <a:pt x="46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7"/>
          <p:cNvSpPr/>
          <p:nvPr/>
        </p:nvSpPr>
        <p:spPr>
          <a:xfrm>
            <a:off x="94291" y="3061717"/>
            <a:ext cx="281273" cy="7922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7"/>
          <p:cNvSpPr/>
          <p:nvPr/>
        </p:nvSpPr>
        <p:spPr>
          <a:xfrm>
            <a:off x="104969" y="3463331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7"/>
          <p:cNvSpPr/>
          <p:nvPr/>
        </p:nvSpPr>
        <p:spPr>
          <a:xfrm>
            <a:off x="-177786" y="3400902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"/>
          <p:cNvSpPr/>
          <p:nvPr/>
        </p:nvSpPr>
        <p:spPr>
          <a:xfrm>
            <a:off x="8646551" y="3951371"/>
            <a:ext cx="141139" cy="39630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"/>
          <p:cNvSpPr/>
          <p:nvPr/>
        </p:nvSpPr>
        <p:spPr>
          <a:xfrm>
            <a:off x="538221" y="68463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7"/>
          <p:cNvSpPr/>
          <p:nvPr/>
        </p:nvSpPr>
        <p:spPr>
          <a:xfrm>
            <a:off x="8948164" y="4992687"/>
            <a:ext cx="281273" cy="7922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7"/>
          <p:cNvSpPr/>
          <p:nvPr/>
        </p:nvSpPr>
        <p:spPr>
          <a:xfrm>
            <a:off x="-367269" y="2191131"/>
            <a:ext cx="629313" cy="621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7"/>
          <p:cNvSpPr/>
          <p:nvPr/>
        </p:nvSpPr>
        <p:spPr>
          <a:xfrm>
            <a:off x="8762477" y="4465237"/>
            <a:ext cx="266117" cy="42566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1" y="1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"/>
          <p:cNvSpPr/>
          <p:nvPr/>
        </p:nvSpPr>
        <p:spPr>
          <a:xfrm>
            <a:off x="8599865" y="4496288"/>
            <a:ext cx="234503" cy="38218"/>
          </a:xfrm>
          <a:custGeom>
            <a:avLst/>
            <a:gdLst/>
            <a:ahLst/>
            <a:cxnLst/>
            <a:rect l="l" t="t" r="r" b="b"/>
            <a:pathLst>
              <a:path w="7173" h="1169" extrusionOk="0">
                <a:moveTo>
                  <a:pt x="1" y="1"/>
                </a:moveTo>
                <a:lnTo>
                  <a:pt x="1" y="1168"/>
                </a:lnTo>
                <a:lnTo>
                  <a:pt x="7172" y="1168"/>
                </a:lnTo>
                <a:lnTo>
                  <a:pt x="71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7"/>
          <p:cNvSpPr/>
          <p:nvPr/>
        </p:nvSpPr>
        <p:spPr>
          <a:xfrm>
            <a:off x="-278369" y="4742224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"/>
          <p:cNvSpPr/>
          <p:nvPr/>
        </p:nvSpPr>
        <p:spPr>
          <a:xfrm>
            <a:off x="250325" y="1156288"/>
            <a:ext cx="151639" cy="71724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7"/>
          <p:cNvSpPr/>
          <p:nvPr/>
        </p:nvSpPr>
        <p:spPr>
          <a:xfrm>
            <a:off x="-203668" y="4863824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"/>
          <p:cNvSpPr/>
          <p:nvPr/>
        </p:nvSpPr>
        <p:spPr>
          <a:xfrm>
            <a:off x="26979" y="5071568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"/>
          <p:cNvSpPr/>
          <p:nvPr/>
        </p:nvSpPr>
        <p:spPr>
          <a:xfrm>
            <a:off x="-630488" y="4049825"/>
            <a:ext cx="784980" cy="2295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4" y="701"/>
                </a:lnTo>
                <a:lnTo>
                  <a:pt x="226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7"/>
          <p:cNvSpPr/>
          <p:nvPr/>
        </p:nvSpPr>
        <p:spPr>
          <a:xfrm>
            <a:off x="28397" y="4597985"/>
            <a:ext cx="181549" cy="2810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7"/>
          <p:cNvSpPr/>
          <p:nvPr/>
        </p:nvSpPr>
        <p:spPr>
          <a:xfrm>
            <a:off x="-47531" y="4182124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"/>
          <p:cNvSpPr/>
          <p:nvPr/>
        </p:nvSpPr>
        <p:spPr>
          <a:xfrm>
            <a:off x="8829700" y="1535950"/>
            <a:ext cx="809205" cy="28101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1" y="0"/>
                </a:moveTo>
                <a:lnTo>
                  <a:pt x="1" y="2235"/>
                </a:lnTo>
                <a:lnTo>
                  <a:pt x="24752" y="2235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7"/>
          <p:cNvSpPr/>
          <p:nvPr/>
        </p:nvSpPr>
        <p:spPr>
          <a:xfrm>
            <a:off x="8599996" y="711200"/>
            <a:ext cx="901674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"/>
          <p:cNvSpPr/>
          <p:nvPr/>
        </p:nvSpPr>
        <p:spPr>
          <a:xfrm>
            <a:off x="9155428" y="1117855"/>
            <a:ext cx="104726" cy="37096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1" y="0"/>
                </a:moveTo>
                <a:lnTo>
                  <a:pt x="1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"/>
          <p:cNvSpPr/>
          <p:nvPr/>
        </p:nvSpPr>
        <p:spPr>
          <a:xfrm>
            <a:off x="8442675" y="197469"/>
            <a:ext cx="154348" cy="21377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0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"/>
          <p:cNvSpPr/>
          <p:nvPr/>
        </p:nvSpPr>
        <p:spPr>
          <a:xfrm>
            <a:off x="8579599" y="1832733"/>
            <a:ext cx="133058" cy="38218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"/>
          <p:cNvSpPr/>
          <p:nvPr/>
        </p:nvSpPr>
        <p:spPr>
          <a:xfrm>
            <a:off x="-318175" y="2846664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7"/>
          <p:cNvSpPr/>
          <p:nvPr/>
        </p:nvSpPr>
        <p:spPr>
          <a:xfrm>
            <a:off x="-311075" y="386675"/>
            <a:ext cx="629320" cy="425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0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"/>
          <p:cNvSpPr/>
          <p:nvPr/>
        </p:nvSpPr>
        <p:spPr>
          <a:xfrm>
            <a:off x="9231625" y="4747375"/>
            <a:ext cx="225200" cy="36700"/>
          </a:xfrm>
          <a:custGeom>
            <a:avLst/>
            <a:gdLst/>
            <a:ahLst/>
            <a:cxnLst/>
            <a:rect l="l" t="t" r="r" b="b"/>
            <a:pathLst>
              <a:path w="9008" h="1468" extrusionOk="0">
                <a:moveTo>
                  <a:pt x="1" y="0"/>
                </a:moveTo>
                <a:lnTo>
                  <a:pt x="1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7"/>
          <p:cNvSpPr/>
          <p:nvPr/>
        </p:nvSpPr>
        <p:spPr>
          <a:xfrm>
            <a:off x="9004975" y="1922263"/>
            <a:ext cx="204350" cy="32550"/>
          </a:xfrm>
          <a:custGeom>
            <a:avLst/>
            <a:gdLst/>
            <a:ahLst/>
            <a:cxnLst/>
            <a:rect l="l" t="t" r="r" b="b"/>
            <a:pathLst>
              <a:path w="8174" h="1302" extrusionOk="0">
                <a:moveTo>
                  <a:pt x="1" y="1"/>
                </a:moveTo>
                <a:lnTo>
                  <a:pt x="1" y="1302"/>
                </a:lnTo>
                <a:lnTo>
                  <a:pt x="8173" y="1302"/>
                </a:lnTo>
                <a:lnTo>
                  <a:pt x="81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"/>
          <p:cNvSpPr/>
          <p:nvPr/>
        </p:nvSpPr>
        <p:spPr>
          <a:xfrm>
            <a:off x="8980600" y="2996288"/>
            <a:ext cx="406150" cy="6507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3"/>
                </a:lnTo>
                <a:lnTo>
                  <a:pt x="16245" y="2603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9386750" y="3520650"/>
            <a:ext cx="62550" cy="1755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"/>
          <p:cNvSpPr/>
          <p:nvPr/>
        </p:nvSpPr>
        <p:spPr>
          <a:xfrm>
            <a:off x="8722925" y="3611550"/>
            <a:ext cx="128450" cy="35900"/>
          </a:xfrm>
          <a:custGeom>
            <a:avLst/>
            <a:gdLst/>
            <a:ahLst/>
            <a:cxnLst/>
            <a:rect l="l" t="t" r="r" b="b"/>
            <a:pathLst>
              <a:path w="5138" h="1436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7"/>
          <p:cNvSpPr/>
          <p:nvPr/>
        </p:nvSpPr>
        <p:spPr>
          <a:xfrm>
            <a:off x="8591488" y="3456500"/>
            <a:ext cx="109250" cy="17550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"/>
          <p:cNvSpPr/>
          <p:nvPr/>
        </p:nvSpPr>
        <p:spPr>
          <a:xfrm>
            <a:off x="8604525" y="5015900"/>
            <a:ext cx="225175" cy="36725"/>
          </a:xfrm>
          <a:custGeom>
            <a:avLst/>
            <a:gdLst/>
            <a:ahLst/>
            <a:cxnLst/>
            <a:rect l="l" t="t" r="r" b="b"/>
            <a:pathLst>
              <a:path w="9007" h="1469" extrusionOk="0">
                <a:moveTo>
                  <a:pt x="0" y="0"/>
                </a:moveTo>
                <a:lnTo>
                  <a:pt x="0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27"/>
          <p:cNvSpPr/>
          <p:nvPr/>
        </p:nvSpPr>
        <p:spPr>
          <a:xfrm rot="10800000" flipH="1">
            <a:off x="-1008475" y="4101624"/>
            <a:ext cx="1729416" cy="236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7"/>
          <p:cNvSpPr/>
          <p:nvPr/>
        </p:nvSpPr>
        <p:spPr>
          <a:xfrm>
            <a:off x="1746664" y="301712"/>
            <a:ext cx="132307" cy="21090"/>
          </a:xfrm>
          <a:custGeom>
            <a:avLst/>
            <a:gdLst/>
            <a:ahLst/>
            <a:cxnLst/>
            <a:rect l="l" t="t" r="r" b="b"/>
            <a:pathLst>
              <a:path w="4404" h="702" extrusionOk="0">
                <a:moveTo>
                  <a:pt x="0" y="1"/>
                </a:moveTo>
                <a:lnTo>
                  <a:pt x="0" y="701"/>
                </a:lnTo>
                <a:lnTo>
                  <a:pt x="4403" y="701"/>
                </a:lnTo>
                <a:lnTo>
                  <a:pt x="440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7"/>
          <p:cNvSpPr/>
          <p:nvPr/>
        </p:nvSpPr>
        <p:spPr>
          <a:xfrm>
            <a:off x="442545" y="1199421"/>
            <a:ext cx="131316" cy="21090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7"/>
          <p:cNvSpPr/>
          <p:nvPr/>
        </p:nvSpPr>
        <p:spPr>
          <a:xfrm>
            <a:off x="506752" y="3893420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7"/>
          <p:cNvSpPr/>
          <p:nvPr/>
        </p:nvSpPr>
        <p:spPr>
          <a:xfrm>
            <a:off x="-268886" y="3893420"/>
            <a:ext cx="577267" cy="56149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0" y="0"/>
                </a:moveTo>
                <a:lnTo>
                  <a:pt x="0" y="1868"/>
                </a:lnTo>
                <a:lnTo>
                  <a:pt x="19214" y="1868"/>
                </a:lnTo>
                <a:lnTo>
                  <a:pt x="1921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7"/>
          <p:cNvSpPr/>
          <p:nvPr/>
        </p:nvSpPr>
        <p:spPr>
          <a:xfrm>
            <a:off x="153825" y="4707584"/>
            <a:ext cx="489062" cy="55151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0" y="0"/>
                </a:moveTo>
                <a:lnTo>
                  <a:pt x="0" y="2602"/>
                </a:lnTo>
                <a:lnTo>
                  <a:pt x="16278" y="2602"/>
                </a:lnTo>
                <a:lnTo>
                  <a:pt x="1627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7"/>
          <p:cNvSpPr/>
          <p:nvPr/>
        </p:nvSpPr>
        <p:spPr>
          <a:xfrm>
            <a:off x="28828" y="539955"/>
            <a:ext cx="215495" cy="34098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7"/>
          <p:cNvSpPr/>
          <p:nvPr/>
        </p:nvSpPr>
        <p:spPr>
          <a:xfrm>
            <a:off x="8569185" y="3077804"/>
            <a:ext cx="215495" cy="34098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1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7"/>
          <p:cNvSpPr/>
          <p:nvPr/>
        </p:nvSpPr>
        <p:spPr>
          <a:xfrm>
            <a:off x="5635433" y="5083528"/>
            <a:ext cx="742621" cy="67175"/>
          </a:xfrm>
          <a:custGeom>
            <a:avLst/>
            <a:gdLst/>
            <a:ahLst/>
            <a:cxnLst/>
            <a:rect l="l" t="t" r="r" b="b"/>
            <a:pathLst>
              <a:path w="24719" h="2236" extrusionOk="0">
                <a:moveTo>
                  <a:pt x="1" y="0"/>
                </a:moveTo>
                <a:lnTo>
                  <a:pt x="1" y="2235"/>
                </a:lnTo>
                <a:lnTo>
                  <a:pt x="24719" y="2235"/>
                </a:lnTo>
                <a:lnTo>
                  <a:pt x="24719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7"/>
          <p:cNvSpPr/>
          <p:nvPr/>
        </p:nvSpPr>
        <p:spPr>
          <a:xfrm>
            <a:off x="3062239" y="5003627"/>
            <a:ext cx="1304806" cy="21060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0" y="0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7"/>
          <p:cNvSpPr/>
          <p:nvPr/>
        </p:nvSpPr>
        <p:spPr>
          <a:xfrm>
            <a:off x="8739388" y="2068052"/>
            <a:ext cx="75196" cy="2106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7"/>
          <p:cNvSpPr/>
          <p:nvPr/>
        </p:nvSpPr>
        <p:spPr>
          <a:xfrm rot="10800000" flipH="1">
            <a:off x="4008413" y="4846282"/>
            <a:ext cx="204353" cy="33949"/>
          </a:xfrm>
          <a:custGeom>
            <a:avLst/>
            <a:gdLst/>
            <a:ahLst/>
            <a:cxnLst/>
            <a:rect l="l" t="t" r="r" b="b"/>
            <a:pathLst>
              <a:path w="2469" h="701" extrusionOk="0">
                <a:moveTo>
                  <a:pt x="1" y="0"/>
                </a:moveTo>
                <a:lnTo>
                  <a:pt x="1" y="701"/>
                </a:lnTo>
                <a:lnTo>
                  <a:pt x="2469" y="701"/>
                </a:lnTo>
                <a:lnTo>
                  <a:pt x="2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7"/>
          <p:cNvSpPr/>
          <p:nvPr/>
        </p:nvSpPr>
        <p:spPr>
          <a:xfrm>
            <a:off x="5490808" y="5021766"/>
            <a:ext cx="75196" cy="2106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7"/>
          <p:cNvSpPr/>
          <p:nvPr/>
        </p:nvSpPr>
        <p:spPr>
          <a:xfrm>
            <a:off x="7057292" y="4654573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0" y="1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7"/>
          <p:cNvSpPr/>
          <p:nvPr/>
        </p:nvSpPr>
        <p:spPr>
          <a:xfrm>
            <a:off x="7409725" y="4873387"/>
            <a:ext cx="277634" cy="35076"/>
          </a:xfrm>
          <a:custGeom>
            <a:avLst/>
            <a:gdLst/>
            <a:ahLst/>
            <a:cxnLst/>
            <a:rect l="l" t="t" r="r" b="b"/>
            <a:pathLst>
              <a:path w="10909" h="1869" extrusionOk="0">
                <a:moveTo>
                  <a:pt x="1" y="1"/>
                </a:moveTo>
                <a:lnTo>
                  <a:pt x="1" y="1869"/>
                </a:lnTo>
                <a:lnTo>
                  <a:pt x="10908" y="1869"/>
                </a:lnTo>
                <a:lnTo>
                  <a:pt x="1090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7"/>
          <p:cNvSpPr/>
          <p:nvPr/>
        </p:nvSpPr>
        <p:spPr>
          <a:xfrm>
            <a:off x="2683087" y="4726724"/>
            <a:ext cx="139326" cy="55145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0" y="1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7"/>
          <p:cNvSpPr/>
          <p:nvPr/>
        </p:nvSpPr>
        <p:spPr>
          <a:xfrm>
            <a:off x="5099370" y="4726737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7"/>
          <p:cNvSpPr/>
          <p:nvPr/>
        </p:nvSpPr>
        <p:spPr>
          <a:xfrm>
            <a:off x="2987606" y="4726725"/>
            <a:ext cx="292567" cy="21074"/>
          </a:xfrm>
          <a:custGeom>
            <a:avLst/>
            <a:gdLst/>
            <a:ahLst/>
            <a:cxnLst/>
            <a:rect l="l" t="t" r="r" b="b"/>
            <a:pathLst>
              <a:path w="22684" h="701" extrusionOk="0">
                <a:moveTo>
                  <a:pt x="1" y="0"/>
                </a:moveTo>
                <a:lnTo>
                  <a:pt x="1" y="701"/>
                </a:lnTo>
                <a:lnTo>
                  <a:pt x="22684" y="701"/>
                </a:lnTo>
                <a:lnTo>
                  <a:pt x="2268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7"/>
          <p:cNvSpPr/>
          <p:nvPr/>
        </p:nvSpPr>
        <p:spPr>
          <a:xfrm>
            <a:off x="7612193" y="4622359"/>
            <a:ext cx="75166" cy="2109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7"/>
          <p:cNvSpPr/>
          <p:nvPr/>
        </p:nvSpPr>
        <p:spPr>
          <a:xfrm>
            <a:off x="3520200" y="4859853"/>
            <a:ext cx="139319" cy="62148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5"/>
                </a:lnTo>
                <a:lnTo>
                  <a:pt x="4637" y="2935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7"/>
          <p:cNvSpPr/>
          <p:nvPr/>
        </p:nvSpPr>
        <p:spPr>
          <a:xfrm>
            <a:off x="2089125" y="4660146"/>
            <a:ext cx="277623" cy="20875"/>
          </a:xfrm>
          <a:custGeom>
            <a:avLst/>
            <a:gdLst/>
            <a:ahLst/>
            <a:cxnLst/>
            <a:rect l="l" t="t" r="r" b="b"/>
            <a:pathLst>
              <a:path w="9241" h="2602" extrusionOk="0">
                <a:moveTo>
                  <a:pt x="0" y="0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7"/>
          <p:cNvSpPr/>
          <p:nvPr/>
        </p:nvSpPr>
        <p:spPr>
          <a:xfrm>
            <a:off x="5221668" y="5065058"/>
            <a:ext cx="122273" cy="35090"/>
          </a:xfrm>
          <a:custGeom>
            <a:avLst/>
            <a:gdLst/>
            <a:ahLst/>
            <a:cxnLst/>
            <a:rect l="l" t="t" r="r" b="b"/>
            <a:pathLst>
              <a:path w="4070" h="1168" extrusionOk="0">
                <a:moveTo>
                  <a:pt x="0" y="0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7"/>
          <p:cNvSpPr/>
          <p:nvPr/>
        </p:nvSpPr>
        <p:spPr>
          <a:xfrm>
            <a:off x="4129487" y="4549857"/>
            <a:ext cx="122273" cy="34098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7"/>
          <p:cNvSpPr/>
          <p:nvPr/>
        </p:nvSpPr>
        <p:spPr>
          <a:xfrm rot="10800000" flipH="1">
            <a:off x="6023651" y="120731"/>
            <a:ext cx="1975137" cy="20874"/>
          </a:xfrm>
          <a:custGeom>
            <a:avLst/>
            <a:gdLst/>
            <a:ahLst/>
            <a:cxnLst/>
            <a:rect l="l" t="t" r="r" b="b"/>
            <a:pathLst>
              <a:path w="76489" h="701" extrusionOk="0">
                <a:moveTo>
                  <a:pt x="1" y="0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7"/>
          <p:cNvSpPr/>
          <p:nvPr/>
        </p:nvSpPr>
        <p:spPr>
          <a:xfrm>
            <a:off x="8301788" y="3830274"/>
            <a:ext cx="131316" cy="21090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7"/>
          <p:cNvSpPr/>
          <p:nvPr/>
        </p:nvSpPr>
        <p:spPr>
          <a:xfrm>
            <a:off x="8511584" y="268833"/>
            <a:ext cx="245537" cy="39115"/>
          </a:xfrm>
          <a:custGeom>
            <a:avLst/>
            <a:gdLst/>
            <a:ahLst/>
            <a:cxnLst/>
            <a:rect l="l" t="t" r="r" b="b"/>
            <a:pathLst>
              <a:path w="8173" h="1302" extrusionOk="0">
                <a:moveTo>
                  <a:pt x="0" y="0"/>
                </a:moveTo>
                <a:lnTo>
                  <a:pt x="0" y="1301"/>
                </a:lnTo>
                <a:lnTo>
                  <a:pt x="8173" y="1301"/>
                </a:lnTo>
                <a:lnTo>
                  <a:pt x="817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7"/>
          <p:cNvSpPr/>
          <p:nvPr/>
        </p:nvSpPr>
        <p:spPr>
          <a:xfrm rot="10800000" flipH="1">
            <a:off x="8722800" y="1766875"/>
            <a:ext cx="489092" cy="35128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7"/>
          <p:cNvSpPr/>
          <p:nvPr/>
        </p:nvSpPr>
        <p:spPr>
          <a:xfrm>
            <a:off x="762712" y="466071"/>
            <a:ext cx="270623" cy="43111"/>
          </a:xfrm>
          <a:custGeom>
            <a:avLst/>
            <a:gdLst/>
            <a:ahLst/>
            <a:cxnLst/>
            <a:rect l="l" t="t" r="r" b="b"/>
            <a:pathLst>
              <a:path w="9008" h="1435" extrusionOk="0">
                <a:moveTo>
                  <a:pt x="1" y="0"/>
                </a:moveTo>
                <a:lnTo>
                  <a:pt x="1" y="1434"/>
                </a:lnTo>
                <a:lnTo>
                  <a:pt x="9007" y="1434"/>
                </a:lnTo>
                <a:lnTo>
                  <a:pt x="90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7"/>
          <p:cNvSpPr/>
          <p:nvPr/>
        </p:nvSpPr>
        <p:spPr>
          <a:xfrm>
            <a:off x="399951" y="2301644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7"/>
          <p:cNvSpPr/>
          <p:nvPr/>
        </p:nvSpPr>
        <p:spPr>
          <a:xfrm>
            <a:off x="8322506" y="1474307"/>
            <a:ext cx="215495" cy="35090"/>
          </a:xfrm>
          <a:custGeom>
            <a:avLst/>
            <a:gdLst/>
            <a:ahLst/>
            <a:cxnLst/>
            <a:rect l="l" t="t" r="r" b="b"/>
            <a:pathLst>
              <a:path w="7173" h="1168" extrusionOk="0">
                <a:moveTo>
                  <a:pt x="0" y="0"/>
                </a:moveTo>
                <a:lnTo>
                  <a:pt x="0" y="1168"/>
                </a:lnTo>
                <a:lnTo>
                  <a:pt x="7172" y="1168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7"/>
          <p:cNvSpPr/>
          <p:nvPr/>
        </p:nvSpPr>
        <p:spPr>
          <a:xfrm>
            <a:off x="8816577" y="3857831"/>
            <a:ext cx="743612" cy="68166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7"/>
          <p:cNvSpPr/>
          <p:nvPr/>
        </p:nvSpPr>
        <p:spPr>
          <a:xfrm>
            <a:off x="-877833" y="3128268"/>
            <a:ext cx="1305797" cy="21090"/>
          </a:xfrm>
          <a:custGeom>
            <a:avLst/>
            <a:gdLst/>
            <a:ahLst/>
            <a:cxnLst/>
            <a:rect l="l" t="t" r="r" b="b"/>
            <a:pathLst>
              <a:path w="43465" h="702" extrusionOk="0">
                <a:moveTo>
                  <a:pt x="0" y="1"/>
                </a:moveTo>
                <a:lnTo>
                  <a:pt x="0" y="701"/>
                </a:lnTo>
                <a:lnTo>
                  <a:pt x="43465" y="701"/>
                </a:lnTo>
                <a:lnTo>
                  <a:pt x="434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7"/>
          <p:cNvSpPr/>
          <p:nvPr/>
        </p:nvSpPr>
        <p:spPr>
          <a:xfrm>
            <a:off x="-529444" y="3278090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7"/>
          <p:cNvSpPr/>
          <p:nvPr/>
        </p:nvSpPr>
        <p:spPr>
          <a:xfrm>
            <a:off x="-294581" y="3408884"/>
            <a:ext cx="139307" cy="39115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7"/>
          <p:cNvSpPr/>
          <p:nvPr/>
        </p:nvSpPr>
        <p:spPr>
          <a:xfrm>
            <a:off x="-144628" y="3470004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7"/>
          <p:cNvSpPr/>
          <p:nvPr/>
        </p:nvSpPr>
        <p:spPr>
          <a:xfrm>
            <a:off x="-577125" y="3073674"/>
            <a:ext cx="139295" cy="62147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70"/>
                </a:lnTo>
                <a:lnTo>
                  <a:pt x="4637" y="2970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7"/>
          <p:cNvSpPr/>
          <p:nvPr/>
        </p:nvSpPr>
        <p:spPr>
          <a:xfrm>
            <a:off x="-577542" y="3383329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7"/>
          <p:cNvSpPr/>
          <p:nvPr/>
        </p:nvSpPr>
        <p:spPr>
          <a:xfrm>
            <a:off x="-150638" y="2668798"/>
            <a:ext cx="681484" cy="2109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7"/>
          <p:cNvSpPr/>
          <p:nvPr/>
        </p:nvSpPr>
        <p:spPr>
          <a:xfrm>
            <a:off x="-29387" y="2767998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7"/>
          <p:cNvSpPr/>
          <p:nvPr/>
        </p:nvSpPr>
        <p:spPr>
          <a:xfrm>
            <a:off x="-358082" y="2571580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7"/>
          <p:cNvSpPr/>
          <p:nvPr/>
        </p:nvSpPr>
        <p:spPr>
          <a:xfrm>
            <a:off x="-187711" y="2978446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7"/>
          <p:cNvSpPr/>
          <p:nvPr/>
        </p:nvSpPr>
        <p:spPr>
          <a:xfrm>
            <a:off x="155014" y="2897271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7"/>
          <p:cNvSpPr/>
          <p:nvPr/>
        </p:nvSpPr>
        <p:spPr>
          <a:xfrm>
            <a:off x="155014" y="2678862"/>
            <a:ext cx="139337" cy="88205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1" y="0"/>
                </a:moveTo>
                <a:lnTo>
                  <a:pt x="1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7"/>
          <p:cNvSpPr/>
          <p:nvPr/>
        </p:nvSpPr>
        <p:spPr>
          <a:xfrm>
            <a:off x="-187706" y="1453270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7"/>
          <p:cNvSpPr/>
          <p:nvPr/>
        </p:nvSpPr>
        <p:spPr>
          <a:xfrm>
            <a:off x="-77485" y="2874229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1"/>
                </a:moveTo>
                <a:lnTo>
                  <a:pt x="1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7"/>
          <p:cNvSpPr/>
          <p:nvPr/>
        </p:nvSpPr>
        <p:spPr>
          <a:xfrm>
            <a:off x="8304602" y="4294925"/>
            <a:ext cx="378226" cy="34076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7"/>
          <p:cNvSpPr/>
          <p:nvPr/>
        </p:nvSpPr>
        <p:spPr>
          <a:xfrm>
            <a:off x="8643380" y="4934256"/>
            <a:ext cx="75166" cy="2109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7"/>
          <p:cNvSpPr/>
          <p:nvPr/>
        </p:nvSpPr>
        <p:spPr>
          <a:xfrm>
            <a:off x="9064184" y="4448791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7"/>
          <p:cNvSpPr/>
          <p:nvPr/>
        </p:nvSpPr>
        <p:spPr>
          <a:xfrm>
            <a:off x="4545200" y="301612"/>
            <a:ext cx="328729" cy="39076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7"/>
          <p:cNvSpPr/>
          <p:nvPr/>
        </p:nvSpPr>
        <p:spPr>
          <a:xfrm>
            <a:off x="8265909" y="2114115"/>
            <a:ext cx="328725" cy="56149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0" y="0"/>
                </a:moveTo>
                <a:lnTo>
                  <a:pt x="0" y="1868"/>
                </a:lnTo>
                <a:lnTo>
                  <a:pt x="10941" y="1868"/>
                </a:lnTo>
                <a:lnTo>
                  <a:pt x="1094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7"/>
          <p:cNvSpPr/>
          <p:nvPr/>
        </p:nvSpPr>
        <p:spPr>
          <a:xfrm>
            <a:off x="8360613" y="777226"/>
            <a:ext cx="139295" cy="67176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7"/>
          <p:cNvSpPr/>
          <p:nvPr/>
        </p:nvSpPr>
        <p:spPr>
          <a:xfrm>
            <a:off x="8150166" y="371961"/>
            <a:ext cx="154358" cy="43111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7"/>
          <p:cNvSpPr/>
          <p:nvPr/>
        </p:nvSpPr>
        <p:spPr>
          <a:xfrm>
            <a:off x="3872226" y="245750"/>
            <a:ext cx="122273" cy="34098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7"/>
          <p:cNvSpPr/>
          <p:nvPr/>
        </p:nvSpPr>
        <p:spPr>
          <a:xfrm>
            <a:off x="7057295" y="265573"/>
            <a:ext cx="122273" cy="34098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7"/>
          <p:cNvSpPr/>
          <p:nvPr/>
        </p:nvSpPr>
        <p:spPr>
          <a:xfrm>
            <a:off x="5953548" y="4583837"/>
            <a:ext cx="464001" cy="2110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4" y="701"/>
                </a:lnTo>
                <a:lnTo>
                  <a:pt x="22684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7"/>
          <p:cNvSpPr/>
          <p:nvPr/>
        </p:nvSpPr>
        <p:spPr>
          <a:xfrm>
            <a:off x="4534392" y="77347"/>
            <a:ext cx="75196" cy="2106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7"/>
          <p:cNvSpPr/>
          <p:nvPr/>
        </p:nvSpPr>
        <p:spPr>
          <a:xfrm>
            <a:off x="8955625" y="3641674"/>
            <a:ext cx="139319" cy="21099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7"/>
          <p:cNvSpPr/>
          <p:nvPr/>
        </p:nvSpPr>
        <p:spPr>
          <a:xfrm>
            <a:off x="317675" y="1913460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7"/>
          <p:cNvSpPr/>
          <p:nvPr/>
        </p:nvSpPr>
        <p:spPr>
          <a:xfrm>
            <a:off x="188756" y="1179144"/>
            <a:ext cx="122273" cy="35120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7"/>
          <p:cNvSpPr/>
          <p:nvPr/>
        </p:nvSpPr>
        <p:spPr>
          <a:xfrm>
            <a:off x="1208244" y="4952659"/>
            <a:ext cx="73184" cy="34098"/>
          </a:xfrm>
          <a:custGeom>
            <a:avLst/>
            <a:gdLst/>
            <a:ahLst/>
            <a:cxnLst/>
            <a:rect l="l" t="t" r="r" b="b"/>
            <a:pathLst>
              <a:path w="2436" h="1135" extrusionOk="0">
                <a:moveTo>
                  <a:pt x="1" y="1"/>
                </a:moveTo>
                <a:lnTo>
                  <a:pt x="1" y="1135"/>
                </a:lnTo>
                <a:lnTo>
                  <a:pt x="2436" y="1135"/>
                </a:lnTo>
                <a:lnTo>
                  <a:pt x="2436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7"/>
          <p:cNvSpPr/>
          <p:nvPr/>
        </p:nvSpPr>
        <p:spPr>
          <a:xfrm>
            <a:off x="834816" y="4710588"/>
            <a:ext cx="73184" cy="34098"/>
          </a:xfrm>
          <a:custGeom>
            <a:avLst/>
            <a:gdLst/>
            <a:ahLst/>
            <a:cxnLst/>
            <a:rect l="l" t="t" r="r" b="b"/>
            <a:pathLst>
              <a:path w="2436" h="1135" extrusionOk="0">
                <a:moveTo>
                  <a:pt x="1" y="1"/>
                </a:moveTo>
                <a:lnTo>
                  <a:pt x="1" y="1135"/>
                </a:lnTo>
                <a:lnTo>
                  <a:pt x="2436" y="1135"/>
                </a:lnTo>
                <a:lnTo>
                  <a:pt x="2436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7"/>
          <p:cNvSpPr/>
          <p:nvPr/>
        </p:nvSpPr>
        <p:spPr>
          <a:xfrm>
            <a:off x="3256447" y="5106302"/>
            <a:ext cx="356654" cy="48027"/>
          </a:xfrm>
          <a:custGeom>
            <a:avLst/>
            <a:gdLst/>
            <a:ahLst/>
            <a:cxnLst/>
            <a:rect l="l" t="t" r="r" b="b"/>
            <a:pathLst>
              <a:path w="4537" h="2069" extrusionOk="0">
                <a:moveTo>
                  <a:pt x="0" y="1"/>
                </a:moveTo>
                <a:lnTo>
                  <a:pt x="0" y="2069"/>
                </a:lnTo>
                <a:lnTo>
                  <a:pt x="4537" y="2069"/>
                </a:lnTo>
                <a:lnTo>
                  <a:pt x="45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7"/>
          <p:cNvSpPr/>
          <p:nvPr/>
        </p:nvSpPr>
        <p:spPr>
          <a:xfrm>
            <a:off x="1634156" y="5133034"/>
            <a:ext cx="321725" cy="89226"/>
          </a:xfrm>
          <a:custGeom>
            <a:avLst/>
            <a:gdLst/>
            <a:ahLst/>
            <a:cxnLst/>
            <a:rect l="l" t="t" r="r" b="b"/>
            <a:pathLst>
              <a:path w="10709" h="2970" extrusionOk="0">
                <a:moveTo>
                  <a:pt x="1" y="1"/>
                </a:moveTo>
                <a:lnTo>
                  <a:pt x="1" y="2970"/>
                </a:lnTo>
                <a:lnTo>
                  <a:pt x="10708" y="2970"/>
                </a:lnTo>
                <a:lnTo>
                  <a:pt x="1070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7"/>
          <p:cNvSpPr/>
          <p:nvPr/>
        </p:nvSpPr>
        <p:spPr>
          <a:xfrm>
            <a:off x="-77475" y="4415816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7"/>
          <p:cNvSpPr/>
          <p:nvPr/>
        </p:nvSpPr>
        <p:spPr>
          <a:xfrm>
            <a:off x="3900355" y="5107158"/>
            <a:ext cx="120260" cy="55158"/>
          </a:xfrm>
          <a:custGeom>
            <a:avLst/>
            <a:gdLst/>
            <a:ahLst/>
            <a:cxnLst/>
            <a:rect l="l" t="t" r="r" b="b"/>
            <a:pathLst>
              <a:path w="4003" h="1836" extrusionOk="0">
                <a:moveTo>
                  <a:pt x="0" y="1"/>
                </a:moveTo>
                <a:lnTo>
                  <a:pt x="0" y="1836"/>
                </a:lnTo>
                <a:lnTo>
                  <a:pt x="4003" y="1836"/>
                </a:lnTo>
                <a:lnTo>
                  <a:pt x="40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7"/>
          <p:cNvSpPr/>
          <p:nvPr/>
        </p:nvSpPr>
        <p:spPr>
          <a:xfrm>
            <a:off x="692144" y="4854450"/>
            <a:ext cx="119299" cy="55158"/>
          </a:xfrm>
          <a:custGeom>
            <a:avLst/>
            <a:gdLst/>
            <a:ahLst/>
            <a:cxnLst/>
            <a:rect l="l" t="t" r="r" b="b"/>
            <a:pathLst>
              <a:path w="3971" h="1836" extrusionOk="0">
                <a:moveTo>
                  <a:pt x="1" y="1"/>
                </a:moveTo>
                <a:lnTo>
                  <a:pt x="1" y="1835"/>
                </a:lnTo>
                <a:lnTo>
                  <a:pt x="3970" y="1835"/>
                </a:lnTo>
                <a:lnTo>
                  <a:pt x="39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7"/>
          <p:cNvSpPr/>
          <p:nvPr/>
        </p:nvSpPr>
        <p:spPr>
          <a:xfrm>
            <a:off x="-538457" y="2280979"/>
            <a:ext cx="96226" cy="95235"/>
          </a:xfrm>
          <a:custGeom>
            <a:avLst/>
            <a:gdLst/>
            <a:ahLst/>
            <a:cxnLst/>
            <a:rect l="l" t="t" r="r" b="b"/>
            <a:pathLst>
              <a:path w="3203" h="3170" extrusionOk="0">
                <a:moveTo>
                  <a:pt x="2369" y="834"/>
                </a:moveTo>
                <a:lnTo>
                  <a:pt x="2369" y="2335"/>
                </a:lnTo>
                <a:lnTo>
                  <a:pt x="834" y="2335"/>
                </a:lnTo>
                <a:lnTo>
                  <a:pt x="834" y="834"/>
                </a:lnTo>
                <a:close/>
                <a:moveTo>
                  <a:pt x="0" y="0"/>
                </a:moveTo>
                <a:lnTo>
                  <a:pt x="0" y="3169"/>
                </a:lnTo>
                <a:lnTo>
                  <a:pt x="3203" y="3169"/>
                </a:lnTo>
                <a:lnTo>
                  <a:pt x="320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7"/>
          <p:cNvSpPr/>
          <p:nvPr/>
        </p:nvSpPr>
        <p:spPr>
          <a:xfrm>
            <a:off x="2619012" y="298300"/>
            <a:ext cx="297738" cy="32129"/>
          </a:xfrm>
          <a:custGeom>
            <a:avLst/>
            <a:gdLst/>
            <a:ahLst/>
            <a:cxnLst/>
            <a:rect l="l" t="t" r="r" b="b"/>
            <a:pathLst>
              <a:path w="10008" h="1235" extrusionOk="0">
                <a:moveTo>
                  <a:pt x="0" y="0"/>
                </a:moveTo>
                <a:lnTo>
                  <a:pt x="0" y="1234"/>
                </a:lnTo>
                <a:lnTo>
                  <a:pt x="10007" y="1234"/>
                </a:lnTo>
                <a:lnTo>
                  <a:pt x="100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7"/>
          <p:cNvSpPr/>
          <p:nvPr/>
        </p:nvSpPr>
        <p:spPr>
          <a:xfrm>
            <a:off x="221542" y="977374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7"/>
          <p:cNvSpPr/>
          <p:nvPr/>
        </p:nvSpPr>
        <p:spPr>
          <a:xfrm>
            <a:off x="103250" y="2468943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7"/>
          <p:cNvSpPr/>
          <p:nvPr/>
        </p:nvSpPr>
        <p:spPr>
          <a:xfrm>
            <a:off x="-563667" y="275042"/>
            <a:ext cx="1685100" cy="52965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7"/>
          <p:cNvSpPr/>
          <p:nvPr/>
        </p:nvSpPr>
        <p:spPr>
          <a:xfrm>
            <a:off x="2493953" y="5031416"/>
            <a:ext cx="298720" cy="32129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5"/>
                </a:lnTo>
                <a:lnTo>
                  <a:pt x="10041" y="1235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7"/>
          <p:cNvSpPr/>
          <p:nvPr/>
        </p:nvSpPr>
        <p:spPr>
          <a:xfrm>
            <a:off x="2292387" y="4841159"/>
            <a:ext cx="297738" cy="32987"/>
          </a:xfrm>
          <a:custGeom>
            <a:avLst/>
            <a:gdLst/>
            <a:ahLst/>
            <a:cxnLst/>
            <a:rect l="l" t="t" r="r" b="b"/>
            <a:pathLst>
              <a:path w="10008" h="1268" extrusionOk="0">
                <a:moveTo>
                  <a:pt x="0" y="0"/>
                </a:moveTo>
                <a:lnTo>
                  <a:pt x="0" y="1268"/>
                </a:lnTo>
                <a:lnTo>
                  <a:pt x="10007" y="1268"/>
                </a:lnTo>
                <a:lnTo>
                  <a:pt x="100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7"/>
          <p:cNvSpPr/>
          <p:nvPr/>
        </p:nvSpPr>
        <p:spPr>
          <a:xfrm>
            <a:off x="122205" y="1310198"/>
            <a:ext cx="298720" cy="32129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7"/>
          <p:cNvSpPr/>
          <p:nvPr/>
        </p:nvSpPr>
        <p:spPr>
          <a:xfrm>
            <a:off x="205175" y="4328473"/>
            <a:ext cx="489269" cy="34098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7"/>
          <p:cNvSpPr/>
          <p:nvPr/>
        </p:nvSpPr>
        <p:spPr>
          <a:xfrm>
            <a:off x="-330241" y="760208"/>
            <a:ext cx="489269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7"/>
          <p:cNvSpPr/>
          <p:nvPr/>
        </p:nvSpPr>
        <p:spPr>
          <a:xfrm>
            <a:off x="-146980" y="3586336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7"/>
          <p:cNvSpPr/>
          <p:nvPr/>
        </p:nvSpPr>
        <p:spPr>
          <a:xfrm>
            <a:off x="-258871" y="3629725"/>
            <a:ext cx="960214" cy="52976"/>
          </a:xfrm>
          <a:custGeom>
            <a:avLst/>
            <a:gdLst/>
            <a:ahLst/>
            <a:cxnLst/>
            <a:rect l="l" t="t" r="r" b="b"/>
            <a:pathLst>
              <a:path w="144938" h="568" extrusionOk="0">
                <a:moveTo>
                  <a:pt x="0" y="0"/>
                </a:moveTo>
                <a:lnTo>
                  <a:pt x="0" y="568"/>
                </a:lnTo>
                <a:lnTo>
                  <a:pt x="144937" y="568"/>
                </a:lnTo>
                <a:lnTo>
                  <a:pt x="144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7"/>
          <p:cNvSpPr/>
          <p:nvPr/>
        </p:nvSpPr>
        <p:spPr>
          <a:xfrm>
            <a:off x="-392750" y="1838499"/>
            <a:ext cx="614308" cy="6771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7"/>
          <p:cNvSpPr/>
          <p:nvPr/>
        </p:nvSpPr>
        <p:spPr>
          <a:xfrm>
            <a:off x="5624892" y="234954"/>
            <a:ext cx="298750" cy="32129"/>
          </a:xfrm>
          <a:custGeom>
            <a:avLst/>
            <a:gdLst/>
            <a:ahLst/>
            <a:cxnLst/>
            <a:rect l="l" t="t" r="r" b="b"/>
            <a:pathLst>
              <a:path w="10042" h="1235" extrusionOk="0">
                <a:moveTo>
                  <a:pt x="1" y="0"/>
                </a:moveTo>
                <a:lnTo>
                  <a:pt x="1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7"/>
          <p:cNvSpPr/>
          <p:nvPr/>
        </p:nvSpPr>
        <p:spPr>
          <a:xfrm>
            <a:off x="8451310" y="398628"/>
            <a:ext cx="1360557" cy="92015"/>
          </a:xfrm>
          <a:custGeom>
            <a:avLst/>
            <a:gdLst/>
            <a:ahLst/>
            <a:cxnLst/>
            <a:rect l="l" t="t" r="r" b="b"/>
            <a:pathLst>
              <a:path w="45733" h="3537" extrusionOk="0">
                <a:moveTo>
                  <a:pt x="0" y="1"/>
                </a:moveTo>
                <a:lnTo>
                  <a:pt x="0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7"/>
          <p:cNvSpPr/>
          <p:nvPr/>
        </p:nvSpPr>
        <p:spPr>
          <a:xfrm>
            <a:off x="8932540" y="1290861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7"/>
          <p:cNvSpPr/>
          <p:nvPr/>
        </p:nvSpPr>
        <p:spPr>
          <a:xfrm>
            <a:off x="6109525" y="-74646"/>
            <a:ext cx="531172" cy="130000"/>
          </a:xfrm>
          <a:custGeom>
            <a:avLst/>
            <a:gdLst/>
            <a:ahLst/>
            <a:cxnLst/>
            <a:rect l="l" t="t" r="r" b="b"/>
            <a:pathLst>
              <a:path w="10042" h="1269" extrusionOk="0">
                <a:moveTo>
                  <a:pt x="1" y="1"/>
                </a:moveTo>
                <a:lnTo>
                  <a:pt x="1" y="1268"/>
                </a:lnTo>
                <a:lnTo>
                  <a:pt x="10041" y="1268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7"/>
          <p:cNvSpPr/>
          <p:nvPr/>
        </p:nvSpPr>
        <p:spPr>
          <a:xfrm>
            <a:off x="8498516" y="1004112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0"/>
                </a:moveTo>
                <a:lnTo>
                  <a:pt x="1" y="2068"/>
                </a:lnTo>
                <a:lnTo>
                  <a:pt x="16446" y="2068"/>
                </a:lnTo>
                <a:lnTo>
                  <a:pt x="16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7"/>
          <p:cNvSpPr/>
          <p:nvPr/>
        </p:nvSpPr>
        <p:spPr>
          <a:xfrm flipH="1">
            <a:off x="8898849" y="2457652"/>
            <a:ext cx="629151" cy="60022"/>
          </a:xfrm>
          <a:custGeom>
            <a:avLst/>
            <a:gdLst/>
            <a:ahLst/>
            <a:cxnLst/>
            <a:rect l="l" t="t" r="r" b="b"/>
            <a:pathLst>
              <a:path w="56642" h="4070" extrusionOk="0">
                <a:moveTo>
                  <a:pt x="1" y="0"/>
                </a:moveTo>
                <a:lnTo>
                  <a:pt x="1" y="4070"/>
                </a:lnTo>
                <a:lnTo>
                  <a:pt x="56641" y="4070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7"/>
          <p:cNvSpPr/>
          <p:nvPr/>
        </p:nvSpPr>
        <p:spPr>
          <a:xfrm>
            <a:off x="6935826" y="5040757"/>
            <a:ext cx="298749" cy="32129"/>
          </a:xfrm>
          <a:custGeom>
            <a:avLst/>
            <a:gdLst/>
            <a:ahLst/>
            <a:cxnLst/>
            <a:rect l="l" t="t" r="r" b="b"/>
            <a:pathLst>
              <a:path w="10042" h="1235" extrusionOk="0">
                <a:moveTo>
                  <a:pt x="1" y="0"/>
                </a:moveTo>
                <a:lnTo>
                  <a:pt x="1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7"/>
          <p:cNvSpPr/>
          <p:nvPr/>
        </p:nvSpPr>
        <p:spPr>
          <a:xfrm>
            <a:off x="5624892" y="4734430"/>
            <a:ext cx="298750" cy="32987"/>
          </a:xfrm>
          <a:custGeom>
            <a:avLst/>
            <a:gdLst/>
            <a:ahLst/>
            <a:cxnLst/>
            <a:rect l="l" t="t" r="r" b="b"/>
            <a:pathLst>
              <a:path w="10042" h="1268" extrusionOk="0">
                <a:moveTo>
                  <a:pt x="1" y="0"/>
                </a:moveTo>
                <a:lnTo>
                  <a:pt x="1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7"/>
          <p:cNvSpPr/>
          <p:nvPr/>
        </p:nvSpPr>
        <p:spPr>
          <a:xfrm>
            <a:off x="4829020" y="4944423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1"/>
                </a:moveTo>
                <a:lnTo>
                  <a:pt x="1" y="2069"/>
                </a:lnTo>
                <a:lnTo>
                  <a:pt x="16446" y="2069"/>
                </a:lnTo>
                <a:lnTo>
                  <a:pt x="164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7"/>
          <p:cNvSpPr/>
          <p:nvPr/>
        </p:nvSpPr>
        <p:spPr>
          <a:xfrm>
            <a:off x="3891725" y="4683224"/>
            <a:ext cx="966453" cy="39645"/>
          </a:xfrm>
          <a:custGeom>
            <a:avLst/>
            <a:gdLst/>
            <a:ahLst/>
            <a:cxnLst/>
            <a:rect l="l" t="t" r="r" b="b"/>
            <a:pathLst>
              <a:path w="45733" h="3570" extrusionOk="0">
                <a:moveTo>
                  <a:pt x="0" y="1"/>
                </a:moveTo>
                <a:lnTo>
                  <a:pt x="0" y="3570"/>
                </a:lnTo>
                <a:lnTo>
                  <a:pt x="45733" y="3570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7"/>
          <p:cNvSpPr/>
          <p:nvPr/>
        </p:nvSpPr>
        <p:spPr>
          <a:xfrm>
            <a:off x="6220375" y="4934175"/>
            <a:ext cx="614308" cy="43127"/>
          </a:xfrm>
          <a:custGeom>
            <a:avLst/>
            <a:gdLst/>
            <a:ahLst/>
            <a:cxnLst/>
            <a:rect l="l" t="t" r="r" b="b"/>
            <a:pathLst>
              <a:path w="20649" h="2569" extrusionOk="0">
                <a:moveTo>
                  <a:pt x="0" y="0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7"/>
          <p:cNvSpPr/>
          <p:nvPr/>
        </p:nvSpPr>
        <p:spPr>
          <a:xfrm>
            <a:off x="8401650" y="4060081"/>
            <a:ext cx="1360517" cy="32124"/>
          </a:xfrm>
          <a:custGeom>
            <a:avLst/>
            <a:gdLst/>
            <a:ahLst/>
            <a:cxnLst/>
            <a:rect l="l" t="t" r="r" b="b"/>
            <a:pathLst>
              <a:path w="56641" h="4037" extrusionOk="0">
                <a:moveTo>
                  <a:pt x="0" y="0"/>
                </a:moveTo>
                <a:lnTo>
                  <a:pt x="0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7"/>
          <p:cNvSpPr/>
          <p:nvPr/>
        </p:nvSpPr>
        <p:spPr>
          <a:xfrm>
            <a:off x="8485413" y="3237675"/>
            <a:ext cx="681508" cy="32125"/>
          </a:xfrm>
          <a:custGeom>
            <a:avLst/>
            <a:gdLst/>
            <a:ahLst/>
            <a:cxnLst/>
            <a:rect l="l" t="t" r="r" b="b"/>
            <a:pathLst>
              <a:path w="10041" h="1269" extrusionOk="0">
                <a:moveTo>
                  <a:pt x="0" y="1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7"/>
          <p:cNvSpPr/>
          <p:nvPr/>
        </p:nvSpPr>
        <p:spPr>
          <a:xfrm>
            <a:off x="7972863" y="4564531"/>
            <a:ext cx="298749" cy="33013"/>
          </a:xfrm>
          <a:custGeom>
            <a:avLst/>
            <a:gdLst/>
            <a:ahLst/>
            <a:cxnLst/>
            <a:rect l="l" t="t" r="r" b="b"/>
            <a:pathLst>
              <a:path w="10042" h="1269" extrusionOk="0">
                <a:moveTo>
                  <a:pt x="1" y="1"/>
                </a:moveTo>
                <a:lnTo>
                  <a:pt x="1" y="1269"/>
                </a:lnTo>
                <a:lnTo>
                  <a:pt x="10041" y="1269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7"/>
          <p:cNvSpPr/>
          <p:nvPr/>
        </p:nvSpPr>
        <p:spPr>
          <a:xfrm>
            <a:off x="8498535" y="2614088"/>
            <a:ext cx="489245" cy="105049"/>
          </a:xfrm>
          <a:custGeom>
            <a:avLst/>
            <a:gdLst/>
            <a:ahLst/>
            <a:cxnLst/>
            <a:rect l="l" t="t" r="r" b="b"/>
            <a:pathLst>
              <a:path w="56642" h="4038" extrusionOk="0">
                <a:moveTo>
                  <a:pt x="1" y="1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7"/>
          <p:cNvSpPr/>
          <p:nvPr/>
        </p:nvSpPr>
        <p:spPr>
          <a:xfrm>
            <a:off x="8121018" y="5021628"/>
            <a:ext cx="134047" cy="21337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1" y="0"/>
                </a:moveTo>
                <a:lnTo>
                  <a:pt x="1" y="701"/>
                </a:lnTo>
                <a:lnTo>
                  <a:pt x="4404" y="701"/>
                </a:lnTo>
                <a:lnTo>
                  <a:pt x="44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7"/>
          <p:cNvSpPr/>
          <p:nvPr/>
        </p:nvSpPr>
        <p:spPr>
          <a:xfrm>
            <a:off x="422812" y="4913450"/>
            <a:ext cx="390148" cy="79222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7"/>
          <p:cNvSpPr/>
          <p:nvPr/>
        </p:nvSpPr>
        <p:spPr>
          <a:xfrm>
            <a:off x="-3616" y="4154250"/>
            <a:ext cx="390153" cy="69074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7"/>
          <p:cNvSpPr/>
          <p:nvPr/>
        </p:nvSpPr>
        <p:spPr>
          <a:xfrm rot="10800000" flipH="1">
            <a:off x="8498085" y="929596"/>
            <a:ext cx="966362" cy="23650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0" y="1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7"/>
          <p:cNvSpPr/>
          <p:nvPr/>
        </p:nvSpPr>
        <p:spPr>
          <a:xfrm rot="10800000" flipH="1">
            <a:off x="8832898" y="749127"/>
            <a:ext cx="398578" cy="6557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7"/>
          <p:cNvSpPr/>
          <p:nvPr/>
        </p:nvSpPr>
        <p:spPr>
          <a:xfrm>
            <a:off x="8992266" y="603616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7"/>
          <p:cNvSpPr/>
          <p:nvPr/>
        </p:nvSpPr>
        <p:spPr>
          <a:xfrm>
            <a:off x="8716163" y="571066"/>
            <a:ext cx="141169" cy="3963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7"/>
          <p:cNvSpPr/>
          <p:nvPr/>
        </p:nvSpPr>
        <p:spPr>
          <a:xfrm>
            <a:off x="8412100" y="568524"/>
            <a:ext cx="215488" cy="71101"/>
          </a:xfrm>
          <a:custGeom>
            <a:avLst/>
            <a:gdLst/>
            <a:ahLst/>
            <a:cxnLst/>
            <a:rect l="l" t="t" r="r" b="b"/>
            <a:pathLst>
              <a:path w="10908" h="1869" extrusionOk="0">
                <a:moveTo>
                  <a:pt x="0" y="1"/>
                </a:moveTo>
                <a:lnTo>
                  <a:pt x="0" y="1869"/>
                </a:lnTo>
                <a:lnTo>
                  <a:pt x="10908" y="1869"/>
                </a:lnTo>
                <a:lnTo>
                  <a:pt x="10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7"/>
          <p:cNvSpPr/>
          <p:nvPr/>
        </p:nvSpPr>
        <p:spPr>
          <a:xfrm>
            <a:off x="8435780" y="1247349"/>
            <a:ext cx="280268" cy="78194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7"/>
          <p:cNvSpPr/>
          <p:nvPr/>
        </p:nvSpPr>
        <p:spPr>
          <a:xfrm>
            <a:off x="7678339" y="4936809"/>
            <a:ext cx="690444" cy="21337"/>
          </a:xfrm>
          <a:custGeom>
            <a:avLst/>
            <a:gdLst/>
            <a:ahLst/>
            <a:cxnLst/>
            <a:rect l="l" t="t" r="r" b="b"/>
            <a:pathLst>
              <a:path w="22684" h="701" extrusionOk="0">
                <a:moveTo>
                  <a:pt x="0" y="0"/>
                </a:moveTo>
                <a:lnTo>
                  <a:pt x="0" y="701"/>
                </a:lnTo>
                <a:lnTo>
                  <a:pt x="22683" y="701"/>
                </a:lnTo>
                <a:lnTo>
                  <a:pt x="226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7"/>
          <p:cNvSpPr/>
          <p:nvPr/>
        </p:nvSpPr>
        <p:spPr>
          <a:xfrm>
            <a:off x="2869000" y="4894400"/>
            <a:ext cx="244574" cy="3965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7"/>
          <p:cNvSpPr/>
          <p:nvPr/>
        </p:nvSpPr>
        <p:spPr>
          <a:xfrm>
            <a:off x="3663505" y="4846849"/>
            <a:ext cx="75181" cy="21367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7"/>
          <p:cNvSpPr/>
          <p:nvPr/>
        </p:nvSpPr>
        <p:spPr>
          <a:xfrm>
            <a:off x="8334238" y="1120384"/>
            <a:ext cx="75181" cy="21367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7"/>
          <p:cNvSpPr/>
          <p:nvPr/>
        </p:nvSpPr>
        <p:spPr>
          <a:xfrm>
            <a:off x="8647968" y="1311739"/>
            <a:ext cx="141169" cy="3963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0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7"/>
          <p:cNvSpPr/>
          <p:nvPr/>
        </p:nvSpPr>
        <p:spPr>
          <a:xfrm>
            <a:off x="2828043" y="5071931"/>
            <a:ext cx="141169" cy="90369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7"/>
          <p:cNvSpPr/>
          <p:nvPr/>
        </p:nvSpPr>
        <p:spPr>
          <a:xfrm>
            <a:off x="2437825" y="4953005"/>
            <a:ext cx="281250" cy="39648"/>
          </a:xfrm>
          <a:custGeom>
            <a:avLst/>
            <a:gdLst/>
            <a:ahLst/>
            <a:cxnLst/>
            <a:rect l="l" t="t" r="r" b="b"/>
            <a:pathLst>
              <a:path w="9241" h="2602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7"/>
          <p:cNvSpPr/>
          <p:nvPr/>
        </p:nvSpPr>
        <p:spPr>
          <a:xfrm>
            <a:off x="8454570" y="1677268"/>
            <a:ext cx="123911" cy="34547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7"/>
          <p:cNvSpPr/>
          <p:nvPr/>
        </p:nvSpPr>
        <p:spPr>
          <a:xfrm>
            <a:off x="3317950" y="4935275"/>
            <a:ext cx="123911" cy="35581"/>
          </a:xfrm>
          <a:custGeom>
            <a:avLst/>
            <a:gdLst/>
            <a:ahLst/>
            <a:cxnLst/>
            <a:rect l="l" t="t" r="r" b="b"/>
            <a:pathLst>
              <a:path w="4071" h="1169" extrusionOk="0">
                <a:moveTo>
                  <a:pt x="1" y="1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7"/>
          <p:cNvSpPr/>
          <p:nvPr/>
        </p:nvSpPr>
        <p:spPr>
          <a:xfrm>
            <a:off x="2674182" y="185586"/>
            <a:ext cx="219333" cy="34547"/>
          </a:xfrm>
          <a:custGeom>
            <a:avLst/>
            <a:gdLst/>
            <a:ahLst/>
            <a:cxnLst/>
            <a:rect l="l" t="t" r="r" b="b"/>
            <a:pathLst>
              <a:path w="7206" h="1135" extrusionOk="0">
                <a:moveTo>
                  <a:pt x="0" y="0"/>
                </a:moveTo>
                <a:lnTo>
                  <a:pt x="0" y="1135"/>
                </a:lnTo>
                <a:lnTo>
                  <a:pt x="7205" y="1135"/>
                </a:lnTo>
                <a:lnTo>
                  <a:pt x="72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7"/>
          <p:cNvSpPr/>
          <p:nvPr/>
        </p:nvSpPr>
        <p:spPr>
          <a:xfrm>
            <a:off x="-629589" y="1653225"/>
            <a:ext cx="96639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7"/>
          <p:cNvSpPr/>
          <p:nvPr/>
        </p:nvSpPr>
        <p:spPr>
          <a:xfrm>
            <a:off x="3436303" y="218130"/>
            <a:ext cx="74146" cy="34547"/>
          </a:xfrm>
          <a:custGeom>
            <a:avLst/>
            <a:gdLst/>
            <a:ahLst/>
            <a:cxnLst/>
            <a:rect l="l" t="t" r="r" b="b"/>
            <a:pathLst>
              <a:path w="2436" h="1135" extrusionOk="0">
                <a:moveTo>
                  <a:pt x="0" y="1"/>
                </a:moveTo>
                <a:lnTo>
                  <a:pt x="0" y="1135"/>
                </a:lnTo>
                <a:lnTo>
                  <a:pt x="2435" y="1135"/>
                </a:lnTo>
                <a:lnTo>
                  <a:pt x="2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7"/>
          <p:cNvSpPr/>
          <p:nvPr/>
        </p:nvSpPr>
        <p:spPr>
          <a:xfrm>
            <a:off x="6667680" y="217605"/>
            <a:ext cx="74146" cy="35581"/>
          </a:xfrm>
          <a:custGeom>
            <a:avLst/>
            <a:gdLst/>
            <a:ahLst/>
            <a:cxnLst/>
            <a:rect l="l" t="t" r="r" b="b"/>
            <a:pathLst>
              <a:path w="2436" h="1169" extrusionOk="0">
                <a:moveTo>
                  <a:pt x="1" y="1"/>
                </a:moveTo>
                <a:lnTo>
                  <a:pt x="1" y="1168"/>
                </a:lnTo>
                <a:lnTo>
                  <a:pt x="2436" y="1168"/>
                </a:lnTo>
                <a:lnTo>
                  <a:pt x="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7"/>
          <p:cNvSpPr/>
          <p:nvPr/>
        </p:nvSpPr>
        <p:spPr>
          <a:xfrm>
            <a:off x="5898748" y="113373"/>
            <a:ext cx="74146" cy="35581"/>
          </a:xfrm>
          <a:custGeom>
            <a:avLst/>
            <a:gdLst/>
            <a:ahLst/>
            <a:cxnLst/>
            <a:rect l="l" t="t" r="r" b="b"/>
            <a:pathLst>
              <a:path w="2436" h="1169" extrusionOk="0">
                <a:moveTo>
                  <a:pt x="0" y="1"/>
                </a:moveTo>
                <a:lnTo>
                  <a:pt x="0" y="1168"/>
                </a:lnTo>
                <a:lnTo>
                  <a:pt x="2435" y="1168"/>
                </a:lnTo>
                <a:lnTo>
                  <a:pt x="2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7"/>
          <p:cNvSpPr/>
          <p:nvPr/>
        </p:nvSpPr>
        <p:spPr>
          <a:xfrm>
            <a:off x="7812984" y="202906"/>
            <a:ext cx="138095" cy="65015"/>
          </a:xfrm>
          <a:custGeom>
            <a:avLst/>
            <a:gdLst/>
            <a:ahLst/>
            <a:cxnLst/>
            <a:rect l="l" t="t" r="r" b="b"/>
            <a:pathLst>
              <a:path w="4537" h="2136" extrusionOk="0">
                <a:moveTo>
                  <a:pt x="0" y="1"/>
                </a:moveTo>
                <a:lnTo>
                  <a:pt x="0" y="2136"/>
                </a:lnTo>
                <a:lnTo>
                  <a:pt x="4537" y="2136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7"/>
          <p:cNvSpPr/>
          <p:nvPr/>
        </p:nvSpPr>
        <p:spPr>
          <a:xfrm>
            <a:off x="8804387" y="3390737"/>
            <a:ext cx="324920" cy="55882"/>
          </a:xfrm>
          <a:custGeom>
            <a:avLst/>
            <a:gdLst/>
            <a:ahLst/>
            <a:cxnLst/>
            <a:rect l="l" t="t" r="r" b="b"/>
            <a:pathLst>
              <a:path w="10675" h="3070" extrusionOk="0">
                <a:moveTo>
                  <a:pt x="0" y="1"/>
                </a:moveTo>
                <a:lnTo>
                  <a:pt x="0" y="3070"/>
                </a:lnTo>
                <a:lnTo>
                  <a:pt x="10674" y="3070"/>
                </a:lnTo>
                <a:lnTo>
                  <a:pt x="106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7"/>
          <p:cNvSpPr/>
          <p:nvPr/>
        </p:nvSpPr>
        <p:spPr>
          <a:xfrm rot="10800000" flipH="1">
            <a:off x="8839875" y="4229896"/>
            <a:ext cx="138095" cy="65023"/>
          </a:xfrm>
          <a:custGeom>
            <a:avLst/>
            <a:gdLst/>
            <a:ahLst/>
            <a:cxnLst/>
            <a:rect l="l" t="t" r="r" b="b"/>
            <a:pathLst>
              <a:path w="4537" h="4838" extrusionOk="0">
                <a:moveTo>
                  <a:pt x="0" y="1"/>
                </a:moveTo>
                <a:lnTo>
                  <a:pt x="0" y="4838"/>
                </a:lnTo>
                <a:lnTo>
                  <a:pt x="4537" y="4838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7"/>
          <p:cNvSpPr/>
          <p:nvPr/>
        </p:nvSpPr>
        <p:spPr>
          <a:xfrm>
            <a:off x="161612" y="1652175"/>
            <a:ext cx="357723" cy="71102"/>
          </a:xfrm>
          <a:custGeom>
            <a:avLst/>
            <a:gdLst/>
            <a:ahLst/>
            <a:cxnLst/>
            <a:rect l="l" t="t" r="r" b="b"/>
            <a:pathLst>
              <a:path w="5004" h="2336" extrusionOk="0">
                <a:moveTo>
                  <a:pt x="0" y="1"/>
                </a:moveTo>
                <a:lnTo>
                  <a:pt x="0" y="2336"/>
                </a:lnTo>
                <a:lnTo>
                  <a:pt x="5004" y="2336"/>
                </a:lnTo>
                <a:lnTo>
                  <a:pt x="50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7"/>
          <p:cNvSpPr/>
          <p:nvPr/>
        </p:nvSpPr>
        <p:spPr>
          <a:xfrm>
            <a:off x="8913484" y="2243351"/>
            <a:ext cx="274151" cy="129999"/>
          </a:xfrm>
          <a:custGeom>
            <a:avLst/>
            <a:gdLst/>
            <a:ahLst/>
            <a:cxnLst/>
            <a:rect l="l" t="t" r="r" b="b"/>
            <a:pathLst>
              <a:path w="9007" h="4271" extrusionOk="0">
                <a:moveTo>
                  <a:pt x="0" y="0"/>
                </a:moveTo>
                <a:lnTo>
                  <a:pt x="0" y="4270"/>
                </a:lnTo>
                <a:lnTo>
                  <a:pt x="9007" y="4270"/>
                </a:lnTo>
                <a:lnTo>
                  <a:pt x="90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7"/>
          <p:cNvSpPr/>
          <p:nvPr/>
        </p:nvSpPr>
        <p:spPr>
          <a:xfrm>
            <a:off x="6113015" y="206940"/>
            <a:ext cx="120837" cy="56888"/>
          </a:xfrm>
          <a:custGeom>
            <a:avLst/>
            <a:gdLst/>
            <a:ahLst/>
            <a:cxnLst/>
            <a:rect l="l" t="t" r="r" b="b"/>
            <a:pathLst>
              <a:path w="3970" h="1869" extrusionOk="0">
                <a:moveTo>
                  <a:pt x="0" y="0"/>
                </a:moveTo>
                <a:lnTo>
                  <a:pt x="0" y="1868"/>
                </a:lnTo>
                <a:lnTo>
                  <a:pt x="3970" y="1868"/>
                </a:lnTo>
                <a:lnTo>
                  <a:pt x="39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7"/>
          <p:cNvSpPr/>
          <p:nvPr/>
        </p:nvSpPr>
        <p:spPr>
          <a:xfrm>
            <a:off x="4803950" y="161779"/>
            <a:ext cx="120867" cy="56888"/>
          </a:xfrm>
          <a:custGeom>
            <a:avLst/>
            <a:gdLst/>
            <a:ahLst/>
            <a:cxnLst/>
            <a:rect l="l" t="t" r="r" b="b"/>
            <a:pathLst>
              <a:path w="3971" h="1869" extrusionOk="0">
                <a:moveTo>
                  <a:pt x="1" y="1"/>
                </a:moveTo>
                <a:lnTo>
                  <a:pt x="1" y="1869"/>
                </a:lnTo>
                <a:lnTo>
                  <a:pt x="3970" y="1869"/>
                </a:lnTo>
                <a:lnTo>
                  <a:pt x="3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7"/>
          <p:cNvSpPr/>
          <p:nvPr/>
        </p:nvSpPr>
        <p:spPr>
          <a:xfrm>
            <a:off x="8456625" y="2958823"/>
            <a:ext cx="74176" cy="20363"/>
          </a:xfrm>
          <a:custGeom>
            <a:avLst/>
            <a:gdLst/>
            <a:ahLst/>
            <a:cxnLst/>
            <a:rect l="l" t="t" r="r" b="b"/>
            <a:pathLst>
              <a:path w="2437" h="669" extrusionOk="0">
                <a:moveTo>
                  <a:pt x="1" y="1"/>
                </a:moveTo>
                <a:lnTo>
                  <a:pt x="1" y="668"/>
                </a:lnTo>
                <a:lnTo>
                  <a:pt x="2436" y="668"/>
                </a:lnTo>
                <a:lnTo>
                  <a:pt x="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7"/>
          <p:cNvSpPr/>
          <p:nvPr/>
        </p:nvSpPr>
        <p:spPr>
          <a:xfrm>
            <a:off x="341859" y="1409563"/>
            <a:ext cx="137090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7"/>
          <p:cNvSpPr/>
          <p:nvPr/>
        </p:nvSpPr>
        <p:spPr>
          <a:xfrm>
            <a:off x="199734" y="651837"/>
            <a:ext cx="137090" cy="88360"/>
          </a:xfrm>
          <a:custGeom>
            <a:avLst/>
            <a:gdLst/>
            <a:ahLst/>
            <a:cxnLst/>
            <a:rect l="l" t="t" r="r" b="b"/>
            <a:pathLst>
              <a:path w="4504" h="2903" extrusionOk="0">
                <a:moveTo>
                  <a:pt x="0" y="0"/>
                </a:moveTo>
                <a:lnTo>
                  <a:pt x="0" y="2902"/>
                </a:lnTo>
                <a:lnTo>
                  <a:pt x="4503" y="2902"/>
                </a:lnTo>
                <a:lnTo>
                  <a:pt x="4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7"/>
          <p:cNvSpPr/>
          <p:nvPr/>
        </p:nvSpPr>
        <p:spPr>
          <a:xfrm>
            <a:off x="131209" y="86894"/>
            <a:ext cx="274151" cy="77190"/>
          </a:xfrm>
          <a:custGeom>
            <a:avLst/>
            <a:gdLst/>
            <a:ahLst/>
            <a:cxnLst/>
            <a:rect l="l" t="t" r="r" b="b"/>
            <a:pathLst>
              <a:path w="9007" h="2536" extrusionOk="0">
                <a:moveTo>
                  <a:pt x="0" y="0"/>
                </a:moveTo>
                <a:lnTo>
                  <a:pt x="0" y="2535"/>
                </a:lnTo>
                <a:lnTo>
                  <a:pt x="9006" y="2535"/>
                </a:lnTo>
                <a:lnTo>
                  <a:pt x="90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7"/>
          <p:cNvSpPr/>
          <p:nvPr/>
        </p:nvSpPr>
        <p:spPr>
          <a:xfrm>
            <a:off x="8558068" y="2355179"/>
            <a:ext cx="120867" cy="33542"/>
          </a:xfrm>
          <a:custGeom>
            <a:avLst/>
            <a:gdLst/>
            <a:ahLst/>
            <a:cxnLst/>
            <a:rect l="l" t="t" r="r" b="b"/>
            <a:pathLst>
              <a:path w="3971" h="1102" extrusionOk="0">
                <a:moveTo>
                  <a:pt x="1" y="1"/>
                </a:moveTo>
                <a:lnTo>
                  <a:pt x="1" y="1102"/>
                </a:lnTo>
                <a:lnTo>
                  <a:pt x="3970" y="1102"/>
                </a:lnTo>
                <a:lnTo>
                  <a:pt x="3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7"/>
          <p:cNvSpPr/>
          <p:nvPr/>
        </p:nvSpPr>
        <p:spPr>
          <a:xfrm>
            <a:off x="3244839" y="307472"/>
            <a:ext cx="133012" cy="21367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7"/>
          <p:cNvSpPr/>
          <p:nvPr/>
        </p:nvSpPr>
        <p:spPr>
          <a:xfrm>
            <a:off x="7138195" y="4830974"/>
            <a:ext cx="133012" cy="21367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7"/>
          <p:cNvSpPr/>
          <p:nvPr/>
        </p:nvSpPr>
        <p:spPr>
          <a:xfrm>
            <a:off x="7646273" y="19795"/>
            <a:ext cx="247761" cy="39630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0" y="1"/>
                </a:moveTo>
                <a:lnTo>
                  <a:pt x="0" y="1302"/>
                </a:lnTo>
                <a:lnTo>
                  <a:pt x="8139" y="1302"/>
                </a:lnTo>
                <a:lnTo>
                  <a:pt x="81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7"/>
          <p:cNvSpPr/>
          <p:nvPr/>
        </p:nvSpPr>
        <p:spPr>
          <a:xfrm>
            <a:off x="8930050" y="86237"/>
            <a:ext cx="584857" cy="56888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1"/>
                </a:moveTo>
                <a:lnTo>
                  <a:pt x="1" y="1869"/>
                </a:lnTo>
                <a:lnTo>
                  <a:pt x="19215" y="1869"/>
                </a:lnTo>
                <a:lnTo>
                  <a:pt x="192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7"/>
          <p:cNvSpPr/>
          <p:nvPr/>
        </p:nvSpPr>
        <p:spPr>
          <a:xfrm>
            <a:off x="8941426" y="4906099"/>
            <a:ext cx="218298" cy="34547"/>
          </a:xfrm>
          <a:custGeom>
            <a:avLst/>
            <a:gdLst/>
            <a:ahLst/>
            <a:cxnLst/>
            <a:rect l="l" t="t" r="r" b="b"/>
            <a:pathLst>
              <a:path w="7172" h="1135" extrusionOk="0">
                <a:moveTo>
                  <a:pt x="0" y="0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7"/>
          <p:cNvSpPr/>
          <p:nvPr/>
        </p:nvSpPr>
        <p:spPr>
          <a:xfrm>
            <a:off x="2091243" y="245532"/>
            <a:ext cx="218328" cy="34547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1" y="1"/>
                </a:moveTo>
                <a:lnTo>
                  <a:pt x="1" y="1135"/>
                </a:lnTo>
                <a:lnTo>
                  <a:pt x="7173" y="1135"/>
                </a:lnTo>
                <a:lnTo>
                  <a:pt x="71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7"/>
          <p:cNvSpPr/>
          <p:nvPr/>
        </p:nvSpPr>
        <p:spPr>
          <a:xfrm>
            <a:off x="8862825" y="303566"/>
            <a:ext cx="753389" cy="68058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0" y="0"/>
                </a:moveTo>
                <a:lnTo>
                  <a:pt x="0" y="2235"/>
                </a:lnTo>
                <a:lnTo>
                  <a:pt x="24751" y="2235"/>
                </a:lnTo>
                <a:lnTo>
                  <a:pt x="247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7"/>
          <p:cNvSpPr/>
          <p:nvPr/>
        </p:nvSpPr>
        <p:spPr>
          <a:xfrm>
            <a:off x="118220" y="3263842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7"/>
          <p:cNvSpPr/>
          <p:nvPr/>
        </p:nvSpPr>
        <p:spPr>
          <a:xfrm>
            <a:off x="372301" y="3752257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7"/>
          <p:cNvSpPr/>
          <p:nvPr/>
        </p:nvSpPr>
        <p:spPr>
          <a:xfrm>
            <a:off x="120869" y="3854315"/>
            <a:ext cx="141169" cy="90399"/>
          </a:xfrm>
          <a:custGeom>
            <a:avLst/>
            <a:gdLst/>
            <a:ahLst/>
            <a:cxnLst/>
            <a:rect l="l" t="t" r="r" b="b"/>
            <a:pathLst>
              <a:path w="4638" h="2970" extrusionOk="0">
                <a:moveTo>
                  <a:pt x="1" y="1"/>
                </a:moveTo>
                <a:lnTo>
                  <a:pt x="1" y="2970"/>
                </a:lnTo>
                <a:lnTo>
                  <a:pt x="4638" y="2970"/>
                </a:lnTo>
                <a:lnTo>
                  <a:pt x="46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7"/>
          <p:cNvSpPr/>
          <p:nvPr/>
        </p:nvSpPr>
        <p:spPr>
          <a:xfrm>
            <a:off x="269754" y="3061717"/>
            <a:ext cx="281273" cy="7922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7"/>
          <p:cNvSpPr/>
          <p:nvPr/>
        </p:nvSpPr>
        <p:spPr>
          <a:xfrm>
            <a:off x="387869" y="3395431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7"/>
          <p:cNvSpPr/>
          <p:nvPr/>
        </p:nvSpPr>
        <p:spPr>
          <a:xfrm>
            <a:off x="-2324" y="3400902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7"/>
          <p:cNvSpPr/>
          <p:nvPr/>
        </p:nvSpPr>
        <p:spPr>
          <a:xfrm>
            <a:off x="1145123" y="179543"/>
            <a:ext cx="690444" cy="21367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0" y="1"/>
                </a:moveTo>
                <a:lnTo>
                  <a:pt x="0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7"/>
          <p:cNvSpPr/>
          <p:nvPr/>
        </p:nvSpPr>
        <p:spPr>
          <a:xfrm>
            <a:off x="1264925" y="280048"/>
            <a:ext cx="75150" cy="21367"/>
          </a:xfrm>
          <a:custGeom>
            <a:avLst/>
            <a:gdLst/>
            <a:ahLst/>
            <a:cxnLst/>
            <a:rect l="l" t="t" r="r" b="b"/>
            <a:pathLst>
              <a:path w="2469" h="702" extrusionOk="0">
                <a:moveTo>
                  <a:pt x="0" y="1"/>
                </a:moveTo>
                <a:lnTo>
                  <a:pt x="0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7"/>
          <p:cNvSpPr/>
          <p:nvPr/>
        </p:nvSpPr>
        <p:spPr>
          <a:xfrm>
            <a:off x="3721464" y="81050"/>
            <a:ext cx="76155" cy="21367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7"/>
          <p:cNvSpPr/>
          <p:nvPr/>
        </p:nvSpPr>
        <p:spPr>
          <a:xfrm>
            <a:off x="8647976" y="3758046"/>
            <a:ext cx="141139" cy="39630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7"/>
          <p:cNvSpPr/>
          <p:nvPr/>
        </p:nvSpPr>
        <p:spPr>
          <a:xfrm>
            <a:off x="1454795" y="190714"/>
            <a:ext cx="141139" cy="89365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7"/>
          <p:cNvSpPr/>
          <p:nvPr/>
        </p:nvSpPr>
        <p:spPr>
          <a:xfrm>
            <a:off x="-80489" y="1091475"/>
            <a:ext cx="280238" cy="79198"/>
          </a:xfrm>
          <a:custGeom>
            <a:avLst/>
            <a:gdLst/>
            <a:ahLst/>
            <a:cxnLst/>
            <a:rect l="l" t="t" r="r" b="b"/>
            <a:pathLst>
              <a:path w="9207" h="2602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7"/>
          <p:cNvSpPr/>
          <p:nvPr/>
        </p:nvSpPr>
        <p:spPr>
          <a:xfrm>
            <a:off x="3149533" y="169396"/>
            <a:ext cx="123881" cy="35551"/>
          </a:xfrm>
          <a:custGeom>
            <a:avLst/>
            <a:gdLst/>
            <a:ahLst/>
            <a:cxnLst/>
            <a:rect l="l" t="t" r="r" b="b"/>
            <a:pathLst>
              <a:path w="4070" h="1168" extrusionOk="0">
                <a:moveTo>
                  <a:pt x="0" y="0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7"/>
          <p:cNvSpPr/>
          <p:nvPr/>
        </p:nvSpPr>
        <p:spPr>
          <a:xfrm>
            <a:off x="732908" y="218138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7"/>
          <p:cNvSpPr/>
          <p:nvPr/>
        </p:nvSpPr>
        <p:spPr>
          <a:xfrm>
            <a:off x="958900" y="5071932"/>
            <a:ext cx="1321961" cy="21337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0" y="0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7"/>
          <p:cNvSpPr/>
          <p:nvPr/>
        </p:nvSpPr>
        <p:spPr>
          <a:xfrm>
            <a:off x="1753871" y="4813202"/>
            <a:ext cx="333047" cy="56888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1" y="0"/>
                </a:moveTo>
                <a:lnTo>
                  <a:pt x="1" y="1868"/>
                </a:lnTo>
                <a:lnTo>
                  <a:pt x="10942" y="1868"/>
                </a:lnTo>
                <a:lnTo>
                  <a:pt x="1094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7"/>
          <p:cNvSpPr/>
          <p:nvPr/>
        </p:nvSpPr>
        <p:spPr>
          <a:xfrm>
            <a:off x="1099950" y="4686350"/>
            <a:ext cx="464003" cy="39122"/>
          </a:xfrm>
          <a:custGeom>
            <a:avLst/>
            <a:gdLst/>
            <a:ahLst/>
            <a:cxnLst/>
            <a:rect l="l" t="t" r="r" b="b"/>
            <a:pathLst>
              <a:path w="4604" h="2936" extrusionOk="0">
                <a:moveTo>
                  <a:pt x="0" y="0"/>
                </a:moveTo>
                <a:lnTo>
                  <a:pt x="0" y="2935"/>
                </a:lnTo>
                <a:lnTo>
                  <a:pt x="4604" y="2935"/>
                </a:lnTo>
                <a:lnTo>
                  <a:pt x="46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7"/>
          <p:cNvSpPr/>
          <p:nvPr/>
        </p:nvSpPr>
        <p:spPr>
          <a:xfrm>
            <a:off x="8737327" y="4992687"/>
            <a:ext cx="281273" cy="7922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7"/>
          <p:cNvSpPr/>
          <p:nvPr/>
        </p:nvSpPr>
        <p:spPr>
          <a:xfrm>
            <a:off x="566581" y="4588022"/>
            <a:ext cx="124915" cy="34547"/>
          </a:xfrm>
          <a:custGeom>
            <a:avLst/>
            <a:gdLst/>
            <a:ahLst/>
            <a:cxnLst/>
            <a:rect l="l" t="t" r="r" b="b"/>
            <a:pathLst>
              <a:path w="4104" h="1135" extrusionOk="0">
                <a:moveTo>
                  <a:pt x="1" y="1"/>
                </a:moveTo>
                <a:lnTo>
                  <a:pt x="1" y="1135"/>
                </a:lnTo>
                <a:lnTo>
                  <a:pt x="4104" y="1135"/>
                </a:lnTo>
                <a:lnTo>
                  <a:pt x="4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7"/>
          <p:cNvSpPr/>
          <p:nvPr/>
        </p:nvSpPr>
        <p:spPr>
          <a:xfrm>
            <a:off x="588680" y="4205966"/>
            <a:ext cx="80718" cy="22950"/>
          </a:xfrm>
          <a:custGeom>
            <a:avLst/>
            <a:gdLst/>
            <a:ahLst/>
            <a:cxnLst/>
            <a:rect l="l" t="t" r="r" b="b"/>
            <a:pathLst>
              <a:path w="2469" h="702" extrusionOk="0">
                <a:moveTo>
                  <a:pt x="0" y="1"/>
                </a:moveTo>
                <a:lnTo>
                  <a:pt x="0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7"/>
          <p:cNvSpPr/>
          <p:nvPr/>
        </p:nvSpPr>
        <p:spPr>
          <a:xfrm>
            <a:off x="432387" y="5096643"/>
            <a:ext cx="151628" cy="4256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7"/>
          <p:cNvSpPr/>
          <p:nvPr/>
        </p:nvSpPr>
        <p:spPr>
          <a:xfrm>
            <a:off x="4516550" y="5091763"/>
            <a:ext cx="225200" cy="35875"/>
          </a:xfrm>
          <a:custGeom>
            <a:avLst/>
            <a:gdLst/>
            <a:ahLst/>
            <a:cxnLst/>
            <a:rect l="l" t="t" r="r" b="b"/>
            <a:pathLst>
              <a:path w="9008" h="1435" extrusionOk="0">
                <a:moveTo>
                  <a:pt x="1" y="0"/>
                </a:moveTo>
                <a:lnTo>
                  <a:pt x="1" y="1435"/>
                </a:lnTo>
                <a:lnTo>
                  <a:pt x="9007" y="1435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7"/>
          <p:cNvSpPr/>
          <p:nvPr/>
        </p:nvSpPr>
        <p:spPr>
          <a:xfrm>
            <a:off x="7732475" y="5093425"/>
            <a:ext cx="110100" cy="32549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0" y="0"/>
                </a:moveTo>
                <a:lnTo>
                  <a:pt x="0" y="701"/>
                </a:lnTo>
                <a:lnTo>
                  <a:pt x="4403" y="701"/>
                </a:lnTo>
                <a:lnTo>
                  <a:pt x="44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7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7"/>
          <p:cNvSpPr/>
          <p:nvPr/>
        </p:nvSpPr>
        <p:spPr>
          <a:xfrm>
            <a:off x="5638525" y="4942275"/>
            <a:ext cx="390151" cy="35099"/>
          </a:xfrm>
          <a:custGeom>
            <a:avLst/>
            <a:gdLst/>
            <a:ahLst/>
            <a:cxnLst/>
            <a:rect l="l" t="t" r="r" b="b"/>
            <a:pathLst>
              <a:path w="3204" h="835" extrusionOk="0">
                <a:moveTo>
                  <a:pt x="1" y="0"/>
                </a:moveTo>
                <a:lnTo>
                  <a:pt x="1" y="834"/>
                </a:lnTo>
                <a:lnTo>
                  <a:pt x="3203" y="834"/>
                </a:lnTo>
                <a:lnTo>
                  <a:pt x="32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7"/>
          <p:cNvSpPr/>
          <p:nvPr/>
        </p:nvSpPr>
        <p:spPr>
          <a:xfrm>
            <a:off x="-1831550" y="2268568"/>
            <a:ext cx="2138441" cy="325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7"/>
          <p:cNvSpPr/>
          <p:nvPr/>
        </p:nvSpPr>
        <p:spPr>
          <a:xfrm>
            <a:off x="8610077" y="4465237"/>
            <a:ext cx="266117" cy="42566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1" y="1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7"/>
          <p:cNvSpPr/>
          <p:nvPr/>
        </p:nvSpPr>
        <p:spPr>
          <a:xfrm>
            <a:off x="8767263" y="4323350"/>
            <a:ext cx="629265" cy="19653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7"/>
          <p:cNvSpPr/>
          <p:nvPr/>
        </p:nvSpPr>
        <p:spPr>
          <a:xfrm>
            <a:off x="8447465" y="4496288"/>
            <a:ext cx="234503" cy="38218"/>
          </a:xfrm>
          <a:custGeom>
            <a:avLst/>
            <a:gdLst/>
            <a:ahLst/>
            <a:cxnLst/>
            <a:rect l="l" t="t" r="r" b="b"/>
            <a:pathLst>
              <a:path w="7173" h="1169" extrusionOk="0">
                <a:moveTo>
                  <a:pt x="1" y="1"/>
                </a:moveTo>
                <a:lnTo>
                  <a:pt x="1" y="1168"/>
                </a:lnTo>
                <a:lnTo>
                  <a:pt x="7172" y="1168"/>
                </a:lnTo>
                <a:lnTo>
                  <a:pt x="71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7"/>
          <p:cNvSpPr/>
          <p:nvPr/>
        </p:nvSpPr>
        <p:spPr>
          <a:xfrm>
            <a:off x="8433100" y="4632574"/>
            <a:ext cx="863721" cy="32126"/>
          </a:xfrm>
          <a:custGeom>
            <a:avLst/>
            <a:gdLst/>
            <a:ahLst/>
            <a:cxnLst/>
            <a:rect l="l" t="t" r="r" b="b"/>
            <a:pathLst>
              <a:path w="24752" h="2270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7"/>
          <p:cNvSpPr/>
          <p:nvPr/>
        </p:nvSpPr>
        <p:spPr>
          <a:xfrm>
            <a:off x="99775" y="4848013"/>
            <a:ext cx="1285696" cy="22924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1" y="0"/>
                </a:moveTo>
                <a:lnTo>
                  <a:pt x="1" y="701"/>
                </a:lnTo>
                <a:lnTo>
                  <a:pt x="43432" y="701"/>
                </a:lnTo>
                <a:lnTo>
                  <a:pt x="434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7"/>
          <p:cNvSpPr/>
          <p:nvPr/>
        </p:nvSpPr>
        <p:spPr>
          <a:xfrm>
            <a:off x="230641" y="4957046"/>
            <a:ext cx="81829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7"/>
          <p:cNvSpPr/>
          <p:nvPr/>
        </p:nvSpPr>
        <p:spPr>
          <a:xfrm>
            <a:off x="-125969" y="4742224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7"/>
          <p:cNvSpPr/>
          <p:nvPr/>
        </p:nvSpPr>
        <p:spPr>
          <a:xfrm>
            <a:off x="402725" y="394288"/>
            <a:ext cx="151639" cy="71724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7"/>
          <p:cNvSpPr/>
          <p:nvPr/>
        </p:nvSpPr>
        <p:spPr>
          <a:xfrm>
            <a:off x="-158743" y="4905524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7"/>
          <p:cNvSpPr/>
          <p:nvPr/>
        </p:nvSpPr>
        <p:spPr>
          <a:xfrm>
            <a:off x="179379" y="5071568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7"/>
          <p:cNvSpPr/>
          <p:nvPr/>
        </p:nvSpPr>
        <p:spPr>
          <a:xfrm>
            <a:off x="-478088" y="4049825"/>
            <a:ext cx="784980" cy="22950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4" y="701"/>
                </a:lnTo>
                <a:lnTo>
                  <a:pt x="226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7"/>
          <p:cNvSpPr/>
          <p:nvPr/>
        </p:nvSpPr>
        <p:spPr>
          <a:xfrm>
            <a:off x="301445" y="4523618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7"/>
          <p:cNvSpPr/>
          <p:nvPr/>
        </p:nvSpPr>
        <p:spPr>
          <a:xfrm>
            <a:off x="104869" y="4182124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7"/>
          <p:cNvSpPr/>
          <p:nvPr/>
        </p:nvSpPr>
        <p:spPr>
          <a:xfrm>
            <a:off x="972903" y="5012406"/>
            <a:ext cx="150549" cy="42566"/>
          </a:xfrm>
          <a:custGeom>
            <a:avLst/>
            <a:gdLst/>
            <a:ahLst/>
            <a:cxnLst/>
            <a:rect l="l" t="t" r="r" b="b"/>
            <a:pathLst>
              <a:path w="4605" h="1302" extrusionOk="0">
                <a:moveTo>
                  <a:pt x="1" y="0"/>
                </a:moveTo>
                <a:lnTo>
                  <a:pt x="1" y="1301"/>
                </a:lnTo>
                <a:lnTo>
                  <a:pt x="4604" y="1301"/>
                </a:lnTo>
                <a:lnTo>
                  <a:pt x="4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7"/>
          <p:cNvSpPr/>
          <p:nvPr/>
        </p:nvSpPr>
        <p:spPr>
          <a:xfrm>
            <a:off x="155938" y="2209516"/>
            <a:ext cx="150549" cy="60024"/>
          </a:xfrm>
          <a:custGeom>
            <a:avLst/>
            <a:gdLst/>
            <a:ahLst/>
            <a:cxnLst/>
            <a:rect l="l" t="t" r="r" b="b"/>
            <a:pathLst>
              <a:path w="4605" h="2970" extrusionOk="0">
                <a:moveTo>
                  <a:pt x="1" y="1"/>
                </a:moveTo>
                <a:lnTo>
                  <a:pt x="1" y="2969"/>
                </a:lnTo>
                <a:lnTo>
                  <a:pt x="4604" y="2969"/>
                </a:lnTo>
                <a:lnTo>
                  <a:pt x="46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7"/>
          <p:cNvSpPr/>
          <p:nvPr/>
        </p:nvSpPr>
        <p:spPr>
          <a:xfrm>
            <a:off x="1990275" y="4947273"/>
            <a:ext cx="302111" cy="48027"/>
          </a:xfrm>
          <a:custGeom>
            <a:avLst/>
            <a:gdLst/>
            <a:ahLst/>
            <a:cxnLst/>
            <a:rect l="l" t="t" r="r" b="b"/>
            <a:pathLst>
              <a:path w="9241" h="2570" extrusionOk="0">
                <a:moveTo>
                  <a:pt x="1" y="1"/>
                </a:moveTo>
                <a:lnTo>
                  <a:pt x="1" y="2569"/>
                </a:lnTo>
                <a:lnTo>
                  <a:pt x="9240" y="2569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7"/>
          <p:cNvSpPr/>
          <p:nvPr/>
        </p:nvSpPr>
        <p:spPr>
          <a:xfrm>
            <a:off x="-8" y="4496836"/>
            <a:ext cx="134170" cy="37139"/>
          </a:xfrm>
          <a:custGeom>
            <a:avLst/>
            <a:gdLst/>
            <a:ahLst/>
            <a:cxnLst/>
            <a:rect l="l" t="t" r="r" b="b"/>
            <a:pathLst>
              <a:path w="4104" h="1136" extrusionOk="0">
                <a:moveTo>
                  <a:pt x="1" y="1"/>
                </a:moveTo>
                <a:lnTo>
                  <a:pt x="1" y="1135"/>
                </a:lnTo>
                <a:lnTo>
                  <a:pt x="4104" y="1135"/>
                </a:lnTo>
                <a:lnTo>
                  <a:pt x="41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7"/>
          <p:cNvSpPr/>
          <p:nvPr/>
        </p:nvSpPr>
        <p:spPr>
          <a:xfrm>
            <a:off x="1391222" y="4942574"/>
            <a:ext cx="406152" cy="27300"/>
          </a:xfrm>
          <a:custGeom>
            <a:avLst/>
            <a:gdLst/>
            <a:ahLst/>
            <a:cxnLst/>
            <a:rect l="l" t="t" r="r" b="b"/>
            <a:pathLst>
              <a:path w="4104" h="1135" extrusionOk="0">
                <a:moveTo>
                  <a:pt x="1" y="0"/>
                </a:moveTo>
                <a:lnTo>
                  <a:pt x="1" y="1134"/>
                </a:lnTo>
                <a:lnTo>
                  <a:pt x="4103" y="1134"/>
                </a:lnTo>
                <a:lnTo>
                  <a:pt x="41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7"/>
          <p:cNvSpPr/>
          <p:nvPr/>
        </p:nvSpPr>
        <p:spPr>
          <a:xfrm rot="10800000">
            <a:off x="3885569" y="91016"/>
            <a:ext cx="144010" cy="22917"/>
          </a:xfrm>
          <a:custGeom>
            <a:avLst/>
            <a:gdLst/>
            <a:ahLst/>
            <a:cxnLst/>
            <a:rect l="l" t="t" r="r" b="b"/>
            <a:pathLst>
              <a:path w="4405" h="701" extrusionOk="0">
                <a:moveTo>
                  <a:pt x="1" y="0"/>
                </a:moveTo>
                <a:lnTo>
                  <a:pt x="1" y="701"/>
                </a:lnTo>
                <a:lnTo>
                  <a:pt x="4404" y="701"/>
                </a:lnTo>
                <a:lnTo>
                  <a:pt x="44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7"/>
          <p:cNvSpPr/>
          <p:nvPr/>
        </p:nvSpPr>
        <p:spPr>
          <a:xfrm rot="10800000">
            <a:off x="5100285" y="83475"/>
            <a:ext cx="629265" cy="37973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1"/>
                </a:moveTo>
                <a:lnTo>
                  <a:pt x="0" y="1869"/>
                </a:lnTo>
                <a:lnTo>
                  <a:pt x="19247" y="1869"/>
                </a:lnTo>
                <a:lnTo>
                  <a:pt x="192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7"/>
          <p:cNvSpPr/>
          <p:nvPr/>
        </p:nvSpPr>
        <p:spPr>
          <a:xfrm rot="10800000">
            <a:off x="4172243" y="53805"/>
            <a:ext cx="235582" cy="37106"/>
          </a:xfrm>
          <a:custGeom>
            <a:avLst/>
            <a:gdLst/>
            <a:ahLst/>
            <a:cxnLst/>
            <a:rect l="l" t="t" r="r" b="b"/>
            <a:pathLst>
              <a:path w="7206" h="1135" extrusionOk="0">
                <a:moveTo>
                  <a:pt x="0" y="1"/>
                </a:moveTo>
                <a:lnTo>
                  <a:pt x="0" y="1135"/>
                </a:lnTo>
                <a:lnTo>
                  <a:pt x="7205" y="1135"/>
                </a:lnTo>
                <a:lnTo>
                  <a:pt x="72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7"/>
          <p:cNvSpPr/>
          <p:nvPr/>
        </p:nvSpPr>
        <p:spPr>
          <a:xfrm>
            <a:off x="8677300" y="1535950"/>
            <a:ext cx="809205" cy="28101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1" y="0"/>
                </a:moveTo>
                <a:lnTo>
                  <a:pt x="1" y="2235"/>
                </a:lnTo>
                <a:lnTo>
                  <a:pt x="24752" y="2235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7"/>
          <p:cNvSpPr/>
          <p:nvPr/>
        </p:nvSpPr>
        <p:spPr>
          <a:xfrm rot="10800000">
            <a:off x="559601" y="73149"/>
            <a:ext cx="512498" cy="52076"/>
          </a:xfrm>
          <a:custGeom>
            <a:avLst/>
            <a:gdLst/>
            <a:ahLst/>
            <a:cxnLst/>
            <a:rect l="l" t="t" r="r" b="b"/>
            <a:pathLst>
              <a:path w="43432" h="701" extrusionOk="0">
                <a:moveTo>
                  <a:pt x="1" y="0"/>
                </a:moveTo>
                <a:lnTo>
                  <a:pt x="1" y="701"/>
                </a:lnTo>
                <a:lnTo>
                  <a:pt x="43432" y="701"/>
                </a:lnTo>
                <a:lnTo>
                  <a:pt x="43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7"/>
          <p:cNvSpPr/>
          <p:nvPr/>
        </p:nvSpPr>
        <p:spPr>
          <a:xfrm>
            <a:off x="8599863" y="711209"/>
            <a:ext cx="81829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7"/>
          <p:cNvSpPr/>
          <p:nvPr/>
        </p:nvSpPr>
        <p:spPr>
          <a:xfrm>
            <a:off x="7316439" y="175704"/>
            <a:ext cx="81829" cy="229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7"/>
          <p:cNvSpPr/>
          <p:nvPr/>
        </p:nvSpPr>
        <p:spPr>
          <a:xfrm rot="10800000">
            <a:off x="1756474" y="76691"/>
            <a:ext cx="357721" cy="61102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0" y="0"/>
                </a:moveTo>
                <a:lnTo>
                  <a:pt x="0" y="1868"/>
                </a:lnTo>
                <a:lnTo>
                  <a:pt x="10942" y="1868"/>
                </a:lnTo>
                <a:lnTo>
                  <a:pt x="109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7"/>
          <p:cNvSpPr/>
          <p:nvPr/>
        </p:nvSpPr>
        <p:spPr>
          <a:xfrm>
            <a:off x="8271999" y="166655"/>
            <a:ext cx="489057" cy="43125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0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7"/>
          <p:cNvSpPr/>
          <p:nvPr/>
        </p:nvSpPr>
        <p:spPr>
          <a:xfrm>
            <a:off x="8667330" y="1455970"/>
            <a:ext cx="151595" cy="96018"/>
          </a:xfrm>
          <a:custGeom>
            <a:avLst/>
            <a:gdLst/>
            <a:ahLst/>
            <a:cxnLst/>
            <a:rect l="l" t="t" r="r" b="b"/>
            <a:pathLst>
              <a:path w="4637" h="2937" extrusionOk="0">
                <a:moveTo>
                  <a:pt x="0" y="1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7"/>
          <p:cNvSpPr/>
          <p:nvPr/>
        </p:nvSpPr>
        <p:spPr>
          <a:xfrm>
            <a:off x="6886057" y="-1837"/>
            <a:ext cx="144020" cy="85099"/>
          </a:xfrm>
          <a:custGeom>
            <a:avLst/>
            <a:gdLst/>
            <a:ahLst/>
            <a:cxnLst/>
            <a:rect l="l" t="t" r="r" b="b"/>
            <a:pathLst>
              <a:path w="9207" h="2603" extrusionOk="0">
                <a:moveTo>
                  <a:pt x="0" y="1"/>
                </a:moveTo>
                <a:lnTo>
                  <a:pt x="0" y="2603"/>
                </a:lnTo>
                <a:lnTo>
                  <a:pt x="9207" y="2603"/>
                </a:lnTo>
                <a:lnTo>
                  <a:pt x="92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7"/>
          <p:cNvSpPr/>
          <p:nvPr/>
        </p:nvSpPr>
        <p:spPr>
          <a:xfrm>
            <a:off x="8568224" y="1879671"/>
            <a:ext cx="133058" cy="38218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7"/>
          <p:cNvSpPr/>
          <p:nvPr/>
        </p:nvSpPr>
        <p:spPr>
          <a:xfrm rot="10800000">
            <a:off x="3586655" y="207374"/>
            <a:ext cx="1948672" cy="20701"/>
          </a:xfrm>
          <a:custGeom>
            <a:avLst/>
            <a:gdLst/>
            <a:ahLst/>
            <a:cxnLst/>
            <a:rect l="l" t="t" r="r" b="b"/>
            <a:pathLst>
              <a:path w="76456" h="701" extrusionOk="0">
                <a:moveTo>
                  <a:pt x="1" y="0"/>
                </a:moveTo>
                <a:lnTo>
                  <a:pt x="1" y="701"/>
                </a:lnTo>
                <a:lnTo>
                  <a:pt x="76456" y="701"/>
                </a:lnTo>
                <a:lnTo>
                  <a:pt x="76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7"/>
          <p:cNvSpPr/>
          <p:nvPr/>
        </p:nvSpPr>
        <p:spPr>
          <a:xfrm rot="10800000">
            <a:off x="3013033" y="306780"/>
            <a:ext cx="142866" cy="22950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7"/>
          <p:cNvSpPr/>
          <p:nvPr/>
        </p:nvSpPr>
        <p:spPr>
          <a:xfrm rot="10800000">
            <a:off x="2405042" y="154791"/>
            <a:ext cx="144010" cy="22950"/>
          </a:xfrm>
          <a:custGeom>
            <a:avLst/>
            <a:gdLst/>
            <a:ahLst/>
            <a:cxnLst/>
            <a:rect l="l" t="t" r="r" b="b"/>
            <a:pathLst>
              <a:path w="4405" h="702" extrusionOk="0">
                <a:moveTo>
                  <a:pt x="1" y="1"/>
                </a:moveTo>
                <a:lnTo>
                  <a:pt x="1" y="701"/>
                </a:lnTo>
                <a:lnTo>
                  <a:pt x="4404" y="701"/>
                </a:lnTo>
                <a:lnTo>
                  <a:pt x="44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7"/>
          <p:cNvSpPr/>
          <p:nvPr/>
        </p:nvSpPr>
        <p:spPr>
          <a:xfrm>
            <a:off x="-351162" y="2863401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7"/>
          <p:cNvSpPr/>
          <p:nvPr/>
        </p:nvSpPr>
        <p:spPr>
          <a:xfrm>
            <a:off x="-158675" y="386665"/>
            <a:ext cx="809205" cy="425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0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7"/>
          <p:cNvSpPr/>
          <p:nvPr/>
        </p:nvSpPr>
        <p:spPr>
          <a:xfrm rot="10800000">
            <a:off x="1941046" y="76690"/>
            <a:ext cx="1419901" cy="22950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1" y="1"/>
                </a:moveTo>
                <a:lnTo>
                  <a:pt x="1" y="701"/>
                </a:lnTo>
                <a:lnTo>
                  <a:pt x="43432" y="701"/>
                </a:lnTo>
                <a:lnTo>
                  <a:pt x="43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7"/>
          <p:cNvSpPr/>
          <p:nvPr/>
        </p:nvSpPr>
        <p:spPr>
          <a:xfrm rot="10800000">
            <a:off x="3442677" y="50504"/>
            <a:ext cx="144010" cy="22950"/>
          </a:xfrm>
          <a:custGeom>
            <a:avLst/>
            <a:gdLst/>
            <a:ahLst/>
            <a:cxnLst/>
            <a:rect l="l" t="t" r="r" b="b"/>
            <a:pathLst>
              <a:path w="4405" h="702" extrusionOk="0">
                <a:moveTo>
                  <a:pt x="1" y="1"/>
                </a:moveTo>
                <a:lnTo>
                  <a:pt x="1" y="701"/>
                </a:lnTo>
                <a:lnTo>
                  <a:pt x="4404" y="701"/>
                </a:lnTo>
                <a:lnTo>
                  <a:pt x="44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7"/>
          <p:cNvSpPr/>
          <p:nvPr/>
        </p:nvSpPr>
        <p:spPr>
          <a:xfrm>
            <a:off x="4336550" y="4828899"/>
            <a:ext cx="2073999" cy="33550"/>
          </a:xfrm>
          <a:custGeom>
            <a:avLst/>
            <a:gdLst/>
            <a:ahLst/>
            <a:cxnLst/>
            <a:rect l="l" t="t" r="r" b="b"/>
            <a:pathLst>
              <a:path w="76489" h="701" extrusionOk="0">
                <a:moveTo>
                  <a:pt x="0" y="0"/>
                </a:moveTo>
                <a:lnTo>
                  <a:pt x="0" y="701"/>
                </a:lnTo>
                <a:lnTo>
                  <a:pt x="76488" y="701"/>
                </a:lnTo>
                <a:lnTo>
                  <a:pt x="764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7"/>
          <p:cNvSpPr/>
          <p:nvPr/>
        </p:nvSpPr>
        <p:spPr>
          <a:xfrm>
            <a:off x="7285920" y="4980922"/>
            <a:ext cx="142866" cy="2291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7"/>
          <p:cNvSpPr/>
          <p:nvPr/>
        </p:nvSpPr>
        <p:spPr>
          <a:xfrm>
            <a:off x="7790018" y="4816387"/>
            <a:ext cx="266117" cy="42566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0" y="1"/>
                </a:moveTo>
                <a:lnTo>
                  <a:pt x="0" y="1301"/>
                </a:lnTo>
                <a:lnTo>
                  <a:pt x="8139" y="1301"/>
                </a:lnTo>
                <a:lnTo>
                  <a:pt x="81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7"/>
          <p:cNvSpPr/>
          <p:nvPr/>
        </p:nvSpPr>
        <p:spPr>
          <a:xfrm>
            <a:off x="8272000" y="4797850"/>
            <a:ext cx="628186" cy="28100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0"/>
                </a:moveTo>
                <a:lnTo>
                  <a:pt x="1" y="1868"/>
                </a:lnTo>
                <a:lnTo>
                  <a:pt x="19215" y="1868"/>
                </a:lnTo>
                <a:lnTo>
                  <a:pt x="192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7"/>
          <p:cNvSpPr/>
          <p:nvPr/>
        </p:nvSpPr>
        <p:spPr>
          <a:xfrm>
            <a:off x="6698394" y="4736262"/>
            <a:ext cx="234471" cy="37106"/>
          </a:xfrm>
          <a:custGeom>
            <a:avLst/>
            <a:gdLst/>
            <a:ahLst/>
            <a:cxnLst/>
            <a:rect l="l" t="t" r="r" b="b"/>
            <a:pathLst>
              <a:path w="7172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7"/>
          <p:cNvSpPr/>
          <p:nvPr/>
        </p:nvSpPr>
        <p:spPr>
          <a:xfrm>
            <a:off x="6599986" y="5059040"/>
            <a:ext cx="104714" cy="27298"/>
          </a:xfrm>
          <a:custGeom>
            <a:avLst/>
            <a:gdLst/>
            <a:ahLst/>
            <a:cxnLst/>
            <a:rect l="l" t="t" r="r" b="b"/>
            <a:pathLst>
              <a:path w="3203" h="835" extrusionOk="0">
                <a:moveTo>
                  <a:pt x="1" y="1"/>
                </a:moveTo>
                <a:lnTo>
                  <a:pt x="1" y="834"/>
                </a:lnTo>
                <a:lnTo>
                  <a:pt x="3203" y="834"/>
                </a:lnTo>
                <a:lnTo>
                  <a:pt x="32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7"/>
          <p:cNvSpPr/>
          <p:nvPr/>
        </p:nvSpPr>
        <p:spPr>
          <a:xfrm>
            <a:off x="5124775" y="304875"/>
            <a:ext cx="80100" cy="20875"/>
          </a:xfrm>
          <a:custGeom>
            <a:avLst/>
            <a:gdLst/>
            <a:ahLst/>
            <a:cxnLst/>
            <a:rect l="l" t="t" r="r" b="b"/>
            <a:pathLst>
              <a:path w="3204" h="835" extrusionOk="0">
                <a:moveTo>
                  <a:pt x="1" y="1"/>
                </a:moveTo>
                <a:lnTo>
                  <a:pt x="1" y="834"/>
                </a:lnTo>
                <a:lnTo>
                  <a:pt x="3203" y="834"/>
                </a:lnTo>
                <a:lnTo>
                  <a:pt x="32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7"/>
          <p:cNvSpPr/>
          <p:nvPr/>
        </p:nvSpPr>
        <p:spPr>
          <a:xfrm>
            <a:off x="9079225" y="4747375"/>
            <a:ext cx="225200" cy="36700"/>
          </a:xfrm>
          <a:custGeom>
            <a:avLst/>
            <a:gdLst/>
            <a:ahLst/>
            <a:cxnLst/>
            <a:rect l="l" t="t" r="r" b="b"/>
            <a:pathLst>
              <a:path w="9008" h="1468" extrusionOk="0">
                <a:moveTo>
                  <a:pt x="1" y="0"/>
                </a:moveTo>
                <a:lnTo>
                  <a:pt x="1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7"/>
          <p:cNvSpPr/>
          <p:nvPr/>
        </p:nvSpPr>
        <p:spPr>
          <a:xfrm>
            <a:off x="6334425" y="4718863"/>
            <a:ext cx="62575" cy="1752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7"/>
          <p:cNvSpPr/>
          <p:nvPr/>
        </p:nvSpPr>
        <p:spPr>
          <a:xfrm>
            <a:off x="3385475" y="4718400"/>
            <a:ext cx="225200" cy="35875"/>
          </a:xfrm>
          <a:custGeom>
            <a:avLst/>
            <a:gdLst/>
            <a:ahLst/>
            <a:cxnLst/>
            <a:rect l="l" t="t" r="r" b="b"/>
            <a:pathLst>
              <a:path w="9008" h="1435" extrusionOk="0">
                <a:moveTo>
                  <a:pt x="1" y="0"/>
                </a:moveTo>
                <a:lnTo>
                  <a:pt x="1" y="1435"/>
                </a:lnTo>
                <a:lnTo>
                  <a:pt x="9007" y="1435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7"/>
          <p:cNvSpPr/>
          <p:nvPr/>
        </p:nvSpPr>
        <p:spPr>
          <a:xfrm>
            <a:off x="8929100" y="2021250"/>
            <a:ext cx="204350" cy="32550"/>
          </a:xfrm>
          <a:custGeom>
            <a:avLst/>
            <a:gdLst/>
            <a:ahLst/>
            <a:cxnLst/>
            <a:rect l="l" t="t" r="r" b="b"/>
            <a:pathLst>
              <a:path w="8174" h="1302" extrusionOk="0">
                <a:moveTo>
                  <a:pt x="1" y="1"/>
                </a:moveTo>
                <a:lnTo>
                  <a:pt x="1" y="1302"/>
                </a:lnTo>
                <a:lnTo>
                  <a:pt x="8173" y="1302"/>
                </a:lnTo>
                <a:lnTo>
                  <a:pt x="8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7"/>
          <p:cNvSpPr/>
          <p:nvPr/>
        </p:nvSpPr>
        <p:spPr>
          <a:xfrm>
            <a:off x="8847475" y="2921650"/>
            <a:ext cx="406150" cy="6507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3"/>
                </a:lnTo>
                <a:lnTo>
                  <a:pt x="16245" y="2603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7"/>
          <p:cNvSpPr/>
          <p:nvPr/>
        </p:nvSpPr>
        <p:spPr>
          <a:xfrm>
            <a:off x="9234350" y="3520650"/>
            <a:ext cx="62550" cy="1755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7"/>
          <p:cNvSpPr/>
          <p:nvPr/>
        </p:nvSpPr>
        <p:spPr>
          <a:xfrm>
            <a:off x="8570525" y="3611550"/>
            <a:ext cx="128450" cy="35900"/>
          </a:xfrm>
          <a:custGeom>
            <a:avLst/>
            <a:gdLst/>
            <a:ahLst/>
            <a:cxnLst/>
            <a:rect l="l" t="t" r="r" b="b"/>
            <a:pathLst>
              <a:path w="5138" h="1436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7"/>
          <p:cNvSpPr/>
          <p:nvPr/>
        </p:nvSpPr>
        <p:spPr>
          <a:xfrm>
            <a:off x="8949975" y="3769175"/>
            <a:ext cx="62575" cy="1752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7"/>
          <p:cNvSpPr/>
          <p:nvPr/>
        </p:nvSpPr>
        <p:spPr>
          <a:xfrm>
            <a:off x="8505600" y="3496775"/>
            <a:ext cx="109250" cy="17550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7"/>
          <p:cNvSpPr/>
          <p:nvPr/>
        </p:nvSpPr>
        <p:spPr>
          <a:xfrm>
            <a:off x="6917675" y="4962525"/>
            <a:ext cx="110125" cy="17525"/>
          </a:xfrm>
          <a:custGeom>
            <a:avLst/>
            <a:gdLst/>
            <a:ahLst/>
            <a:cxnLst/>
            <a:rect l="l" t="t" r="r" b="b"/>
            <a:pathLst>
              <a:path w="4405" h="701" extrusionOk="0">
                <a:moveTo>
                  <a:pt x="1" y="0"/>
                </a:moveTo>
                <a:lnTo>
                  <a:pt x="1" y="701"/>
                </a:lnTo>
                <a:lnTo>
                  <a:pt x="4404" y="701"/>
                </a:lnTo>
                <a:lnTo>
                  <a:pt x="44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7"/>
          <p:cNvSpPr/>
          <p:nvPr/>
        </p:nvSpPr>
        <p:spPr>
          <a:xfrm>
            <a:off x="8452125" y="5015900"/>
            <a:ext cx="225175" cy="36725"/>
          </a:xfrm>
          <a:custGeom>
            <a:avLst/>
            <a:gdLst/>
            <a:ahLst/>
            <a:cxnLst/>
            <a:rect l="l" t="t" r="r" b="b"/>
            <a:pathLst>
              <a:path w="9007" h="1469" extrusionOk="0">
                <a:moveTo>
                  <a:pt x="0" y="0"/>
                </a:moveTo>
                <a:lnTo>
                  <a:pt x="0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28"/>
          <p:cNvSpPr/>
          <p:nvPr/>
        </p:nvSpPr>
        <p:spPr>
          <a:xfrm rot="10800000" flipH="1">
            <a:off x="-821900" y="4085175"/>
            <a:ext cx="1237974" cy="30976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8"/>
          <p:cNvSpPr/>
          <p:nvPr/>
        </p:nvSpPr>
        <p:spPr>
          <a:xfrm>
            <a:off x="317350" y="1514577"/>
            <a:ext cx="131305" cy="43126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8"/>
          <p:cNvSpPr/>
          <p:nvPr/>
        </p:nvSpPr>
        <p:spPr>
          <a:xfrm>
            <a:off x="249239" y="3867670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8"/>
          <p:cNvSpPr/>
          <p:nvPr/>
        </p:nvSpPr>
        <p:spPr>
          <a:xfrm>
            <a:off x="-497486" y="3893420"/>
            <a:ext cx="577267" cy="56149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0" y="0"/>
                </a:moveTo>
                <a:lnTo>
                  <a:pt x="0" y="1868"/>
                </a:lnTo>
                <a:lnTo>
                  <a:pt x="19214" y="1868"/>
                </a:lnTo>
                <a:lnTo>
                  <a:pt x="19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8"/>
          <p:cNvSpPr/>
          <p:nvPr/>
        </p:nvSpPr>
        <p:spPr>
          <a:xfrm>
            <a:off x="62275" y="4753125"/>
            <a:ext cx="378243" cy="55151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0" y="0"/>
                </a:moveTo>
                <a:lnTo>
                  <a:pt x="0" y="2602"/>
                </a:lnTo>
                <a:lnTo>
                  <a:pt x="16278" y="2602"/>
                </a:lnTo>
                <a:lnTo>
                  <a:pt x="1627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8"/>
          <p:cNvSpPr/>
          <p:nvPr/>
        </p:nvSpPr>
        <p:spPr>
          <a:xfrm rot="10800000" flipH="1">
            <a:off x="-199775" y="523173"/>
            <a:ext cx="681471" cy="40074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8"/>
          <p:cNvSpPr/>
          <p:nvPr/>
        </p:nvSpPr>
        <p:spPr>
          <a:xfrm>
            <a:off x="8873985" y="3077804"/>
            <a:ext cx="215495" cy="34098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1"/>
                </a:moveTo>
                <a:lnTo>
                  <a:pt x="0" y="1135"/>
                </a:lnTo>
                <a:lnTo>
                  <a:pt x="7172" y="1135"/>
                </a:lnTo>
                <a:lnTo>
                  <a:pt x="717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8"/>
          <p:cNvSpPr/>
          <p:nvPr/>
        </p:nvSpPr>
        <p:spPr>
          <a:xfrm>
            <a:off x="8682788" y="3830274"/>
            <a:ext cx="131316" cy="21090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8"/>
          <p:cNvSpPr/>
          <p:nvPr/>
        </p:nvSpPr>
        <p:spPr>
          <a:xfrm>
            <a:off x="8816384" y="268833"/>
            <a:ext cx="245537" cy="39115"/>
          </a:xfrm>
          <a:custGeom>
            <a:avLst/>
            <a:gdLst/>
            <a:ahLst/>
            <a:cxnLst/>
            <a:rect l="l" t="t" r="r" b="b"/>
            <a:pathLst>
              <a:path w="8173" h="1302" extrusionOk="0">
                <a:moveTo>
                  <a:pt x="0" y="0"/>
                </a:moveTo>
                <a:lnTo>
                  <a:pt x="0" y="1301"/>
                </a:lnTo>
                <a:lnTo>
                  <a:pt x="8173" y="1301"/>
                </a:lnTo>
                <a:lnTo>
                  <a:pt x="817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8"/>
          <p:cNvSpPr/>
          <p:nvPr/>
        </p:nvSpPr>
        <p:spPr>
          <a:xfrm rot="10800000" flipH="1">
            <a:off x="9027600" y="1766875"/>
            <a:ext cx="489092" cy="35128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8"/>
          <p:cNvSpPr/>
          <p:nvPr/>
        </p:nvSpPr>
        <p:spPr>
          <a:xfrm>
            <a:off x="278139" y="2302482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8"/>
          <p:cNvSpPr/>
          <p:nvPr/>
        </p:nvSpPr>
        <p:spPr>
          <a:xfrm>
            <a:off x="8646906" y="1702295"/>
            <a:ext cx="215495" cy="35090"/>
          </a:xfrm>
          <a:custGeom>
            <a:avLst/>
            <a:gdLst/>
            <a:ahLst/>
            <a:cxnLst/>
            <a:rect l="l" t="t" r="r" b="b"/>
            <a:pathLst>
              <a:path w="7173" h="1168" extrusionOk="0">
                <a:moveTo>
                  <a:pt x="0" y="0"/>
                </a:moveTo>
                <a:lnTo>
                  <a:pt x="0" y="1168"/>
                </a:lnTo>
                <a:lnTo>
                  <a:pt x="7172" y="1168"/>
                </a:lnTo>
                <a:lnTo>
                  <a:pt x="71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8"/>
          <p:cNvSpPr/>
          <p:nvPr/>
        </p:nvSpPr>
        <p:spPr>
          <a:xfrm>
            <a:off x="9121377" y="3857831"/>
            <a:ext cx="743612" cy="68166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8"/>
          <p:cNvSpPr/>
          <p:nvPr/>
        </p:nvSpPr>
        <p:spPr>
          <a:xfrm rot="10800000" flipH="1">
            <a:off x="-544255" y="3150869"/>
            <a:ext cx="743577" cy="28099"/>
          </a:xfrm>
          <a:custGeom>
            <a:avLst/>
            <a:gdLst/>
            <a:ahLst/>
            <a:cxnLst/>
            <a:rect l="l" t="t" r="r" b="b"/>
            <a:pathLst>
              <a:path w="43465" h="702" extrusionOk="0">
                <a:moveTo>
                  <a:pt x="0" y="1"/>
                </a:moveTo>
                <a:lnTo>
                  <a:pt x="0" y="701"/>
                </a:lnTo>
                <a:lnTo>
                  <a:pt x="43465" y="701"/>
                </a:lnTo>
                <a:lnTo>
                  <a:pt x="434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8"/>
          <p:cNvSpPr/>
          <p:nvPr/>
        </p:nvSpPr>
        <p:spPr>
          <a:xfrm>
            <a:off x="-758044" y="3278090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8"/>
          <p:cNvSpPr/>
          <p:nvPr/>
        </p:nvSpPr>
        <p:spPr>
          <a:xfrm>
            <a:off x="-523181" y="3408884"/>
            <a:ext cx="139307" cy="39115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8"/>
          <p:cNvSpPr/>
          <p:nvPr/>
        </p:nvSpPr>
        <p:spPr>
          <a:xfrm>
            <a:off x="-297028" y="3470004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8"/>
          <p:cNvSpPr/>
          <p:nvPr/>
        </p:nvSpPr>
        <p:spPr>
          <a:xfrm>
            <a:off x="-806142" y="3383329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8"/>
          <p:cNvSpPr/>
          <p:nvPr/>
        </p:nvSpPr>
        <p:spPr>
          <a:xfrm>
            <a:off x="-379250" y="2668803"/>
            <a:ext cx="681484" cy="55151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8"/>
          <p:cNvSpPr/>
          <p:nvPr/>
        </p:nvSpPr>
        <p:spPr>
          <a:xfrm>
            <a:off x="-257987" y="2767998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8"/>
          <p:cNvSpPr/>
          <p:nvPr/>
        </p:nvSpPr>
        <p:spPr>
          <a:xfrm>
            <a:off x="-586682" y="2571580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8"/>
          <p:cNvSpPr/>
          <p:nvPr/>
        </p:nvSpPr>
        <p:spPr>
          <a:xfrm>
            <a:off x="-416311" y="2978446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8"/>
          <p:cNvSpPr/>
          <p:nvPr/>
        </p:nvSpPr>
        <p:spPr>
          <a:xfrm>
            <a:off x="78814" y="2897271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8"/>
          <p:cNvSpPr/>
          <p:nvPr/>
        </p:nvSpPr>
        <p:spPr>
          <a:xfrm>
            <a:off x="-73586" y="2678862"/>
            <a:ext cx="139337" cy="88205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1" y="0"/>
                </a:moveTo>
                <a:lnTo>
                  <a:pt x="1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8"/>
          <p:cNvSpPr/>
          <p:nvPr/>
        </p:nvSpPr>
        <p:spPr>
          <a:xfrm>
            <a:off x="-416306" y="1453270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8"/>
          <p:cNvSpPr/>
          <p:nvPr/>
        </p:nvSpPr>
        <p:spPr>
          <a:xfrm>
            <a:off x="-306085" y="2874229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1"/>
                </a:moveTo>
                <a:lnTo>
                  <a:pt x="1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8"/>
          <p:cNvSpPr/>
          <p:nvPr/>
        </p:nvSpPr>
        <p:spPr>
          <a:xfrm>
            <a:off x="8609402" y="4294925"/>
            <a:ext cx="378226" cy="34076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8"/>
          <p:cNvSpPr/>
          <p:nvPr/>
        </p:nvSpPr>
        <p:spPr>
          <a:xfrm>
            <a:off x="9044205" y="4880831"/>
            <a:ext cx="75166" cy="21090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8"/>
          <p:cNvSpPr/>
          <p:nvPr/>
        </p:nvSpPr>
        <p:spPr>
          <a:xfrm>
            <a:off x="8552772" y="2108453"/>
            <a:ext cx="328725" cy="56149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0" y="0"/>
                </a:moveTo>
                <a:lnTo>
                  <a:pt x="0" y="1868"/>
                </a:lnTo>
                <a:lnTo>
                  <a:pt x="10941" y="1868"/>
                </a:lnTo>
                <a:lnTo>
                  <a:pt x="10941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8"/>
          <p:cNvSpPr/>
          <p:nvPr/>
        </p:nvSpPr>
        <p:spPr>
          <a:xfrm>
            <a:off x="8538700" y="849238"/>
            <a:ext cx="139295" cy="67176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8"/>
          <p:cNvSpPr/>
          <p:nvPr/>
        </p:nvSpPr>
        <p:spPr>
          <a:xfrm>
            <a:off x="8521841" y="386398"/>
            <a:ext cx="154358" cy="43111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8"/>
          <p:cNvSpPr/>
          <p:nvPr/>
        </p:nvSpPr>
        <p:spPr>
          <a:xfrm>
            <a:off x="8660212" y="4669995"/>
            <a:ext cx="276601" cy="78201"/>
          </a:xfrm>
          <a:custGeom>
            <a:avLst/>
            <a:gdLst/>
            <a:ahLst/>
            <a:cxnLst/>
            <a:rect l="l" t="t" r="r" b="b"/>
            <a:pathLst>
              <a:path w="9207" h="2603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8"/>
          <p:cNvSpPr/>
          <p:nvPr/>
        </p:nvSpPr>
        <p:spPr>
          <a:xfrm>
            <a:off x="9171538" y="3570792"/>
            <a:ext cx="139330" cy="74224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8"/>
          <p:cNvSpPr/>
          <p:nvPr/>
        </p:nvSpPr>
        <p:spPr>
          <a:xfrm>
            <a:off x="89075" y="1989660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8"/>
          <p:cNvSpPr/>
          <p:nvPr/>
        </p:nvSpPr>
        <p:spPr>
          <a:xfrm>
            <a:off x="-39844" y="1179144"/>
            <a:ext cx="122273" cy="35120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8"/>
          <p:cNvSpPr/>
          <p:nvPr/>
        </p:nvSpPr>
        <p:spPr>
          <a:xfrm>
            <a:off x="-308262" y="4323366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8"/>
          <p:cNvSpPr/>
          <p:nvPr/>
        </p:nvSpPr>
        <p:spPr>
          <a:xfrm>
            <a:off x="9380" y="860111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8"/>
          <p:cNvSpPr/>
          <p:nvPr/>
        </p:nvSpPr>
        <p:spPr>
          <a:xfrm>
            <a:off x="-97050" y="2469768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8"/>
          <p:cNvSpPr/>
          <p:nvPr/>
        </p:nvSpPr>
        <p:spPr>
          <a:xfrm>
            <a:off x="-1015005" y="248892"/>
            <a:ext cx="1685100" cy="52965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8"/>
          <p:cNvSpPr/>
          <p:nvPr/>
        </p:nvSpPr>
        <p:spPr>
          <a:xfrm>
            <a:off x="-296950" y="1327800"/>
            <a:ext cx="753401" cy="22925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8"/>
          <p:cNvSpPr/>
          <p:nvPr/>
        </p:nvSpPr>
        <p:spPr>
          <a:xfrm>
            <a:off x="65550" y="4416048"/>
            <a:ext cx="489269" cy="28102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8"/>
          <p:cNvSpPr/>
          <p:nvPr/>
        </p:nvSpPr>
        <p:spPr>
          <a:xfrm>
            <a:off x="-558841" y="760208"/>
            <a:ext cx="489269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8"/>
          <p:cNvSpPr/>
          <p:nvPr/>
        </p:nvSpPr>
        <p:spPr>
          <a:xfrm>
            <a:off x="-178017" y="3612711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8"/>
          <p:cNvSpPr/>
          <p:nvPr/>
        </p:nvSpPr>
        <p:spPr>
          <a:xfrm>
            <a:off x="-392750" y="1838499"/>
            <a:ext cx="614308" cy="3637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8"/>
          <p:cNvSpPr/>
          <p:nvPr/>
        </p:nvSpPr>
        <p:spPr>
          <a:xfrm>
            <a:off x="-737025" y="4649338"/>
            <a:ext cx="1129158" cy="28098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8"/>
          <p:cNvSpPr/>
          <p:nvPr/>
        </p:nvSpPr>
        <p:spPr>
          <a:xfrm>
            <a:off x="8756100" y="437697"/>
            <a:ext cx="1360557" cy="52949"/>
          </a:xfrm>
          <a:custGeom>
            <a:avLst/>
            <a:gdLst/>
            <a:ahLst/>
            <a:cxnLst/>
            <a:rect l="l" t="t" r="r" b="b"/>
            <a:pathLst>
              <a:path w="45733" h="3537" extrusionOk="0">
                <a:moveTo>
                  <a:pt x="0" y="1"/>
                </a:moveTo>
                <a:lnTo>
                  <a:pt x="0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8"/>
          <p:cNvSpPr/>
          <p:nvPr/>
        </p:nvSpPr>
        <p:spPr>
          <a:xfrm>
            <a:off x="8784810" y="-25054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8"/>
          <p:cNvSpPr/>
          <p:nvPr/>
        </p:nvSpPr>
        <p:spPr>
          <a:xfrm>
            <a:off x="9237340" y="1290861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8"/>
          <p:cNvSpPr/>
          <p:nvPr/>
        </p:nvSpPr>
        <p:spPr>
          <a:xfrm>
            <a:off x="8624891" y="1068149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0"/>
                </a:moveTo>
                <a:lnTo>
                  <a:pt x="1" y="2068"/>
                </a:lnTo>
                <a:lnTo>
                  <a:pt x="16446" y="2068"/>
                </a:lnTo>
                <a:lnTo>
                  <a:pt x="16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8"/>
          <p:cNvSpPr/>
          <p:nvPr/>
        </p:nvSpPr>
        <p:spPr>
          <a:xfrm flipH="1">
            <a:off x="9072124" y="2515565"/>
            <a:ext cx="629151" cy="60022"/>
          </a:xfrm>
          <a:custGeom>
            <a:avLst/>
            <a:gdLst/>
            <a:ahLst/>
            <a:cxnLst/>
            <a:rect l="l" t="t" r="r" b="b"/>
            <a:pathLst>
              <a:path w="56642" h="4070" extrusionOk="0">
                <a:moveTo>
                  <a:pt x="1" y="0"/>
                </a:moveTo>
                <a:lnTo>
                  <a:pt x="1" y="4070"/>
                </a:lnTo>
                <a:lnTo>
                  <a:pt x="56641" y="4070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8"/>
          <p:cNvSpPr/>
          <p:nvPr/>
        </p:nvSpPr>
        <p:spPr>
          <a:xfrm>
            <a:off x="8706440" y="4025378"/>
            <a:ext cx="1360517" cy="66833"/>
          </a:xfrm>
          <a:custGeom>
            <a:avLst/>
            <a:gdLst/>
            <a:ahLst/>
            <a:cxnLst/>
            <a:rect l="l" t="t" r="r" b="b"/>
            <a:pathLst>
              <a:path w="56641" h="4037" extrusionOk="0">
                <a:moveTo>
                  <a:pt x="0" y="0"/>
                </a:moveTo>
                <a:lnTo>
                  <a:pt x="0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8"/>
          <p:cNvSpPr/>
          <p:nvPr/>
        </p:nvSpPr>
        <p:spPr>
          <a:xfrm>
            <a:off x="9019727" y="3172214"/>
            <a:ext cx="298720" cy="33013"/>
          </a:xfrm>
          <a:custGeom>
            <a:avLst/>
            <a:gdLst/>
            <a:ahLst/>
            <a:cxnLst/>
            <a:rect l="l" t="t" r="r" b="b"/>
            <a:pathLst>
              <a:path w="10041" h="1269" extrusionOk="0">
                <a:moveTo>
                  <a:pt x="0" y="1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8"/>
          <p:cNvSpPr/>
          <p:nvPr/>
        </p:nvSpPr>
        <p:spPr>
          <a:xfrm>
            <a:off x="8803325" y="2666181"/>
            <a:ext cx="489245" cy="52948"/>
          </a:xfrm>
          <a:custGeom>
            <a:avLst/>
            <a:gdLst/>
            <a:ahLst/>
            <a:cxnLst/>
            <a:rect l="l" t="t" r="r" b="b"/>
            <a:pathLst>
              <a:path w="56642" h="4038" extrusionOk="0">
                <a:moveTo>
                  <a:pt x="1" y="1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8"/>
          <p:cNvSpPr/>
          <p:nvPr/>
        </p:nvSpPr>
        <p:spPr>
          <a:xfrm>
            <a:off x="176450" y="4939724"/>
            <a:ext cx="390148" cy="52952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8"/>
          <p:cNvSpPr/>
          <p:nvPr/>
        </p:nvSpPr>
        <p:spPr>
          <a:xfrm>
            <a:off x="54884" y="4209800"/>
            <a:ext cx="390153" cy="69074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8"/>
          <p:cNvSpPr/>
          <p:nvPr/>
        </p:nvSpPr>
        <p:spPr>
          <a:xfrm rot="10800000" flipH="1">
            <a:off x="8828022" y="925084"/>
            <a:ext cx="966362" cy="23650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0" y="1"/>
                </a:moveTo>
                <a:lnTo>
                  <a:pt x="0" y="701"/>
                </a:lnTo>
                <a:lnTo>
                  <a:pt x="43431" y="701"/>
                </a:lnTo>
                <a:lnTo>
                  <a:pt x="434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8"/>
          <p:cNvSpPr/>
          <p:nvPr/>
        </p:nvSpPr>
        <p:spPr>
          <a:xfrm rot="10800000" flipH="1">
            <a:off x="9138145" y="583869"/>
            <a:ext cx="216103" cy="6227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8"/>
          <p:cNvSpPr/>
          <p:nvPr/>
        </p:nvSpPr>
        <p:spPr>
          <a:xfrm>
            <a:off x="8868563" y="571066"/>
            <a:ext cx="141169" cy="3963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8"/>
          <p:cNvSpPr/>
          <p:nvPr/>
        </p:nvSpPr>
        <p:spPr>
          <a:xfrm>
            <a:off x="8799017" y="1247349"/>
            <a:ext cx="280268" cy="78194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8"/>
          <p:cNvSpPr/>
          <p:nvPr/>
        </p:nvSpPr>
        <p:spPr>
          <a:xfrm>
            <a:off x="9027516" y="769550"/>
            <a:ext cx="489273" cy="32126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8"/>
          <p:cNvSpPr/>
          <p:nvPr/>
        </p:nvSpPr>
        <p:spPr>
          <a:xfrm>
            <a:off x="9248475" y="1062302"/>
            <a:ext cx="154350" cy="38175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8"/>
          <p:cNvSpPr/>
          <p:nvPr/>
        </p:nvSpPr>
        <p:spPr>
          <a:xfrm>
            <a:off x="8537070" y="1288993"/>
            <a:ext cx="123911" cy="34547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8"/>
          <p:cNvSpPr/>
          <p:nvPr/>
        </p:nvSpPr>
        <p:spPr>
          <a:xfrm>
            <a:off x="-861914" y="1614100"/>
            <a:ext cx="96639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8"/>
          <p:cNvSpPr/>
          <p:nvPr/>
        </p:nvSpPr>
        <p:spPr>
          <a:xfrm>
            <a:off x="9091425" y="3390737"/>
            <a:ext cx="324920" cy="55882"/>
          </a:xfrm>
          <a:custGeom>
            <a:avLst/>
            <a:gdLst/>
            <a:ahLst/>
            <a:cxnLst/>
            <a:rect l="l" t="t" r="r" b="b"/>
            <a:pathLst>
              <a:path w="10675" h="3070" extrusionOk="0">
                <a:moveTo>
                  <a:pt x="0" y="1"/>
                </a:moveTo>
                <a:lnTo>
                  <a:pt x="0" y="3070"/>
                </a:lnTo>
                <a:lnTo>
                  <a:pt x="10674" y="3070"/>
                </a:lnTo>
                <a:lnTo>
                  <a:pt x="106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8"/>
          <p:cNvSpPr/>
          <p:nvPr/>
        </p:nvSpPr>
        <p:spPr>
          <a:xfrm rot="10800000" flipH="1">
            <a:off x="9203112" y="4229896"/>
            <a:ext cx="138095" cy="65023"/>
          </a:xfrm>
          <a:custGeom>
            <a:avLst/>
            <a:gdLst/>
            <a:ahLst/>
            <a:cxnLst/>
            <a:rect l="l" t="t" r="r" b="b"/>
            <a:pathLst>
              <a:path w="4537" h="4838" extrusionOk="0">
                <a:moveTo>
                  <a:pt x="0" y="1"/>
                </a:moveTo>
                <a:lnTo>
                  <a:pt x="0" y="4838"/>
                </a:lnTo>
                <a:lnTo>
                  <a:pt x="4537" y="4838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8"/>
          <p:cNvSpPr/>
          <p:nvPr/>
        </p:nvSpPr>
        <p:spPr>
          <a:xfrm rot="10800000" flipH="1">
            <a:off x="68350" y="1733352"/>
            <a:ext cx="489103" cy="30152"/>
          </a:xfrm>
          <a:custGeom>
            <a:avLst/>
            <a:gdLst/>
            <a:ahLst/>
            <a:cxnLst/>
            <a:rect l="l" t="t" r="r" b="b"/>
            <a:pathLst>
              <a:path w="5004" h="2336" extrusionOk="0">
                <a:moveTo>
                  <a:pt x="0" y="1"/>
                </a:moveTo>
                <a:lnTo>
                  <a:pt x="0" y="2336"/>
                </a:lnTo>
                <a:lnTo>
                  <a:pt x="5004" y="2336"/>
                </a:lnTo>
                <a:lnTo>
                  <a:pt x="50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8"/>
          <p:cNvSpPr/>
          <p:nvPr/>
        </p:nvSpPr>
        <p:spPr>
          <a:xfrm>
            <a:off x="9104121" y="2219688"/>
            <a:ext cx="274151" cy="129999"/>
          </a:xfrm>
          <a:custGeom>
            <a:avLst/>
            <a:gdLst/>
            <a:ahLst/>
            <a:cxnLst/>
            <a:rect l="l" t="t" r="r" b="b"/>
            <a:pathLst>
              <a:path w="9007" h="4271" extrusionOk="0">
                <a:moveTo>
                  <a:pt x="0" y="0"/>
                </a:moveTo>
                <a:lnTo>
                  <a:pt x="0" y="4270"/>
                </a:lnTo>
                <a:lnTo>
                  <a:pt x="9007" y="4270"/>
                </a:lnTo>
                <a:lnTo>
                  <a:pt x="90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8"/>
          <p:cNvSpPr/>
          <p:nvPr/>
        </p:nvSpPr>
        <p:spPr>
          <a:xfrm>
            <a:off x="8682099" y="2871997"/>
            <a:ext cx="141151" cy="52950"/>
          </a:xfrm>
          <a:custGeom>
            <a:avLst/>
            <a:gdLst/>
            <a:ahLst/>
            <a:cxnLst/>
            <a:rect l="l" t="t" r="r" b="b"/>
            <a:pathLst>
              <a:path w="2437" h="669" extrusionOk="0">
                <a:moveTo>
                  <a:pt x="1" y="1"/>
                </a:moveTo>
                <a:lnTo>
                  <a:pt x="1" y="668"/>
                </a:lnTo>
                <a:lnTo>
                  <a:pt x="2436" y="668"/>
                </a:lnTo>
                <a:lnTo>
                  <a:pt x="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8"/>
          <p:cNvSpPr/>
          <p:nvPr/>
        </p:nvSpPr>
        <p:spPr>
          <a:xfrm>
            <a:off x="44422" y="1409563"/>
            <a:ext cx="137091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8"/>
          <p:cNvSpPr/>
          <p:nvPr/>
        </p:nvSpPr>
        <p:spPr>
          <a:xfrm>
            <a:off x="-97703" y="651837"/>
            <a:ext cx="137091" cy="88360"/>
          </a:xfrm>
          <a:custGeom>
            <a:avLst/>
            <a:gdLst/>
            <a:ahLst/>
            <a:cxnLst/>
            <a:rect l="l" t="t" r="r" b="b"/>
            <a:pathLst>
              <a:path w="4504" h="2903" extrusionOk="0">
                <a:moveTo>
                  <a:pt x="0" y="0"/>
                </a:moveTo>
                <a:lnTo>
                  <a:pt x="0" y="2902"/>
                </a:lnTo>
                <a:lnTo>
                  <a:pt x="4503" y="2902"/>
                </a:lnTo>
                <a:lnTo>
                  <a:pt x="4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8"/>
          <p:cNvSpPr/>
          <p:nvPr/>
        </p:nvSpPr>
        <p:spPr>
          <a:xfrm>
            <a:off x="-166228" y="86894"/>
            <a:ext cx="274151" cy="77190"/>
          </a:xfrm>
          <a:custGeom>
            <a:avLst/>
            <a:gdLst/>
            <a:ahLst/>
            <a:cxnLst/>
            <a:rect l="l" t="t" r="r" b="b"/>
            <a:pathLst>
              <a:path w="9007" h="2536" extrusionOk="0">
                <a:moveTo>
                  <a:pt x="0" y="0"/>
                </a:moveTo>
                <a:lnTo>
                  <a:pt x="0" y="2535"/>
                </a:lnTo>
                <a:lnTo>
                  <a:pt x="9006" y="2535"/>
                </a:lnTo>
                <a:lnTo>
                  <a:pt x="9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8"/>
          <p:cNvSpPr/>
          <p:nvPr/>
        </p:nvSpPr>
        <p:spPr>
          <a:xfrm>
            <a:off x="8732905" y="2315017"/>
            <a:ext cx="120867" cy="33542"/>
          </a:xfrm>
          <a:custGeom>
            <a:avLst/>
            <a:gdLst/>
            <a:ahLst/>
            <a:cxnLst/>
            <a:rect l="l" t="t" r="r" b="b"/>
            <a:pathLst>
              <a:path w="3971" h="1102" extrusionOk="0">
                <a:moveTo>
                  <a:pt x="1" y="1"/>
                </a:moveTo>
                <a:lnTo>
                  <a:pt x="1" y="1102"/>
                </a:lnTo>
                <a:lnTo>
                  <a:pt x="3970" y="1102"/>
                </a:lnTo>
                <a:lnTo>
                  <a:pt x="39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8"/>
          <p:cNvSpPr/>
          <p:nvPr/>
        </p:nvSpPr>
        <p:spPr>
          <a:xfrm>
            <a:off x="9094275" y="130700"/>
            <a:ext cx="584857" cy="28100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1"/>
                </a:moveTo>
                <a:lnTo>
                  <a:pt x="1" y="1869"/>
                </a:lnTo>
                <a:lnTo>
                  <a:pt x="19215" y="1869"/>
                </a:lnTo>
                <a:lnTo>
                  <a:pt x="19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8"/>
          <p:cNvSpPr/>
          <p:nvPr/>
        </p:nvSpPr>
        <p:spPr>
          <a:xfrm>
            <a:off x="-51942" y="3263842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8"/>
          <p:cNvSpPr/>
          <p:nvPr/>
        </p:nvSpPr>
        <p:spPr>
          <a:xfrm>
            <a:off x="120638" y="3752257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8"/>
          <p:cNvSpPr/>
          <p:nvPr/>
        </p:nvSpPr>
        <p:spPr>
          <a:xfrm>
            <a:off x="69986" y="3340126"/>
            <a:ext cx="280228" cy="43124"/>
          </a:xfrm>
          <a:custGeom>
            <a:avLst/>
            <a:gdLst/>
            <a:ahLst/>
            <a:cxnLst/>
            <a:rect l="l" t="t" r="r" b="b"/>
            <a:pathLst>
              <a:path w="4638" h="2970" extrusionOk="0">
                <a:moveTo>
                  <a:pt x="1" y="1"/>
                </a:moveTo>
                <a:lnTo>
                  <a:pt x="1" y="2970"/>
                </a:lnTo>
                <a:lnTo>
                  <a:pt x="4638" y="2970"/>
                </a:lnTo>
                <a:lnTo>
                  <a:pt x="46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8"/>
          <p:cNvSpPr/>
          <p:nvPr/>
        </p:nvSpPr>
        <p:spPr>
          <a:xfrm>
            <a:off x="80550" y="3018698"/>
            <a:ext cx="281273" cy="52952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8"/>
          <p:cNvSpPr/>
          <p:nvPr/>
        </p:nvSpPr>
        <p:spPr>
          <a:xfrm>
            <a:off x="104969" y="3463331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8"/>
          <p:cNvSpPr/>
          <p:nvPr/>
        </p:nvSpPr>
        <p:spPr>
          <a:xfrm>
            <a:off x="-253986" y="3400902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8"/>
          <p:cNvSpPr/>
          <p:nvPr/>
        </p:nvSpPr>
        <p:spPr>
          <a:xfrm>
            <a:off x="9011213" y="3758046"/>
            <a:ext cx="141139" cy="39630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8"/>
          <p:cNvSpPr/>
          <p:nvPr/>
        </p:nvSpPr>
        <p:spPr>
          <a:xfrm>
            <a:off x="-377926" y="1091475"/>
            <a:ext cx="280238" cy="79198"/>
          </a:xfrm>
          <a:custGeom>
            <a:avLst/>
            <a:gdLst/>
            <a:ahLst/>
            <a:cxnLst/>
            <a:rect l="l" t="t" r="r" b="b"/>
            <a:pathLst>
              <a:path w="9207" h="2602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8"/>
          <p:cNvSpPr/>
          <p:nvPr/>
        </p:nvSpPr>
        <p:spPr>
          <a:xfrm>
            <a:off x="248246" y="47038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8"/>
          <p:cNvSpPr/>
          <p:nvPr/>
        </p:nvSpPr>
        <p:spPr>
          <a:xfrm>
            <a:off x="9100564" y="4992687"/>
            <a:ext cx="281273" cy="7922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8"/>
          <p:cNvSpPr/>
          <p:nvPr/>
        </p:nvSpPr>
        <p:spPr>
          <a:xfrm>
            <a:off x="313287" y="5124118"/>
            <a:ext cx="151628" cy="4256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8"/>
          <p:cNvSpPr/>
          <p:nvPr/>
        </p:nvSpPr>
        <p:spPr>
          <a:xfrm>
            <a:off x="-398556" y="2162781"/>
            <a:ext cx="629313" cy="621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8"/>
          <p:cNvSpPr/>
          <p:nvPr/>
        </p:nvSpPr>
        <p:spPr>
          <a:xfrm>
            <a:off x="8914877" y="4465237"/>
            <a:ext cx="266117" cy="42566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1" y="1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8"/>
          <p:cNvSpPr/>
          <p:nvPr/>
        </p:nvSpPr>
        <p:spPr>
          <a:xfrm>
            <a:off x="8752265" y="4496288"/>
            <a:ext cx="234503" cy="38218"/>
          </a:xfrm>
          <a:custGeom>
            <a:avLst/>
            <a:gdLst/>
            <a:ahLst/>
            <a:cxnLst/>
            <a:rect l="l" t="t" r="r" b="b"/>
            <a:pathLst>
              <a:path w="7173" h="1169" extrusionOk="0">
                <a:moveTo>
                  <a:pt x="1" y="1"/>
                </a:moveTo>
                <a:lnTo>
                  <a:pt x="1" y="1168"/>
                </a:lnTo>
                <a:lnTo>
                  <a:pt x="7172" y="1168"/>
                </a:lnTo>
                <a:lnTo>
                  <a:pt x="71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8"/>
          <p:cNvSpPr/>
          <p:nvPr/>
        </p:nvSpPr>
        <p:spPr>
          <a:xfrm>
            <a:off x="9070484" y="4590475"/>
            <a:ext cx="531178" cy="74229"/>
          </a:xfrm>
          <a:custGeom>
            <a:avLst/>
            <a:gdLst/>
            <a:ahLst/>
            <a:cxnLst/>
            <a:rect l="l" t="t" r="r" b="b"/>
            <a:pathLst>
              <a:path w="24752" h="2270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8"/>
          <p:cNvSpPr/>
          <p:nvPr/>
        </p:nvSpPr>
        <p:spPr>
          <a:xfrm>
            <a:off x="-354569" y="4742224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8"/>
          <p:cNvSpPr/>
          <p:nvPr/>
        </p:nvSpPr>
        <p:spPr>
          <a:xfrm>
            <a:off x="134275" y="1004838"/>
            <a:ext cx="151639" cy="71724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8"/>
          <p:cNvSpPr/>
          <p:nvPr/>
        </p:nvSpPr>
        <p:spPr>
          <a:xfrm>
            <a:off x="-279868" y="4863824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8"/>
          <p:cNvSpPr/>
          <p:nvPr/>
        </p:nvSpPr>
        <p:spPr>
          <a:xfrm>
            <a:off x="-49221" y="5071568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8"/>
          <p:cNvSpPr/>
          <p:nvPr/>
        </p:nvSpPr>
        <p:spPr>
          <a:xfrm>
            <a:off x="62260" y="4556447"/>
            <a:ext cx="181549" cy="2810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8"/>
          <p:cNvSpPr/>
          <p:nvPr/>
        </p:nvSpPr>
        <p:spPr>
          <a:xfrm>
            <a:off x="-123731" y="4182124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8"/>
          <p:cNvSpPr/>
          <p:nvPr/>
        </p:nvSpPr>
        <p:spPr>
          <a:xfrm>
            <a:off x="-152408" y="4496836"/>
            <a:ext cx="134170" cy="37139"/>
          </a:xfrm>
          <a:custGeom>
            <a:avLst/>
            <a:gdLst/>
            <a:ahLst/>
            <a:cxnLst/>
            <a:rect l="l" t="t" r="r" b="b"/>
            <a:pathLst>
              <a:path w="4104" h="1136" extrusionOk="0">
                <a:moveTo>
                  <a:pt x="1" y="1"/>
                </a:moveTo>
                <a:lnTo>
                  <a:pt x="1" y="1135"/>
                </a:lnTo>
                <a:lnTo>
                  <a:pt x="4104" y="1135"/>
                </a:lnTo>
                <a:lnTo>
                  <a:pt x="4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8"/>
          <p:cNvSpPr/>
          <p:nvPr/>
        </p:nvSpPr>
        <p:spPr>
          <a:xfrm>
            <a:off x="8831074" y="1511100"/>
            <a:ext cx="960254" cy="52948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1" y="0"/>
                </a:moveTo>
                <a:lnTo>
                  <a:pt x="1" y="2235"/>
                </a:lnTo>
                <a:lnTo>
                  <a:pt x="24752" y="2235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8"/>
          <p:cNvSpPr/>
          <p:nvPr/>
        </p:nvSpPr>
        <p:spPr>
          <a:xfrm>
            <a:off x="8607795" y="698109"/>
            <a:ext cx="181549" cy="62174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8"/>
          <p:cNvSpPr/>
          <p:nvPr/>
        </p:nvSpPr>
        <p:spPr>
          <a:xfrm>
            <a:off x="8597400" y="124237"/>
            <a:ext cx="302111" cy="62153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0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8"/>
          <p:cNvSpPr/>
          <p:nvPr/>
        </p:nvSpPr>
        <p:spPr>
          <a:xfrm>
            <a:off x="8972121" y="1455973"/>
            <a:ext cx="276620" cy="67727"/>
          </a:xfrm>
          <a:custGeom>
            <a:avLst/>
            <a:gdLst/>
            <a:ahLst/>
            <a:cxnLst/>
            <a:rect l="l" t="t" r="r" b="b"/>
            <a:pathLst>
              <a:path w="4637" h="2937" extrusionOk="0">
                <a:moveTo>
                  <a:pt x="0" y="1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8"/>
          <p:cNvSpPr/>
          <p:nvPr/>
        </p:nvSpPr>
        <p:spPr>
          <a:xfrm>
            <a:off x="8873024" y="1879671"/>
            <a:ext cx="133058" cy="38218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8"/>
          <p:cNvSpPr/>
          <p:nvPr/>
        </p:nvSpPr>
        <p:spPr>
          <a:xfrm>
            <a:off x="-579762" y="2863401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8"/>
          <p:cNvSpPr/>
          <p:nvPr/>
        </p:nvSpPr>
        <p:spPr>
          <a:xfrm>
            <a:off x="-387275" y="386675"/>
            <a:ext cx="629320" cy="425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0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8"/>
          <p:cNvSpPr/>
          <p:nvPr/>
        </p:nvSpPr>
        <p:spPr>
          <a:xfrm>
            <a:off x="9233900" y="2021250"/>
            <a:ext cx="204350" cy="32550"/>
          </a:xfrm>
          <a:custGeom>
            <a:avLst/>
            <a:gdLst/>
            <a:ahLst/>
            <a:cxnLst/>
            <a:rect l="l" t="t" r="r" b="b"/>
            <a:pathLst>
              <a:path w="8174" h="1302" extrusionOk="0">
                <a:moveTo>
                  <a:pt x="1" y="1"/>
                </a:moveTo>
                <a:lnTo>
                  <a:pt x="1" y="1302"/>
                </a:lnTo>
                <a:lnTo>
                  <a:pt x="8173" y="1302"/>
                </a:lnTo>
                <a:lnTo>
                  <a:pt x="8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8"/>
          <p:cNvSpPr/>
          <p:nvPr/>
        </p:nvSpPr>
        <p:spPr>
          <a:xfrm>
            <a:off x="9108125" y="2921650"/>
            <a:ext cx="406150" cy="6507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3"/>
                </a:lnTo>
                <a:lnTo>
                  <a:pt x="16245" y="2603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8"/>
          <p:cNvSpPr/>
          <p:nvPr/>
        </p:nvSpPr>
        <p:spPr>
          <a:xfrm>
            <a:off x="8875325" y="3611550"/>
            <a:ext cx="128450" cy="35900"/>
          </a:xfrm>
          <a:custGeom>
            <a:avLst/>
            <a:gdLst/>
            <a:ahLst/>
            <a:cxnLst/>
            <a:rect l="l" t="t" r="r" b="b"/>
            <a:pathLst>
              <a:path w="5138" h="1436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8"/>
          <p:cNvSpPr/>
          <p:nvPr/>
        </p:nvSpPr>
        <p:spPr>
          <a:xfrm rot="10800000" flipH="1">
            <a:off x="8738100" y="3387914"/>
            <a:ext cx="181552" cy="32125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8"/>
          <p:cNvSpPr/>
          <p:nvPr/>
        </p:nvSpPr>
        <p:spPr>
          <a:xfrm>
            <a:off x="8756925" y="5015900"/>
            <a:ext cx="225175" cy="36725"/>
          </a:xfrm>
          <a:custGeom>
            <a:avLst/>
            <a:gdLst/>
            <a:ahLst/>
            <a:cxnLst/>
            <a:rect l="l" t="t" r="r" b="b"/>
            <a:pathLst>
              <a:path w="9007" h="1469" extrusionOk="0">
                <a:moveTo>
                  <a:pt x="0" y="0"/>
                </a:moveTo>
                <a:lnTo>
                  <a:pt x="0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8"/>
          <p:cNvSpPr/>
          <p:nvPr/>
        </p:nvSpPr>
        <p:spPr>
          <a:xfrm rot="-5400000" flipH="1">
            <a:off x="2459211" y="-277785"/>
            <a:ext cx="1237974" cy="30976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8"/>
          <p:cNvSpPr/>
          <p:nvPr/>
        </p:nvSpPr>
        <p:spPr>
          <a:xfrm rot="5400000">
            <a:off x="5577069" y="302056"/>
            <a:ext cx="131305" cy="43126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8"/>
          <p:cNvSpPr/>
          <p:nvPr/>
        </p:nvSpPr>
        <p:spPr>
          <a:xfrm rot="5400000">
            <a:off x="3169360" y="292600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8"/>
          <p:cNvSpPr/>
          <p:nvPr/>
        </p:nvSpPr>
        <p:spPr>
          <a:xfrm rot="5400000">
            <a:off x="2968732" y="-296311"/>
            <a:ext cx="577267" cy="56149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0" y="0"/>
                </a:moveTo>
                <a:lnTo>
                  <a:pt x="0" y="1868"/>
                </a:lnTo>
                <a:lnTo>
                  <a:pt x="19214" y="1868"/>
                </a:lnTo>
                <a:lnTo>
                  <a:pt x="19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8"/>
          <p:cNvSpPr/>
          <p:nvPr/>
        </p:nvSpPr>
        <p:spPr>
          <a:xfrm rot="5400000">
            <a:off x="2209039" y="164437"/>
            <a:ext cx="378243" cy="55151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0" y="0"/>
                </a:moveTo>
                <a:lnTo>
                  <a:pt x="0" y="2602"/>
                </a:lnTo>
                <a:lnTo>
                  <a:pt x="16278" y="2602"/>
                </a:lnTo>
                <a:lnTo>
                  <a:pt x="1627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8"/>
          <p:cNvSpPr/>
          <p:nvPr/>
        </p:nvSpPr>
        <p:spPr>
          <a:xfrm rot="-5400000" flipH="1">
            <a:off x="6294916" y="61539"/>
            <a:ext cx="681471" cy="40074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8"/>
          <p:cNvSpPr/>
          <p:nvPr/>
        </p:nvSpPr>
        <p:spPr>
          <a:xfrm rot="5400000">
            <a:off x="4750576" y="309438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8"/>
          <p:cNvSpPr/>
          <p:nvPr/>
        </p:nvSpPr>
        <p:spPr>
          <a:xfrm rot="-5400000" flipH="1">
            <a:off x="3642154" y="-245900"/>
            <a:ext cx="743577" cy="28099"/>
          </a:xfrm>
          <a:custGeom>
            <a:avLst/>
            <a:gdLst/>
            <a:ahLst/>
            <a:cxnLst/>
            <a:rect l="l" t="t" r="r" b="b"/>
            <a:pathLst>
              <a:path w="43465" h="702" extrusionOk="0">
                <a:moveTo>
                  <a:pt x="0" y="1"/>
                </a:moveTo>
                <a:lnTo>
                  <a:pt x="0" y="701"/>
                </a:lnTo>
                <a:lnTo>
                  <a:pt x="43465" y="701"/>
                </a:lnTo>
                <a:lnTo>
                  <a:pt x="434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8"/>
          <p:cNvSpPr/>
          <p:nvPr/>
        </p:nvSpPr>
        <p:spPr>
          <a:xfrm rot="5400000">
            <a:off x="3853124" y="-790871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8"/>
          <p:cNvSpPr/>
          <p:nvPr/>
        </p:nvSpPr>
        <p:spPr>
          <a:xfrm rot="5400000">
            <a:off x="3680766" y="-532469"/>
            <a:ext cx="139307" cy="39115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8"/>
          <p:cNvSpPr/>
          <p:nvPr/>
        </p:nvSpPr>
        <p:spPr>
          <a:xfrm rot="5400000">
            <a:off x="3516405" y="-220109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8"/>
          <p:cNvSpPr/>
          <p:nvPr/>
        </p:nvSpPr>
        <p:spPr>
          <a:xfrm rot="5400000">
            <a:off x="3717331" y="-821424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8"/>
          <p:cNvSpPr/>
          <p:nvPr/>
        </p:nvSpPr>
        <p:spPr>
          <a:xfrm rot="5400000">
            <a:off x="4141740" y="-125467"/>
            <a:ext cx="681484" cy="55151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8"/>
          <p:cNvSpPr/>
          <p:nvPr/>
        </p:nvSpPr>
        <p:spPr>
          <a:xfrm rot="5400000">
            <a:off x="4363215" y="-290813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8"/>
          <p:cNvSpPr/>
          <p:nvPr/>
        </p:nvSpPr>
        <p:spPr>
          <a:xfrm rot="5400000">
            <a:off x="4559137" y="-619013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8"/>
          <p:cNvSpPr/>
          <p:nvPr/>
        </p:nvSpPr>
        <p:spPr>
          <a:xfrm rot="5400000">
            <a:off x="4152272" y="-448642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8"/>
          <p:cNvSpPr/>
          <p:nvPr/>
        </p:nvSpPr>
        <p:spPr>
          <a:xfrm rot="5400000">
            <a:off x="4192363" y="69541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8"/>
          <p:cNvSpPr/>
          <p:nvPr/>
        </p:nvSpPr>
        <p:spPr>
          <a:xfrm rot="5400000">
            <a:off x="4386228" y="-107404"/>
            <a:ext cx="139337" cy="88205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1" y="0"/>
                </a:moveTo>
                <a:lnTo>
                  <a:pt x="1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8"/>
          <p:cNvSpPr/>
          <p:nvPr/>
        </p:nvSpPr>
        <p:spPr>
          <a:xfrm rot="5400000">
            <a:off x="5548686" y="-375964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8"/>
          <p:cNvSpPr/>
          <p:nvPr/>
        </p:nvSpPr>
        <p:spPr>
          <a:xfrm rot="5400000">
            <a:off x="4226432" y="-321367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1"/>
                </a:moveTo>
                <a:lnTo>
                  <a:pt x="1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8"/>
          <p:cNvSpPr/>
          <p:nvPr/>
        </p:nvSpPr>
        <p:spPr>
          <a:xfrm rot="5400000">
            <a:off x="5091468" y="71276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8"/>
          <p:cNvSpPr/>
          <p:nvPr/>
        </p:nvSpPr>
        <p:spPr>
          <a:xfrm rot="5400000">
            <a:off x="5921020" y="-55651"/>
            <a:ext cx="122273" cy="35120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8"/>
          <p:cNvSpPr/>
          <p:nvPr/>
        </p:nvSpPr>
        <p:spPr>
          <a:xfrm rot="5400000">
            <a:off x="2692126" y="-259424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8"/>
          <p:cNvSpPr/>
          <p:nvPr/>
        </p:nvSpPr>
        <p:spPr>
          <a:xfrm rot="5400000">
            <a:off x="6152896" y="82862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8"/>
          <p:cNvSpPr/>
          <p:nvPr/>
        </p:nvSpPr>
        <p:spPr>
          <a:xfrm rot="5400000">
            <a:off x="4368510" y="117290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8"/>
          <p:cNvSpPr/>
          <p:nvPr/>
        </p:nvSpPr>
        <p:spPr>
          <a:xfrm rot="5400000">
            <a:off x="6060936" y="-258322"/>
            <a:ext cx="1685100" cy="52965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8"/>
          <p:cNvSpPr/>
          <p:nvPr/>
        </p:nvSpPr>
        <p:spPr>
          <a:xfrm rot="5400000">
            <a:off x="5462898" y="8904"/>
            <a:ext cx="753401" cy="22925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8"/>
          <p:cNvSpPr/>
          <p:nvPr/>
        </p:nvSpPr>
        <p:spPr>
          <a:xfrm rot="5400000">
            <a:off x="2504128" y="236749"/>
            <a:ext cx="489269" cy="28102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8"/>
          <p:cNvSpPr/>
          <p:nvPr/>
        </p:nvSpPr>
        <p:spPr>
          <a:xfrm rot="5400000">
            <a:off x="6147106" y="-400504"/>
            <a:ext cx="489269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8"/>
          <p:cNvSpPr/>
          <p:nvPr/>
        </p:nvSpPr>
        <p:spPr>
          <a:xfrm rot="5400000">
            <a:off x="3390802" y="-115020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8"/>
          <p:cNvSpPr/>
          <p:nvPr/>
        </p:nvSpPr>
        <p:spPr>
          <a:xfrm rot="5400000">
            <a:off x="5015019" y="-163169"/>
            <a:ext cx="614308" cy="3637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8"/>
          <p:cNvSpPr/>
          <p:nvPr/>
        </p:nvSpPr>
        <p:spPr>
          <a:xfrm rot="5400000">
            <a:off x="1950895" y="-245879"/>
            <a:ext cx="1129158" cy="28098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8"/>
          <p:cNvSpPr/>
          <p:nvPr/>
        </p:nvSpPr>
        <p:spPr>
          <a:xfrm rot="5400000">
            <a:off x="2017587" y="285664"/>
            <a:ext cx="390148" cy="52952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8"/>
          <p:cNvSpPr/>
          <p:nvPr/>
        </p:nvSpPr>
        <p:spPr>
          <a:xfrm rot="5400000">
            <a:off x="2739447" y="156039"/>
            <a:ext cx="390153" cy="69074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8"/>
          <p:cNvSpPr/>
          <p:nvPr/>
        </p:nvSpPr>
        <p:spPr>
          <a:xfrm rot="5400000">
            <a:off x="5063763" y="-455899"/>
            <a:ext cx="96639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8"/>
          <p:cNvSpPr/>
          <p:nvPr/>
        </p:nvSpPr>
        <p:spPr>
          <a:xfrm rot="-5400000" flipH="1">
            <a:off x="5185881" y="238442"/>
            <a:ext cx="489103" cy="30152"/>
          </a:xfrm>
          <a:custGeom>
            <a:avLst/>
            <a:gdLst/>
            <a:ahLst/>
            <a:cxnLst/>
            <a:rect l="l" t="t" r="r" b="b"/>
            <a:pathLst>
              <a:path w="5004" h="2336" extrusionOk="0">
                <a:moveTo>
                  <a:pt x="0" y="1"/>
                </a:moveTo>
                <a:lnTo>
                  <a:pt x="0" y="2336"/>
                </a:lnTo>
                <a:lnTo>
                  <a:pt x="5004" y="2336"/>
                </a:lnTo>
                <a:lnTo>
                  <a:pt x="50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8"/>
          <p:cNvSpPr/>
          <p:nvPr/>
        </p:nvSpPr>
        <p:spPr>
          <a:xfrm rot="5400000">
            <a:off x="5680938" y="33768"/>
            <a:ext cx="137091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8"/>
          <p:cNvSpPr/>
          <p:nvPr/>
        </p:nvSpPr>
        <p:spPr>
          <a:xfrm rot="5400000">
            <a:off x="6414299" y="-132722"/>
            <a:ext cx="137091" cy="88360"/>
          </a:xfrm>
          <a:custGeom>
            <a:avLst/>
            <a:gdLst/>
            <a:ahLst/>
            <a:cxnLst/>
            <a:rect l="l" t="t" r="r" b="b"/>
            <a:pathLst>
              <a:path w="4504" h="2903" extrusionOk="0">
                <a:moveTo>
                  <a:pt x="0" y="0"/>
                </a:moveTo>
                <a:lnTo>
                  <a:pt x="0" y="2902"/>
                </a:lnTo>
                <a:lnTo>
                  <a:pt x="4503" y="2902"/>
                </a:lnTo>
                <a:lnTo>
                  <a:pt x="4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8"/>
          <p:cNvSpPr/>
          <p:nvPr/>
        </p:nvSpPr>
        <p:spPr>
          <a:xfrm rot="5400000">
            <a:off x="6916297" y="-127132"/>
            <a:ext cx="274151" cy="77190"/>
          </a:xfrm>
          <a:custGeom>
            <a:avLst/>
            <a:gdLst/>
            <a:ahLst/>
            <a:cxnLst/>
            <a:rect l="l" t="t" r="r" b="b"/>
            <a:pathLst>
              <a:path w="9007" h="2536" extrusionOk="0">
                <a:moveTo>
                  <a:pt x="0" y="0"/>
                </a:moveTo>
                <a:lnTo>
                  <a:pt x="0" y="2535"/>
                </a:lnTo>
                <a:lnTo>
                  <a:pt x="9006" y="2535"/>
                </a:lnTo>
                <a:lnTo>
                  <a:pt x="9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8"/>
          <p:cNvSpPr/>
          <p:nvPr/>
        </p:nvSpPr>
        <p:spPr>
          <a:xfrm rot="5400000">
            <a:off x="3866274" y="-83917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8"/>
          <p:cNvSpPr/>
          <p:nvPr/>
        </p:nvSpPr>
        <p:spPr>
          <a:xfrm rot="5400000">
            <a:off x="3377843" y="88679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8"/>
          <p:cNvSpPr/>
          <p:nvPr/>
        </p:nvSpPr>
        <p:spPr>
          <a:xfrm rot="5400000">
            <a:off x="3677058" y="129154"/>
            <a:ext cx="280228" cy="43124"/>
          </a:xfrm>
          <a:custGeom>
            <a:avLst/>
            <a:gdLst/>
            <a:ahLst/>
            <a:cxnLst/>
            <a:rect l="l" t="t" r="r" b="b"/>
            <a:pathLst>
              <a:path w="4638" h="2970" extrusionOk="0">
                <a:moveTo>
                  <a:pt x="1" y="1"/>
                </a:moveTo>
                <a:lnTo>
                  <a:pt x="1" y="2970"/>
                </a:lnTo>
                <a:lnTo>
                  <a:pt x="4638" y="2970"/>
                </a:lnTo>
                <a:lnTo>
                  <a:pt x="46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8"/>
          <p:cNvSpPr/>
          <p:nvPr/>
        </p:nvSpPr>
        <p:spPr>
          <a:xfrm rot="5400000">
            <a:off x="3993050" y="135327"/>
            <a:ext cx="281273" cy="52952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8"/>
          <p:cNvSpPr/>
          <p:nvPr/>
        </p:nvSpPr>
        <p:spPr>
          <a:xfrm rot="5400000">
            <a:off x="3636316" y="90252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8"/>
          <p:cNvSpPr/>
          <p:nvPr/>
        </p:nvSpPr>
        <p:spPr>
          <a:xfrm rot="5400000">
            <a:off x="3698746" y="-268703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8"/>
          <p:cNvSpPr/>
          <p:nvPr/>
        </p:nvSpPr>
        <p:spPr>
          <a:xfrm rot="5400000">
            <a:off x="5907668" y="-336790"/>
            <a:ext cx="280238" cy="79198"/>
          </a:xfrm>
          <a:custGeom>
            <a:avLst/>
            <a:gdLst/>
            <a:ahLst/>
            <a:cxnLst/>
            <a:rect l="l" t="t" r="r" b="b"/>
            <a:pathLst>
              <a:path w="9207" h="2602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8"/>
          <p:cNvSpPr/>
          <p:nvPr/>
        </p:nvSpPr>
        <p:spPr>
          <a:xfrm rot="5400000">
            <a:off x="7052609" y="233529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8"/>
          <p:cNvSpPr/>
          <p:nvPr/>
        </p:nvSpPr>
        <p:spPr>
          <a:xfrm rot="5400000">
            <a:off x="1957646" y="308434"/>
            <a:ext cx="151628" cy="4256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8"/>
          <p:cNvSpPr/>
          <p:nvPr/>
        </p:nvSpPr>
        <p:spPr>
          <a:xfrm rot="5400000">
            <a:off x="4670348" y="-174358"/>
            <a:ext cx="629313" cy="621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8"/>
          <p:cNvSpPr/>
          <p:nvPr/>
        </p:nvSpPr>
        <p:spPr>
          <a:xfrm rot="5400000">
            <a:off x="2384787" y="-385053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8"/>
          <p:cNvSpPr/>
          <p:nvPr/>
        </p:nvSpPr>
        <p:spPr>
          <a:xfrm rot="5400000">
            <a:off x="6062341" y="114849"/>
            <a:ext cx="151639" cy="71724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8"/>
          <p:cNvSpPr/>
          <p:nvPr/>
        </p:nvSpPr>
        <p:spPr>
          <a:xfrm rot="5400000">
            <a:off x="2121432" y="-230745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8"/>
          <p:cNvSpPr/>
          <p:nvPr/>
        </p:nvSpPr>
        <p:spPr>
          <a:xfrm rot="5400000">
            <a:off x="2021655" y="-61152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8"/>
          <p:cNvSpPr/>
          <p:nvPr/>
        </p:nvSpPr>
        <p:spPr>
          <a:xfrm rot="5400000">
            <a:off x="2517590" y="79601"/>
            <a:ext cx="181549" cy="2810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8"/>
          <p:cNvSpPr/>
          <p:nvPr/>
        </p:nvSpPr>
        <p:spPr>
          <a:xfrm rot="5400000">
            <a:off x="2944363" y="-153659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8"/>
          <p:cNvSpPr/>
          <p:nvPr/>
        </p:nvSpPr>
        <p:spPr>
          <a:xfrm rot="5400000">
            <a:off x="2596371" y="-163276"/>
            <a:ext cx="134170" cy="37139"/>
          </a:xfrm>
          <a:custGeom>
            <a:avLst/>
            <a:gdLst/>
            <a:ahLst/>
            <a:cxnLst/>
            <a:rect l="l" t="t" r="r" b="b"/>
            <a:pathLst>
              <a:path w="4104" h="1136" extrusionOk="0">
                <a:moveTo>
                  <a:pt x="1" y="1"/>
                </a:moveTo>
                <a:lnTo>
                  <a:pt x="1" y="1135"/>
                </a:lnTo>
                <a:lnTo>
                  <a:pt x="4104" y="1135"/>
                </a:lnTo>
                <a:lnTo>
                  <a:pt x="4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8"/>
          <p:cNvSpPr/>
          <p:nvPr/>
        </p:nvSpPr>
        <p:spPr>
          <a:xfrm rot="5400000">
            <a:off x="4012786" y="-410698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8"/>
          <p:cNvSpPr/>
          <p:nvPr/>
        </p:nvSpPr>
        <p:spPr>
          <a:xfrm rot="5400000">
            <a:off x="6456251" y="-153274"/>
            <a:ext cx="629320" cy="425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0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8"/>
          <p:cNvSpPr/>
          <p:nvPr/>
        </p:nvSpPr>
        <p:spPr>
          <a:xfrm rot="5400000" flipH="1">
            <a:off x="5446814" y="5273581"/>
            <a:ext cx="1237974" cy="30976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8"/>
          <p:cNvSpPr/>
          <p:nvPr/>
        </p:nvSpPr>
        <p:spPr>
          <a:xfrm rot="-5400000">
            <a:off x="3435626" y="4681591"/>
            <a:ext cx="131305" cy="43126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8"/>
          <p:cNvSpPr/>
          <p:nvPr/>
        </p:nvSpPr>
        <p:spPr>
          <a:xfrm rot="-5400000">
            <a:off x="5730064" y="4695086"/>
            <a:ext cx="244576" cy="39085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8"/>
          <p:cNvSpPr/>
          <p:nvPr/>
        </p:nvSpPr>
        <p:spPr>
          <a:xfrm rot="-5400000">
            <a:off x="5598001" y="5266933"/>
            <a:ext cx="577267" cy="56149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0" y="0"/>
                </a:moveTo>
                <a:lnTo>
                  <a:pt x="0" y="1868"/>
                </a:lnTo>
                <a:lnTo>
                  <a:pt x="19214" y="1868"/>
                </a:lnTo>
                <a:lnTo>
                  <a:pt x="19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8"/>
          <p:cNvSpPr/>
          <p:nvPr/>
        </p:nvSpPr>
        <p:spPr>
          <a:xfrm rot="-5400000">
            <a:off x="6556718" y="4807184"/>
            <a:ext cx="378243" cy="55151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0" y="0"/>
                </a:moveTo>
                <a:lnTo>
                  <a:pt x="0" y="2602"/>
                </a:lnTo>
                <a:lnTo>
                  <a:pt x="16278" y="2602"/>
                </a:lnTo>
                <a:lnTo>
                  <a:pt x="1627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8"/>
          <p:cNvSpPr/>
          <p:nvPr/>
        </p:nvSpPr>
        <p:spPr>
          <a:xfrm rot="5400000" flipH="1">
            <a:off x="2167613" y="4925158"/>
            <a:ext cx="681471" cy="40074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0" y="0"/>
                </a:moveTo>
                <a:lnTo>
                  <a:pt x="0" y="1134"/>
                </a:lnTo>
                <a:lnTo>
                  <a:pt x="7172" y="1134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8"/>
          <p:cNvSpPr/>
          <p:nvPr/>
        </p:nvSpPr>
        <p:spPr>
          <a:xfrm rot="-5400000">
            <a:off x="4176937" y="4682214"/>
            <a:ext cx="216486" cy="35120"/>
          </a:xfrm>
          <a:custGeom>
            <a:avLst/>
            <a:gdLst/>
            <a:ahLst/>
            <a:cxnLst/>
            <a:rect l="l" t="t" r="r" b="b"/>
            <a:pathLst>
              <a:path w="7206" h="1169" extrusionOk="0">
                <a:moveTo>
                  <a:pt x="0" y="1"/>
                </a:moveTo>
                <a:lnTo>
                  <a:pt x="0" y="1168"/>
                </a:lnTo>
                <a:lnTo>
                  <a:pt x="7205" y="1168"/>
                </a:lnTo>
                <a:lnTo>
                  <a:pt x="720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8"/>
          <p:cNvSpPr/>
          <p:nvPr/>
        </p:nvSpPr>
        <p:spPr>
          <a:xfrm rot="5400000" flipH="1">
            <a:off x="4758269" y="5244572"/>
            <a:ext cx="743577" cy="28099"/>
          </a:xfrm>
          <a:custGeom>
            <a:avLst/>
            <a:gdLst/>
            <a:ahLst/>
            <a:cxnLst/>
            <a:rect l="l" t="t" r="r" b="b"/>
            <a:pathLst>
              <a:path w="43465" h="702" extrusionOk="0">
                <a:moveTo>
                  <a:pt x="0" y="1"/>
                </a:moveTo>
                <a:lnTo>
                  <a:pt x="0" y="701"/>
                </a:lnTo>
                <a:lnTo>
                  <a:pt x="43465" y="701"/>
                </a:lnTo>
                <a:lnTo>
                  <a:pt x="434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8"/>
          <p:cNvSpPr/>
          <p:nvPr/>
        </p:nvSpPr>
        <p:spPr>
          <a:xfrm rot="-5400000">
            <a:off x="5216671" y="5796553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8"/>
          <p:cNvSpPr/>
          <p:nvPr/>
        </p:nvSpPr>
        <p:spPr>
          <a:xfrm rot="-5400000">
            <a:off x="5323927" y="5520126"/>
            <a:ext cx="139307" cy="39115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8"/>
          <p:cNvSpPr/>
          <p:nvPr/>
        </p:nvSpPr>
        <p:spPr>
          <a:xfrm rot="-5400000">
            <a:off x="5298840" y="5190731"/>
            <a:ext cx="328755" cy="56149"/>
          </a:xfrm>
          <a:custGeom>
            <a:avLst/>
            <a:gdLst/>
            <a:ahLst/>
            <a:cxnLst/>
            <a:rect l="l" t="t" r="r" b="b"/>
            <a:pathLst>
              <a:path w="10943" h="1869" extrusionOk="0">
                <a:moveTo>
                  <a:pt x="1" y="1"/>
                </a:moveTo>
                <a:lnTo>
                  <a:pt x="1" y="1869"/>
                </a:lnTo>
                <a:lnTo>
                  <a:pt x="10942" y="1869"/>
                </a:lnTo>
                <a:lnTo>
                  <a:pt x="1094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8"/>
          <p:cNvSpPr/>
          <p:nvPr/>
        </p:nvSpPr>
        <p:spPr>
          <a:xfrm rot="-5400000">
            <a:off x="5304366" y="5814098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8"/>
          <p:cNvSpPr/>
          <p:nvPr/>
        </p:nvSpPr>
        <p:spPr>
          <a:xfrm rot="-5400000">
            <a:off x="4320776" y="5097088"/>
            <a:ext cx="681484" cy="55151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8"/>
          <p:cNvSpPr/>
          <p:nvPr/>
        </p:nvSpPr>
        <p:spPr>
          <a:xfrm rot="-5400000">
            <a:off x="4706580" y="5296495"/>
            <a:ext cx="74205" cy="2109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8"/>
          <p:cNvSpPr/>
          <p:nvPr/>
        </p:nvSpPr>
        <p:spPr>
          <a:xfrm rot="-5400000">
            <a:off x="4509666" y="5624695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8"/>
          <p:cNvSpPr/>
          <p:nvPr/>
        </p:nvSpPr>
        <p:spPr>
          <a:xfrm rot="-5400000">
            <a:off x="4916532" y="5454324"/>
            <a:ext cx="75196" cy="2109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8"/>
          <p:cNvSpPr/>
          <p:nvPr/>
        </p:nvSpPr>
        <p:spPr>
          <a:xfrm rot="-5400000">
            <a:off x="4812299" y="4918116"/>
            <a:ext cx="139337" cy="39115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8"/>
          <p:cNvSpPr/>
          <p:nvPr/>
        </p:nvSpPr>
        <p:spPr>
          <a:xfrm rot="-5400000">
            <a:off x="4618435" y="5045971"/>
            <a:ext cx="139337" cy="88205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1" y="0"/>
                </a:moveTo>
                <a:lnTo>
                  <a:pt x="1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8"/>
          <p:cNvSpPr/>
          <p:nvPr/>
        </p:nvSpPr>
        <p:spPr>
          <a:xfrm rot="-5400000">
            <a:off x="3318683" y="5325557"/>
            <a:ext cx="276631" cy="771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8"/>
          <p:cNvSpPr/>
          <p:nvPr/>
        </p:nvSpPr>
        <p:spPr>
          <a:xfrm rot="-5400000">
            <a:off x="4795265" y="5314040"/>
            <a:ext cx="122303" cy="34098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1"/>
                </a:moveTo>
                <a:lnTo>
                  <a:pt x="1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8"/>
          <p:cNvSpPr/>
          <p:nvPr/>
        </p:nvSpPr>
        <p:spPr>
          <a:xfrm rot="-5400000">
            <a:off x="3913214" y="4899348"/>
            <a:ext cx="139319" cy="56148"/>
          </a:xfrm>
          <a:custGeom>
            <a:avLst/>
            <a:gdLst/>
            <a:ahLst/>
            <a:cxnLst/>
            <a:rect l="l" t="t" r="r" b="b"/>
            <a:pathLst>
              <a:path w="4637" h="2970" extrusionOk="0">
                <a:moveTo>
                  <a:pt x="0" y="1"/>
                </a:moveTo>
                <a:lnTo>
                  <a:pt x="0" y="2969"/>
                </a:lnTo>
                <a:lnTo>
                  <a:pt x="4637" y="2969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8"/>
          <p:cNvSpPr/>
          <p:nvPr/>
        </p:nvSpPr>
        <p:spPr>
          <a:xfrm rot="-5400000">
            <a:off x="3100707" y="5047303"/>
            <a:ext cx="122273" cy="35120"/>
          </a:xfrm>
          <a:custGeom>
            <a:avLst/>
            <a:gdLst/>
            <a:ahLst/>
            <a:cxnLst/>
            <a:rect l="l" t="t" r="r" b="b"/>
            <a:pathLst>
              <a:path w="4070" h="1169" extrusionOk="0">
                <a:moveTo>
                  <a:pt x="0" y="1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8"/>
          <p:cNvSpPr/>
          <p:nvPr/>
        </p:nvSpPr>
        <p:spPr>
          <a:xfrm rot="-5400000">
            <a:off x="6180283" y="5231049"/>
            <a:ext cx="271592" cy="55146"/>
          </a:xfrm>
          <a:custGeom>
            <a:avLst/>
            <a:gdLst/>
            <a:ahLst/>
            <a:cxnLst/>
            <a:rect l="l" t="t" r="r" b="b"/>
            <a:pathLst>
              <a:path w="9041" h="4137" extrusionOk="0">
                <a:moveTo>
                  <a:pt x="0" y="0"/>
                </a:moveTo>
                <a:lnTo>
                  <a:pt x="0" y="4137"/>
                </a:lnTo>
                <a:lnTo>
                  <a:pt x="9040" y="4137"/>
                </a:lnTo>
                <a:lnTo>
                  <a:pt x="90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8"/>
          <p:cNvSpPr/>
          <p:nvPr/>
        </p:nvSpPr>
        <p:spPr>
          <a:xfrm rot="-5400000">
            <a:off x="2692384" y="4910923"/>
            <a:ext cx="298720" cy="32987"/>
          </a:xfrm>
          <a:custGeom>
            <a:avLst/>
            <a:gdLst/>
            <a:ahLst/>
            <a:cxnLst/>
            <a:rect l="l" t="t" r="r" b="b"/>
            <a:pathLst>
              <a:path w="10041" h="1268" extrusionOk="0">
                <a:moveTo>
                  <a:pt x="0" y="0"/>
                </a:moveTo>
                <a:lnTo>
                  <a:pt x="0" y="1268"/>
                </a:lnTo>
                <a:lnTo>
                  <a:pt x="10041" y="1268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8"/>
          <p:cNvSpPr/>
          <p:nvPr/>
        </p:nvSpPr>
        <p:spPr>
          <a:xfrm rot="-5400000">
            <a:off x="4161182" y="4842623"/>
            <a:ext cx="614308" cy="66859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8"/>
          <p:cNvSpPr/>
          <p:nvPr/>
        </p:nvSpPr>
        <p:spPr>
          <a:xfrm rot="-5400000">
            <a:off x="1397964" y="5232128"/>
            <a:ext cx="1685099" cy="52965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8"/>
          <p:cNvSpPr/>
          <p:nvPr/>
        </p:nvSpPr>
        <p:spPr>
          <a:xfrm rot="-5400000">
            <a:off x="2927700" y="4994943"/>
            <a:ext cx="753401" cy="22925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4"/>
                </a:lnTo>
                <a:lnTo>
                  <a:pt x="10041" y="1234"/>
                </a:lnTo>
                <a:lnTo>
                  <a:pt x="1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8"/>
          <p:cNvSpPr/>
          <p:nvPr/>
        </p:nvSpPr>
        <p:spPr>
          <a:xfrm rot="-5400000">
            <a:off x="6150604" y="4761921"/>
            <a:ext cx="489268" cy="28102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8"/>
          <p:cNvSpPr/>
          <p:nvPr/>
        </p:nvSpPr>
        <p:spPr>
          <a:xfrm rot="-5400000">
            <a:off x="2507626" y="5373450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8"/>
          <p:cNvSpPr/>
          <p:nvPr/>
        </p:nvSpPr>
        <p:spPr>
          <a:xfrm rot="-5400000">
            <a:off x="5455469" y="5088826"/>
            <a:ext cx="297728" cy="52967"/>
          </a:xfrm>
          <a:custGeom>
            <a:avLst/>
            <a:gdLst/>
            <a:ahLst/>
            <a:cxnLst/>
            <a:rect l="l" t="t" r="r" b="b"/>
            <a:pathLst>
              <a:path w="45734" h="3537" extrusionOk="0">
                <a:moveTo>
                  <a:pt x="1" y="1"/>
                </a:moveTo>
                <a:lnTo>
                  <a:pt x="1" y="3537"/>
                </a:lnTo>
                <a:lnTo>
                  <a:pt x="45733" y="3537"/>
                </a:lnTo>
                <a:lnTo>
                  <a:pt x="457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8"/>
          <p:cNvSpPr/>
          <p:nvPr/>
        </p:nvSpPr>
        <p:spPr>
          <a:xfrm rot="-5400000">
            <a:off x="3514673" y="5153563"/>
            <a:ext cx="614308" cy="36377"/>
          </a:xfrm>
          <a:custGeom>
            <a:avLst/>
            <a:gdLst/>
            <a:ahLst/>
            <a:cxnLst/>
            <a:rect l="l" t="t" r="r" b="b"/>
            <a:pathLst>
              <a:path w="20649" h="2603" extrusionOk="0">
                <a:moveTo>
                  <a:pt x="0" y="0"/>
                </a:moveTo>
                <a:lnTo>
                  <a:pt x="0" y="2602"/>
                </a:lnTo>
                <a:lnTo>
                  <a:pt x="20648" y="2602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8"/>
          <p:cNvSpPr/>
          <p:nvPr/>
        </p:nvSpPr>
        <p:spPr>
          <a:xfrm rot="-5400000">
            <a:off x="6063947" y="5244553"/>
            <a:ext cx="1129158" cy="28098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7"/>
                </a:lnTo>
                <a:lnTo>
                  <a:pt x="56641" y="4037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8"/>
          <p:cNvSpPr/>
          <p:nvPr/>
        </p:nvSpPr>
        <p:spPr>
          <a:xfrm rot="-5400000">
            <a:off x="6736265" y="4688156"/>
            <a:ext cx="390148" cy="52952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8"/>
          <p:cNvSpPr/>
          <p:nvPr/>
        </p:nvSpPr>
        <p:spPr>
          <a:xfrm rot="-5400000">
            <a:off x="6014399" y="4801658"/>
            <a:ext cx="390153" cy="69074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0" y="1"/>
                </a:moveTo>
                <a:lnTo>
                  <a:pt x="0" y="2269"/>
                </a:lnTo>
                <a:lnTo>
                  <a:pt x="24751" y="2269"/>
                </a:lnTo>
                <a:lnTo>
                  <a:pt x="247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8"/>
          <p:cNvSpPr/>
          <p:nvPr/>
        </p:nvSpPr>
        <p:spPr>
          <a:xfrm rot="-5400000">
            <a:off x="3113840" y="5447072"/>
            <a:ext cx="966397" cy="35599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8"/>
          <p:cNvSpPr/>
          <p:nvPr/>
        </p:nvSpPr>
        <p:spPr>
          <a:xfrm rot="5400000" flipH="1">
            <a:off x="3469015" y="4758178"/>
            <a:ext cx="489103" cy="30152"/>
          </a:xfrm>
          <a:custGeom>
            <a:avLst/>
            <a:gdLst/>
            <a:ahLst/>
            <a:cxnLst/>
            <a:rect l="l" t="t" r="r" b="b"/>
            <a:pathLst>
              <a:path w="5004" h="2336" extrusionOk="0">
                <a:moveTo>
                  <a:pt x="0" y="1"/>
                </a:moveTo>
                <a:lnTo>
                  <a:pt x="0" y="2336"/>
                </a:lnTo>
                <a:lnTo>
                  <a:pt x="5004" y="2336"/>
                </a:lnTo>
                <a:lnTo>
                  <a:pt x="50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8"/>
          <p:cNvSpPr/>
          <p:nvPr/>
        </p:nvSpPr>
        <p:spPr>
          <a:xfrm rot="-5400000">
            <a:off x="3325972" y="4953374"/>
            <a:ext cx="137090" cy="39630"/>
          </a:xfrm>
          <a:custGeom>
            <a:avLst/>
            <a:gdLst/>
            <a:ahLst/>
            <a:cxnLst/>
            <a:rect l="l" t="t" r="r" b="b"/>
            <a:pathLst>
              <a:path w="4504" h="1302" extrusionOk="0">
                <a:moveTo>
                  <a:pt x="0" y="1"/>
                </a:moveTo>
                <a:lnTo>
                  <a:pt x="0" y="1302"/>
                </a:lnTo>
                <a:lnTo>
                  <a:pt x="4503" y="1302"/>
                </a:lnTo>
                <a:lnTo>
                  <a:pt x="45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8"/>
          <p:cNvSpPr/>
          <p:nvPr/>
        </p:nvSpPr>
        <p:spPr>
          <a:xfrm rot="-5400000">
            <a:off x="2592611" y="5071134"/>
            <a:ext cx="137090" cy="88360"/>
          </a:xfrm>
          <a:custGeom>
            <a:avLst/>
            <a:gdLst/>
            <a:ahLst/>
            <a:cxnLst/>
            <a:rect l="l" t="t" r="r" b="b"/>
            <a:pathLst>
              <a:path w="4504" h="2903" extrusionOk="0">
                <a:moveTo>
                  <a:pt x="0" y="0"/>
                </a:moveTo>
                <a:lnTo>
                  <a:pt x="0" y="2902"/>
                </a:lnTo>
                <a:lnTo>
                  <a:pt x="4503" y="2902"/>
                </a:lnTo>
                <a:lnTo>
                  <a:pt x="4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8"/>
          <p:cNvSpPr/>
          <p:nvPr/>
        </p:nvSpPr>
        <p:spPr>
          <a:xfrm rot="-5400000">
            <a:off x="1953552" y="5076714"/>
            <a:ext cx="274151" cy="77190"/>
          </a:xfrm>
          <a:custGeom>
            <a:avLst/>
            <a:gdLst/>
            <a:ahLst/>
            <a:cxnLst/>
            <a:rect l="l" t="t" r="r" b="b"/>
            <a:pathLst>
              <a:path w="9007" h="2536" extrusionOk="0">
                <a:moveTo>
                  <a:pt x="0" y="0"/>
                </a:moveTo>
                <a:lnTo>
                  <a:pt x="0" y="2535"/>
                </a:lnTo>
                <a:lnTo>
                  <a:pt x="9006" y="2535"/>
                </a:lnTo>
                <a:lnTo>
                  <a:pt x="9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8"/>
          <p:cNvSpPr/>
          <p:nvPr/>
        </p:nvSpPr>
        <p:spPr>
          <a:xfrm rot="-5400000">
            <a:off x="5201572" y="5089352"/>
            <a:ext cx="76155" cy="21337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8"/>
          <p:cNvSpPr/>
          <p:nvPr/>
        </p:nvSpPr>
        <p:spPr>
          <a:xfrm rot="-5400000">
            <a:off x="5689972" y="4916756"/>
            <a:ext cx="76185" cy="2133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8"/>
          <p:cNvSpPr/>
          <p:nvPr/>
        </p:nvSpPr>
        <p:spPr>
          <a:xfrm rot="-5400000">
            <a:off x="5186714" y="4854493"/>
            <a:ext cx="280228" cy="43124"/>
          </a:xfrm>
          <a:custGeom>
            <a:avLst/>
            <a:gdLst/>
            <a:ahLst/>
            <a:cxnLst/>
            <a:rect l="l" t="t" r="r" b="b"/>
            <a:pathLst>
              <a:path w="4638" h="2970" extrusionOk="0">
                <a:moveTo>
                  <a:pt x="1" y="1"/>
                </a:moveTo>
                <a:lnTo>
                  <a:pt x="1" y="2970"/>
                </a:lnTo>
                <a:lnTo>
                  <a:pt x="4638" y="2970"/>
                </a:lnTo>
                <a:lnTo>
                  <a:pt x="46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8"/>
          <p:cNvSpPr/>
          <p:nvPr/>
        </p:nvSpPr>
        <p:spPr>
          <a:xfrm rot="-5400000">
            <a:off x="4869677" y="4838494"/>
            <a:ext cx="281273" cy="52952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1" y="0"/>
                </a:moveTo>
                <a:lnTo>
                  <a:pt x="1" y="2602"/>
                </a:lnTo>
                <a:lnTo>
                  <a:pt x="9241" y="2602"/>
                </a:lnTo>
                <a:lnTo>
                  <a:pt x="92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8"/>
          <p:cNvSpPr/>
          <p:nvPr/>
        </p:nvSpPr>
        <p:spPr>
          <a:xfrm rot="-5400000">
            <a:off x="5383804" y="4901973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8"/>
          <p:cNvSpPr/>
          <p:nvPr/>
        </p:nvSpPr>
        <p:spPr>
          <a:xfrm rot="-5400000">
            <a:off x="5321374" y="5260928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8"/>
          <p:cNvSpPr/>
          <p:nvPr/>
        </p:nvSpPr>
        <p:spPr>
          <a:xfrm rot="-5400000">
            <a:off x="2956094" y="5284364"/>
            <a:ext cx="280238" cy="79198"/>
          </a:xfrm>
          <a:custGeom>
            <a:avLst/>
            <a:gdLst/>
            <a:ahLst/>
            <a:cxnLst/>
            <a:rect l="l" t="t" r="r" b="b"/>
            <a:pathLst>
              <a:path w="9207" h="2602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8"/>
          <p:cNvSpPr/>
          <p:nvPr/>
        </p:nvSpPr>
        <p:spPr>
          <a:xfrm rot="-5400000">
            <a:off x="1967510" y="4758696"/>
            <a:ext cx="123881" cy="34547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8"/>
          <p:cNvSpPr/>
          <p:nvPr/>
        </p:nvSpPr>
        <p:spPr>
          <a:xfrm rot="-5400000">
            <a:off x="7034726" y="4675773"/>
            <a:ext cx="151628" cy="4256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8"/>
          <p:cNvSpPr/>
          <p:nvPr/>
        </p:nvSpPr>
        <p:spPr>
          <a:xfrm rot="-5400000">
            <a:off x="3844339" y="5138980"/>
            <a:ext cx="629313" cy="62150"/>
          </a:xfrm>
          <a:custGeom>
            <a:avLst/>
            <a:gdLst/>
            <a:ahLst/>
            <a:cxnLst/>
            <a:rect l="l" t="t" r="r" b="b"/>
            <a:pathLst>
              <a:path w="76489" h="702" extrusionOk="0">
                <a:moveTo>
                  <a:pt x="1" y="1"/>
                </a:moveTo>
                <a:lnTo>
                  <a:pt x="1" y="701"/>
                </a:lnTo>
                <a:lnTo>
                  <a:pt x="76489" y="701"/>
                </a:lnTo>
                <a:lnTo>
                  <a:pt x="764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8"/>
          <p:cNvSpPr/>
          <p:nvPr/>
        </p:nvSpPr>
        <p:spPr>
          <a:xfrm rot="-5400000">
            <a:off x="6678462" y="5388874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8"/>
          <p:cNvSpPr/>
          <p:nvPr/>
        </p:nvSpPr>
        <p:spPr>
          <a:xfrm rot="-5400000">
            <a:off x="2930020" y="4840199"/>
            <a:ext cx="151639" cy="71724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8"/>
          <p:cNvSpPr/>
          <p:nvPr/>
        </p:nvSpPr>
        <p:spPr>
          <a:xfrm rot="-5400000">
            <a:off x="6720456" y="5172419"/>
            <a:ext cx="302111" cy="85099"/>
          </a:xfrm>
          <a:custGeom>
            <a:avLst/>
            <a:gdLst/>
            <a:ahLst/>
            <a:cxnLst/>
            <a:rect l="l" t="t" r="r" b="b"/>
            <a:pathLst>
              <a:path w="9241" h="2603" extrusionOk="0">
                <a:moveTo>
                  <a:pt x="0" y="1"/>
                </a:moveTo>
                <a:lnTo>
                  <a:pt x="0" y="2602"/>
                </a:lnTo>
                <a:lnTo>
                  <a:pt x="9240" y="2602"/>
                </a:lnTo>
                <a:lnTo>
                  <a:pt x="92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8"/>
          <p:cNvSpPr/>
          <p:nvPr/>
        </p:nvSpPr>
        <p:spPr>
          <a:xfrm rot="-5400000">
            <a:off x="6989254" y="5049738"/>
            <a:ext cx="133091" cy="38185"/>
          </a:xfrm>
          <a:custGeom>
            <a:avLst/>
            <a:gdLst/>
            <a:ahLst/>
            <a:cxnLst/>
            <a:rect l="l" t="t" r="r" b="b"/>
            <a:pathLst>
              <a:path w="4071" h="1168" extrusionOk="0">
                <a:moveTo>
                  <a:pt x="1" y="0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8"/>
          <p:cNvSpPr/>
          <p:nvPr/>
        </p:nvSpPr>
        <p:spPr>
          <a:xfrm rot="-5400000">
            <a:off x="6444862" y="4919072"/>
            <a:ext cx="181549" cy="2810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8"/>
          <p:cNvSpPr/>
          <p:nvPr/>
        </p:nvSpPr>
        <p:spPr>
          <a:xfrm rot="-5400000">
            <a:off x="6117807" y="5157513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8"/>
          <p:cNvSpPr/>
          <p:nvPr/>
        </p:nvSpPr>
        <p:spPr>
          <a:xfrm rot="-5400000">
            <a:off x="6413459" y="5152909"/>
            <a:ext cx="134170" cy="37139"/>
          </a:xfrm>
          <a:custGeom>
            <a:avLst/>
            <a:gdLst/>
            <a:ahLst/>
            <a:cxnLst/>
            <a:rect l="l" t="t" r="r" b="b"/>
            <a:pathLst>
              <a:path w="4104" h="1136" extrusionOk="0">
                <a:moveTo>
                  <a:pt x="1" y="1"/>
                </a:moveTo>
                <a:lnTo>
                  <a:pt x="1" y="1135"/>
                </a:lnTo>
                <a:lnTo>
                  <a:pt x="4104" y="1135"/>
                </a:lnTo>
                <a:lnTo>
                  <a:pt x="4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8"/>
          <p:cNvSpPr/>
          <p:nvPr/>
        </p:nvSpPr>
        <p:spPr>
          <a:xfrm rot="-5400000">
            <a:off x="4600091" y="5363245"/>
            <a:ext cx="531122" cy="74225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8"/>
          <p:cNvSpPr/>
          <p:nvPr/>
        </p:nvSpPr>
        <p:spPr>
          <a:xfrm rot="-5400000">
            <a:off x="2058429" y="5137496"/>
            <a:ext cx="629320" cy="42549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0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  <a:defRPr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31"/>
          <p:cNvSpPr/>
          <p:nvPr/>
        </p:nvSpPr>
        <p:spPr>
          <a:xfrm rot="10800000" flipH="1">
            <a:off x="1508163" y="2897907"/>
            <a:ext cx="268754" cy="28901"/>
          </a:xfrm>
          <a:custGeom>
            <a:avLst/>
            <a:gdLst/>
            <a:ahLst/>
            <a:cxnLst/>
            <a:rect l="l" t="t" r="r" b="b"/>
            <a:pathLst>
              <a:path w="9008" h="1435" extrusionOk="0">
                <a:moveTo>
                  <a:pt x="1" y="0"/>
                </a:moveTo>
                <a:lnTo>
                  <a:pt x="1" y="1435"/>
                </a:lnTo>
                <a:lnTo>
                  <a:pt x="9007" y="1435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1"/>
          <p:cNvSpPr/>
          <p:nvPr/>
        </p:nvSpPr>
        <p:spPr>
          <a:xfrm>
            <a:off x="7285900" y="2482149"/>
            <a:ext cx="177148" cy="41725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1"/>
          <p:cNvSpPr/>
          <p:nvPr/>
        </p:nvSpPr>
        <p:spPr>
          <a:xfrm>
            <a:off x="6518537" y="2552180"/>
            <a:ext cx="115502" cy="32281"/>
          </a:xfrm>
          <a:custGeom>
            <a:avLst/>
            <a:gdLst/>
            <a:ahLst/>
            <a:cxnLst/>
            <a:rect l="l" t="t" r="r" b="b"/>
            <a:pathLst>
              <a:path w="5138" h="1436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1"/>
          <p:cNvSpPr/>
          <p:nvPr/>
        </p:nvSpPr>
        <p:spPr>
          <a:xfrm>
            <a:off x="6868309" y="3429314"/>
            <a:ext cx="202500" cy="33001"/>
          </a:xfrm>
          <a:custGeom>
            <a:avLst/>
            <a:gdLst/>
            <a:ahLst/>
            <a:cxnLst/>
            <a:rect l="l" t="t" r="r" b="b"/>
            <a:pathLst>
              <a:path w="9008" h="1468" extrusionOk="0">
                <a:moveTo>
                  <a:pt x="1" y="0"/>
                </a:moveTo>
                <a:lnTo>
                  <a:pt x="1" y="1468"/>
                </a:lnTo>
                <a:lnTo>
                  <a:pt x="9007" y="1468"/>
                </a:lnTo>
                <a:lnTo>
                  <a:pt x="90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1"/>
          <p:cNvSpPr/>
          <p:nvPr/>
        </p:nvSpPr>
        <p:spPr>
          <a:xfrm>
            <a:off x="2699026" y="2939580"/>
            <a:ext cx="233231" cy="37306"/>
          </a:xfrm>
          <a:custGeom>
            <a:avLst/>
            <a:gdLst/>
            <a:ahLst/>
            <a:cxnLst/>
            <a:rect l="l" t="t" r="r" b="b"/>
            <a:pathLst>
              <a:path w="8140" h="1302" extrusionOk="0">
                <a:moveTo>
                  <a:pt x="0" y="1"/>
                </a:moveTo>
                <a:lnTo>
                  <a:pt x="0" y="1302"/>
                </a:lnTo>
                <a:lnTo>
                  <a:pt x="8139" y="1302"/>
                </a:lnTo>
                <a:lnTo>
                  <a:pt x="81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1"/>
          <p:cNvSpPr/>
          <p:nvPr/>
        </p:nvSpPr>
        <p:spPr>
          <a:xfrm>
            <a:off x="1515750" y="2097111"/>
            <a:ext cx="465489" cy="74582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1" y="1"/>
                </a:moveTo>
                <a:lnTo>
                  <a:pt x="1" y="2603"/>
                </a:lnTo>
                <a:lnTo>
                  <a:pt x="16246" y="2603"/>
                </a:lnTo>
                <a:lnTo>
                  <a:pt x="162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1"/>
          <p:cNvSpPr/>
          <p:nvPr/>
        </p:nvSpPr>
        <p:spPr>
          <a:xfrm>
            <a:off x="5126063" y="3384133"/>
            <a:ext cx="71717" cy="2008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1"/>
                </a:moveTo>
                <a:lnTo>
                  <a:pt x="1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1"/>
          <p:cNvSpPr/>
          <p:nvPr/>
        </p:nvSpPr>
        <p:spPr>
          <a:xfrm>
            <a:off x="4411150" y="3119196"/>
            <a:ext cx="132890" cy="37306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0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31"/>
          <p:cNvSpPr/>
          <p:nvPr/>
        </p:nvSpPr>
        <p:spPr>
          <a:xfrm>
            <a:off x="5126063" y="3118957"/>
            <a:ext cx="116644" cy="32521"/>
          </a:xfrm>
          <a:custGeom>
            <a:avLst/>
            <a:gdLst/>
            <a:ahLst/>
            <a:cxnLst/>
            <a:rect l="l" t="t" r="r" b="b"/>
            <a:pathLst>
              <a:path w="4071" h="1135" extrusionOk="0">
                <a:moveTo>
                  <a:pt x="1" y="0"/>
                </a:moveTo>
                <a:lnTo>
                  <a:pt x="1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31"/>
          <p:cNvSpPr/>
          <p:nvPr/>
        </p:nvSpPr>
        <p:spPr>
          <a:xfrm>
            <a:off x="7316148" y="3138094"/>
            <a:ext cx="116644" cy="33495"/>
          </a:xfrm>
          <a:custGeom>
            <a:avLst/>
            <a:gdLst/>
            <a:ahLst/>
            <a:cxnLst/>
            <a:rect l="l" t="t" r="r" b="b"/>
            <a:pathLst>
              <a:path w="4071" h="1169" extrusionOk="0">
                <a:moveTo>
                  <a:pt x="1" y="1"/>
                </a:moveTo>
                <a:lnTo>
                  <a:pt x="1" y="1168"/>
                </a:lnTo>
                <a:lnTo>
                  <a:pt x="4070" y="1168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31"/>
          <p:cNvSpPr/>
          <p:nvPr/>
        </p:nvSpPr>
        <p:spPr>
          <a:xfrm>
            <a:off x="3163382" y="1713596"/>
            <a:ext cx="1216728" cy="32521"/>
          </a:xfrm>
          <a:custGeom>
            <a:avLst/>
            <a:gdLst/>
            <a:ahLst/>
            <a:cxnLst/>
            <a:rect l="l" t="t" r="r" b="b"/>
            <a:pathLst>
              <a:path w="42465" h="1135" extrusionOk="0">
                <a:moveTo>
                  <a:pt x="1" y="0"/>
                </a:moveTo>
                <a:lnTo>
                  <a:pt x="1" y="1134"/>
                </a:lnTo>
                <a:lnTo>
                  <a:pt x="42464" y="1134"/>
                </a:lnTo>
                <a:lnTo>
                  <a:pt x="424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31"/>
          <p:cNvSpPr/>
          <p:nvPr/>
        </p:nvSpPr>
        <p:spPr>
          <a:xfrm>
            <a:off x="4197124" y="1417124"/>
            <a:ext cx="129996" cy="61202"/>
          </a:xfrm>
          <a:custGeom>
            <a:avLst/>
            <a:gdLst/>
            <a:ahLst/>
            <a:cxnLst/>
            <a:rect l="l" t="t" r="r" b="b"/>
            <a:pathLst>
              <a:path w="4537" h="2136" extrusionOk="0">
                <a:moveTo>
                  <a:pt x="0" y="1"/>
                </a:moveTo>
                <a:lnTo>
                  <a:pt x="0" y="2136"/>
                </a:lnTo>
                <a:lnTo>
                  <a:pt x="4537" y="2136"/>
                </a:lnTo>
                <a:lnTo>
                  <a:pt x="45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31"/>
          <p:cNvSpPr/>
          <p:nvPr/>
        </p:nvSpPr>
        <p:spPr>
          <a:xfrm>
            <a:off x="3533792" y="1047355"/>
            <a:ext cx="305865" cy="52604"/>
          </a:xfrm>
          <a:custGeom>
            <a:avLst/>
            <a:gdLst/>
            <a:ahLst/>
            <a:cxnLst/>
            <a:rect l="l" t="t" r="r" b="b"/>
            <a:pathLst>
              <a:path w="10675" h="3070" extrusionOk="0">
                <a:moveTo>
                  <a:pt x="0" y="1"/>
                </a:moveTo>
                <a:lnTo>
                  <a:pt x="0" y="3070"/>
                </a:lnTo>
                <a:lnTo>
                  <a:pt x="10674" y="3070"/>
                </a:lnTo>
                <a:lnTo>
                  <a:pt x="106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31"/>
          <p:cNvSpPr/>
          <p:nvPr/>
        </p:nvSpPr>
        <p:spPr>
          <a:xfrm>
            <a:off x="4872593" y="1754887"/>
            <a:ext cx="113779" cy="53552"/>
          </a:xfrm>
          <a:custGeom>
            <a:avLst/>
            <a:gdLst/>
            <a:ahLst/>
            <a:cxnLst/>
            <a:rect l="l" t="t" r="r" b="b"/>
            <a:pathLst>
              <a:path w="3971" h="1869" extrusionOk="0">
                <a:moveTo>
                  <a:pt x="1" y="1"/>
                </a:moveTo>
                <a:lnTo>
                  <a:pt x="1" y="1869"/>
                </a:lnTo>
                <a:lnTo>
                  <a:pt x="3970" y="1869"/>
                </a:lnTo>
                <a:lnTo>
                  <a:pt x="3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1"/>
          <p:cNvSpPr/>
          <p:nvPr/>
        </p:nvSpPr>
        <p:spPr>
          <a:xfrm>
            <a:off x="4382445" y="1857148"/>
            <a:ext cx="69826" cy="19169"/>
          </a:xfrm>
          <a:custGeom>
            <a:avLst/>
            <a:gdLst/>
            <a:ahLst/>
            <a:cxnLst/>
            <a:rect l="l" t="t" r="r" b="b"/>
            <a:pathLst>
              <a:path w="2437" h="669" extrusionOk="0">
                <a:moveTo>
                  <a:pt x="1" y="1"/>
                </a:moveTo>
                <a:lnTo>
                  <a:pt x="1" y="668"/>
                </a:lnTo>
                <a:lnTo>
                  <a:pt x="2436" y="668"/>
                </a:lnTo>
                <a:lnTo>
                  <a:pt x="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1"/>
          <p:cNvSpPr/>
          <p:nvPr/>
        </p:nvSpPr>
        <p:spPr>
          <a:xfrm>
            <a:off x="4234869" y="2008242"/>
            <a:ext cx="113779" cy="31575"/>
          </a:xfrm>
          <a:custGeom>
            <a:avLst/>
            <a:gdLst/>
            <a:ahLst/>
            <a:cxnLst/>
            <a:rect l="l" t="t" r="r" b="b"/>
            <a:pathLst>
              <a:path w="3971" h="1102" extrusionOk="0">
                <a:moveTo>
                  <a:pt x="1" y="1"/>
                </a:moveTo>
                <a:lnTo>
                  <a:pt x="1" y="1102"/>
                </a:lnTo>
                <a:lnTo>
                  <a:pt x="3970" y="1102"/>
                </a:lnTo>
                <a:lnTo>
                  <a:pt x="3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1"/>
          <p:cNvSpPr/>
          <p:nvPr/>
        </p:nvSpPr>
        <p:spPr>
          <a:xfrm>
            <a:off x="4406992" y="2265441"/>
            <a:ext cx="125211" cy="20114"/>
          </a:xfrm>
          <a:custGeom>
            <a:avLst/>
            <a:gdLst/>
            <a:ahLst/>
            <a:cxnLst/>
            <a:rect l="l" t="t" r="r" b="b"/>
            <a:pathLst>
              <a:path w="4370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1"/>
          <p:cNvSpPr/>
          <p:nvPr/>
        </p:nvSpPr>
        <p:spPr>
          <a:xfrm>
            <a:off x="6868299" y="1362651"/>
            <a:ext cx="550558" cy="53552"/>
          </a:xfrm>
          <a:custGeom>
            <a:avLst/>
            <a:gdLst/>
            <a:ahLst/>
            <a:cxnLst/>
            <a:rect l="l" t="t" r="r" b="b"/>
            <a:pathLst>
              <a:path w="19215" h="1869" extrusionOk="0">
                <a:moveTo>
                  <a:pt x="1" y="1"/>
                </a:moveTo>
                <a:lnTo>
                  <a:pt x="1" y="1869"/>
                </a:lnTo>
                <a:lnTo>
                  <a:pt x="19215" y="1869"/>
                </a:lnTo>
                <a:lnTo>
                  <a:pt x="19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1"/>
          <p:cNvSpPr/>
          <p:nvPr/>
        </p:nvSpPr>
        <p:spPr>
          <a:xfrm>
            <a:off x="5312475" y="1389450"/>
            <a:ext cx="364650" cy="41127"/>
          </a:xfrm>
          <a:custGeom>
            <a:avLst/>
            <a:gdLst/>
            <a:ahLst/>
            <a:cxnLst/>
            <a:rect l="l" t="t" r="r" b="b"/>
            <a:pathLst>
              <a:path w="16279" h="2603" extrusionOk="0">
                <a:moveTo>
                  <a:pt x="1" y="1"/>
                </a:moveTo>
                <a:lnTo>
                  <a:pt x="1" y="2602"/>
                </a:lnTo>
                <a:lnTo>
                  <a:pt x="16279" y="2602"/>
                </a:lnTo>
                <a:lnTo>
                  <a:pt x="162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31"/>
          <p:cNvSpPr/>
          <p:nvPr/>
        </p:nvSpPr>
        <p:spPr>
          <a:xfrm>
            <a:off x="2547825" y="1391790"/>
            <a:ext cx="709207" cy="41148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0" y="0"/>
                </a:moveTo>
                <a:lnTo>
                  <a:pt x="0" y="2235"/>
                </a:lnTo>
                <a:lnTo>
                  <a:pt x="24751" y="2235"/>
                </a:lnTo>
                <a:lnTo>
                  <a:pt x="247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31"/>
          <p:cNvSpPr/>
          <p:nvPr/>
        </p:nvSpPr>
        <p:spPr>
          <a:xfrm>
            <a:off x="2658879" y="3194256"/>
            <a:ext cx="313516" cy="53552"/>
          </a:xfrm>
          <a:custGeom>
            <a:avLst/>
            <a:gdLst/>
            <a:ahLst/>
            <a:cxnLst/>
            <a:rect l="l" t="t" r="r" b="b"/>
            <a:pathLst>
              <a:path w="10942" h="1869" extrusionOk="0">
                <a:moveTo>
                  <a:pt x="1" y="0"/>
                </a:moveTo>
                <a:lnTo>
                  <a:pt x="1" y="1868"/>
                </a:lnTo>
                <a:lnTo>
                  <a:pt x="10942" y="1868"/>
                </a:lnTo>
                <a:lnTo>
                  <a:pt x="109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31"/>
          <p:cNvSpPr/>
          <p:nvPr/>
        </p:nvSpPr>
        <p:spPr>
          <a:xfrm>
            <a:off x="2906775" y="2299536"/>
            <a:ext cx="147217" cy="41116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0" y="1"/>
                </a:moveTo>
                <a:lnTo>
                  <a:pt x="0" y="1435"/>
                </a:lnTo>
                <a:lnTo>
                  <a:pt x="5137" y="1435"/>
                </a:lnTo>
                <a:lnTo>
                  <a:pt x="51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31"/>
          <p:cNvSpPr/>
          <p:nvPr/>
        </p:nvSpPr>
        <p:spPr>
          <a:xfrm>
            <a:off x="2001200" y="2699727"/>
            <a:ext cx="186345" cy="60399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31"/>
          <p:cNvSpPr/>
          <p:nvPr/>
        </p:nvSpPr>
        <p:spPr>
          <a:xfrm>
            <a:off x="1693923" y="2502652"/>
            <a:ext cx="116616" cy="32521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1"/>
          <p:cNvSpPr/>
          <p:nvPr/>
        </p:nvSpPr>
        <p:spPr>
          <a:xfrm>
            <a:off x="2625789" y="2175785"/>
            <a:ext cx="116616" cy="33466"/>
          </a:xfrm>
          <a:custGeom>
            <a:avLst/>
            <a:gdLst/>
            <a:ahLst/>
            <a:cxnLst/>
            <a:rect l="l" t="t" r="r" b="b"/>
            <a:pathLst>
              <a:path w="4070" h="1168" extrusionOk="0">
                <a:moveTo>
                  <a:pt x="0" y="0"/>
                </a:moveTo>
                <a:lnTo>
                  <a:pt x="0" y="1168"/>
                </a:lnTo>
                <a:lnTo>
                  <a:pt x="4070" y="1168"/>
                </a:lnTo>
                <a:lnTo>
                  <a:pt x="4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31"/>
          <p:cNvSpPr/>
          <p:nvPr/>
        </p:nvSpPr>
        <p:spPr>
          <a:xfrm>
            <a:off x="5435342" y="2324646"/>
            <a:ext cx="313526" cy="35250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1"/>
          <p:cNvSpPr/>
          <p:nvPr/>
        </p:nvSpPr>
        <p:spPr>
          <a:xfrm>
            <a:off x="1781399" y="3078917"/>
            <a:ext cx="129998" cy="50575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1"/>
          <p:cNvSpPr/>
          <p:nvPr/>
        </p:nvSpPr>
        <p:spPr>
          <a:xfrm>
            <a:off x="2537392" y="3556072"/>
            <a:ext cx="131916" cy="37306"/>
          </a:xfrm>
          <a:custGeom>
            <a:avLst/>
            <a:gdLst/>
            <a:ahLst/>
            <a:cxnLst/>
            <a:rect l="l" t="t" r="r" b="b"/>
            <a:pathLst>
              <a:path w="4604" h="1302" extrusionOk="0">
                <a:moveTo>
                  <a:pt x="0" y="1"/>
                </a:moveTo>
                <a:lnTo>
                  <a:pt x="0" y="1301"/>
                </a:lnTo>
                <a:lnTo>
                  <a:pt x="4604" y="1301"/>
                </a:lnTo>
                <a:lnTo>
                  <a:pt x="46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31"/>
          <p:cNvSpPr/>
          <p:nvPr/>
        </p:nvSpPr>
        <p:spPr>
          <a:xfrm>
            <a:off x="3248417" y="3379409"/>
            <a:ext cx="146271" cy="41145"/>
          </a:xfrm>
          <a:custGeom>
            <a:avLst/>
            <a:gdLst/>
            <a:ahLst/>
            <a:cxnLst/>
            <a:rect l="l" t="t" r="r" b="b"/>
            <a:pathLst>
              <a:path w="5105" h="1436" extrusionOk="0">
                <a:moveTo>
                  <a:pt x="1" y="1"/>
                </a:moveTo>
                <a:lnTo>
                  <a:pt x="1" y="1435"/>
                </a:lnTo>
                <a:lnTo>
                  <a:pt x="5104" y="1435"/>
                </a:lnTo>
                <a:lnTo>
                  <a:pt x="5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31"/>
          <p:cNvSpPr/>
          <p:nvPr/>
        </p:nvSpPr>
        <p:spPr>
          <a:xfrm>
            <a:off x="3053995" y="3610700"/>
            <a:ext cx="219900" cy="32501"/>
          </a:xfrm>
          <a:custGeom>
            <a:avLst/>
            <a:gdLst/>
            <a:ahLst/>
            <a:cxnLst/>
            <a:rect l="l" t="t" r="r" b="b"/>
            <a:pathLst>
              <a:path w="4103" h="1135" extrusionOk="0">
                <a:moveTo>
                  <a:pt x="0" y="0"/>
                </a:moveTo>
                <a:lnTo>
                  <a:pt x="0" y="1134"/>
                </a:lnTo>
                <a:lnTo>
                  <a:pt x="4103" y="1134"/>
                </a:lnTo>
                <a:lnTo>
                  <a:pt x="41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31"/>
          <p:cNvSpPr/>
          <p:nvPr/>
        </p:nvSpPr>
        <p:spPr>
          <a:xfrm>
            <a:off x="6483120" y="3072129"/>
            <a:ext cx="186347" cy="29885"/>
          </a:xfrm>
          <a:custGeom>
            <a:avLst/>
            <a:gdLst/>
            <a:ahLst/>
            <a:cxnLst/>
            <a:rect l="l" t="t" r="r" b="b"/>
            <a:pathLst>
              <a:path w="4371" h="701" extrusionOk="0">
                <a:moveTo>
                  <a:pt x="1" y="0"/>
                </a:moveTo>
                <a:lnTo>
                  <a:pt x="1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31"/>
          <p:cNvSpPr/>
          <p:nvPr/>
        </p:nvSpPr>
        <p:spPr>
          <a:xfrm>
            <a:off x="4090828" y="3390278"/>
            <a:ext cx="145182" cy="23640"/>
          </a:xfrm>
          <a:custGeom>
            <a:avLst/>
            <a:gdLst/>
            <a:ahLst/>
            <a:cxnLst/>
            <a:rect l="l" t="t" r="r" b="b"/>
            <a:pathLst>
              <a:path w="7173" h="1168" extrusionOk="0">
                <a:moveTo>
                  <a:pt x="1" y="0"/>
                </a:moveTo>
                <a:lnTo>
                  <a:pt x="1" y="1168"/>
                </a:lnTo>
                <a:lnTo>
                  <a:pt x="7172" y="1168"/>
                </a:lnTo>
                <a:lnTo>
                  <a:pt x="717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31"/>
          <p:cNvSpPr/>
          <p:nvPr/>
        </p:nvSpPr>
        <p:spPr>
          <a:xfrm>
            <a:off x="2425820" y="2838242"/>
            <a:ext cx="103993" cy="29044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31"/>
          <p:cNvSpPr/>
          <p:nvPr/>
        </p:nvSpPr>
        <p:spPr>
          <a:xfrm>
            <a:off x="4840255" y="2728443"/>
            <a:ext cx="82377" cy="22972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0"/>
                </a:moveTo>
                <a:lnTo>
                  <a:pt x="0" y="1134"/>
                </a:lnTo>
                <a:lnTo>
                  <a:pt x="4070" y="1134"/>
                </a:lnTo>
                <a:lnTo>
                  <a:pt x="407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31"/>
          <p:cNvSpPr/>
          <p:nvPr/>
        </p:nvSpPr>
        <p:spPr>
          <a:xfrm>
            <a:off x="5208886" y="2479976"/>
            <a:ext cx="121842" cy="29065"/>
          </a:xfrm>
          <a:custGeom>
            <a:avLst/>
            <a:gdLst/>
            <a:ahLst/>
            <a:cxnLst/>
            <a:rect l="l" t="t" r="r" b="b"/>
            <a:pathLst>
              <a:path w="9007" h="1436" extrusionOk="0">
                <a:moveTo>
                  <a:pt x="0" y="1"/>
                </a:moveTo>
                <a:lnTo>
                  <a:pt x="0" y="1435"/>
                </a:lnTo>
                <a:lnTo>
                  <a:pt x="9007" y="1435"/>
                </a:lnTo>
                <a:lnTo>
                  <a:pt x="90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31"/>
          <p:cNvSpPr/>
          <p:nvPr/>
        </p:nvSpPr>
        <p:spPr>
          <a:xfrm>
            <a:off x="6527537" y="3589688"/>
            <a:ext cx="233224" cy="38800"/>
          </a:xfrm>
          <a:custGeom>
            <a:avLst/>
            <a:gdLst/>
            <a:ahLst/>
            <a:cxnLst/>
            <a:rect l="l" t="t" r="r" b="b"/>
            <a:pathLst>
              <a:path w="5004" h="2303" extrusionOk="0">
                <a:moveTo>
                  <a:pt x="0" y="1"/>
                </a:moveTo>
                <a:lnTo>
                  <a:pt x="0" y="2302"/>
                </a:lnTo>
                <a:lnTo>
                  <a:pt x="5004" y="2302"/>
                </a:lnTo>
                <a:lnTo>
                  <a:pt x="50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31"/>
          <p:cNvSpPr/>
          <p:nvPr/>
        </p:nvSpPr>
        <p:spPr>
          <a:xfrm>
            <a:off x="3179729" y="2240808"/>
            <a:ext cx="118072" cy="18963"/>
          </a:xfrm>
          <a:custGeom>
            <a:avLst/>
            <a:gdLst/>
            <a:ahLst/>
            <a:cxnLst/>
            <a:rect l="l" t="t" r="r" b="b"/>
            <a:pathLst>
              <a:path w="4371" h="702" extrusionOk="0">
                <a:moveTo>
                  <a:pt x="0" y="1"/>
                </a:moveTo>
                <a:lnTo>
                  <a:pt x="0" y="701"/>
                </a:lnTo>
                <a:lnTo>
                  <a:pt x="4370" y="701"/>
                </a:lnTo>
                <a:lnTo>
                  <a:pt x="43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31"/>
          <p:cNvSpPr/>
          <p:nvPr/>
        </p:nvSpPr>
        <p:spPr>
          <a:xfrm>
            <a:off x="2071954" y="2400451"/>
            <a:ext cx="219909" cy="35143"/>
          </a:xfrm>
          <a:custGeom>
            <a:avLst/>
            <a:gdLst/>
            <a:ahLst/>
            <a:cxnLst/>
            <a:rect l="l" t="t" r="r" b="b"/>
            <a:pathLst>
              <a:path w="8141" h="1301" extrusionOk="0">
                <a:moveTo>
                  <a:pt x="1" y="0"/>
                </a:moveTo>
                <a:lnTo>
                  <a:pt x="1" y="1301"/>
                </a:lnTo>
                <a:lnTo>
                  <a:pt x="8140" y="1301"/>
                </a:lnTo>
                <a:lnTo>
                  <a:pt x="814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31"/>
          <p:cNvSpPr/>
          <p:nvPr/>
        </p:nvSpPr>
        <p:spPr>
          <a:xfrm>
            <a:off x="5859833" y="1343191"/>
            <a:ext cx="667722" cy="60400"/>
          </a:xfrm>
          <a:custGeom>
            <a:avLst/>
            <a:gdLst/>
            <a:ahLst/>
            <a:cxnLst/>
            <a:rect l="l" t="t" r="r" b="b"/>
            <a:pathLst>
              <a:path w="24719" h="2236" extrusionOk="0">
                <a:moveTo>
                  <a:pt x="1" y="0"/>
                </a:moveTo>
                <a:lnTo>
                  <a:pt x="1" y="2235"/>
                </a:lnTo>
                <a:lnTo>
                  <a:pt x="24719" y="2235"/>
                </a:lnTo>
                <a:lnTo>
                  <a:pt x="24719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1"/>
          <p:cNvSpPr/>
          <p:nvPr/>
        </p:nvSpPr>
        <p:spPr>
          <a:xfrm>
            <a:off x="5011460" y="2270790"/>
            <a:ext cx="125284" cy="3517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0" y="1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31"/>
          <p:cNvSpPr/>
          <p:nvPr/>
        </p:nvSpPr>
        <p:spPr>
          <a:xfrm>
            <a:off x="5572167" y="2580165"/>
            <a:ext cx="125272" cy="49582"/>
          </a:xfrm>
          <a:custGeom>
            <a:avLst/>
            <a:gdLst/>
            <a:ahLst/>
            <a:cxnLst/>
            <a:rect l="l" t="t" r="r" b="b"/>
            <a:pathLst>
              <a:path w="4638" h="2936" extrusionOk="0">
                <a:moveTo>
                  <a:pt x="0" y="1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31"/>
          <p:cNvSpPr/>
          <p:nvPr/>
        </p:nvSpPr>
        <p:spPr>
          <a:xfrm>
            <a:off x="5473574" y="3090350"/>
            <a:ext cx="125269" cy="55879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5"/>
                </a:lnTo>
                <a:lnTo>
                  <a:pt x="4637" y="2935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31"/>
          <p:cNvSpPr/>
          <p:nvPr/>
        </p:nvSpPr>
        <p:spPr>
          <a:xfrm>
            <a:off x="3773648" y="1853602"/>
            <a:ext cx="118963" cy="18936"/>
          </a:xfrm>
          <a:custGeom>
            <a:avLst/>
            <a:gdLst/>
            <a:ahLst/>
            <a:cxnLst/>
            <a:rect l="l" t="t" r="r" b="b"/>
            <a:pathLst>
              <a:path w="4404" h="701" extrusionOk="0">
                <a:moveTo>
                  <a:pt x="0" y="0"/>
                </a:moveTo>
                <a:lnTo>
                  <a:pt x="0" y="701"/>
                </a:lnTo>
                <a:lnTo>
                  <a:pt x="4403" y="701"/>
                </a:lnTo>
                <a:lnTo>
                  <a:pt x="4403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1"/>
          <p:cNvSpPr/>
          <p:nvPr/>
        </p:nvSpPr>
        <p:spPr>
          <a:xfrm>
            <a:off x="6809274" y="2646691"/>
            <a:ext cx="668613" cy="61291"/>
          </a:xfrm>
          <a:custGeom>
            <a:avLst/>
            <a:gdLst/>
            <a:ahLst/>
            <a:cxnLst/>
            <a:rect l="l" t="t" r="r" b="b"/>
            <a:pathLst>
              <a:path w="24752" h="2269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31"/>
          <p:cNvSpPr/>
          <p:nvPr/>
        </p:nvSpPr>
        <p:spPr>
          <a:xfrm rot="10800000" flipH="1">
            <a:off x="1637675" y="1466929"/>
            <a:ext cx="612752" cy="30649"/>
          </a:xfrm>
          <a:custGeom>
            <a:avLst/>
            <a:gdLst/>
            <a:ahLst/>
            <a:cxnLst/>
            <a:rect l="l" t="t" r="r" b="b"/>
            <a:pathLst>
              <a:path w="22684" h="702" extrusionOk="0">
                <a:moveTo>
                  <a:pt x="1" y="1"/>
                </a:moveTo>
                <a:lnTo>
                  <a:pt x="1" y="701"/>
                </a:lnTo>
                <a:lnTo>
                  <a:pt x="22683" y="701"/>
                </a:lnTo>
                <a:lnTo>
                  <a:pt x="22683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1"/>
          <p:cNvSpPr/>
          <p:nvPr/>
        </p:nvSpPr>
        <p:spPr>
          <a:xfrm>
            <a:off x="2205789" y="1742873"/>
            <a:ext cx="66721" cy="18963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1"/>
          <p:cNvSpPr/>
          <p:nvPr/>
        </p:nvSpPr>
        <p:spPr>
          <a:xfrm>
            <a:off x="2063433" y="1932095"/>
            <a:ext cx="67612" cy="18963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1"/>
          <p:cNvSpPr/>
          <p:nvPr/>
        </p:nvSpPr>
        <p:spPr>
          <a:xfrm>
            <a:off x="2371591" y="1859108"/>
            <a:ext cx="125284" cy="35170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1"/>
                </a:moveTo>
                <a:lnTo>
                  <a:pt x="1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1"/>
          <p:cNvSpPr/>
          <p:nvPr/>
        </p:nvSpPr>
        <p:spPr>
          <a:xfrm>
            <a:off x="2856012" y="1596111"/>
            <a:ext cx="248754" cy="38779"/>
          </a:xfrm>
          <a:custGeom>
            <a:avLst/>
            <a:gdLst/>
            <a:ahLst/>
            <a:cxnLst/>
            <a:rect l="l" t="t" r="r" b="b"/>
            <a:pathLst>
              <a:path w="9208" h="2569" extrusionOk="0">
                <a:moveTo>
                  <a:pt x="1" y="0"/>
                </a:moveTo>
                <a:lnTo>
                  <a:pt x="1" y="2569"/>
                </a:lnTo>
                <a:lnTo>
                  <a:pt x="9207" y="2569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1"/>
          <p:cNvSpPr/>
          <p:nvPr/>
        </p:nvSpPr>
        <p:spPr>
          <a:xfrm>
            <a:off x="5203636" y="1795142"/>
            <a:ext cx="67585" cy="18963"/>
          </a:xfrm>
          <a:custGeom>
            <a:avLst/>
            <a:gdLst/>
            <a:ahLst/>
            <a:cxnLst/>
            <a:rect l="l" t="t" r="r" b="b"/>
            <a:pathLst>
              <a:path w="2502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31"/>
          <p:cNvSpPr/>
          <p:nvPr/>
        </p:nvSpPr>
        <p:spPr>
          <a:xfrm>
            <a:off x="4816950" y="1123650"/>
            <a:ext cx="219901" cy="33050"/>
          </a:xfrm>
          <a:custGeom>
            <a:avLst/>
            <a:gdLst/>
            <a:ahLst/>
            <a:cxnLst/>
            <a:rect l="l" t="t" r="r" b="b"/>
            <a:pathLst>
              <a:path w="2503" h="702" extrusionOk="0">
                <a:moveTo>
                  <a:pt x="0" y="1"/>
                </a:moveTo>
                <a:lnTo>
                  <a:pt x="0" y="701"/>
                </a:lnTo>
                <a:lnTo>
                  <a:pt x="2502" y="701"/>
                </a:lnTo>
                <a:lnTo>
                  <a:pt x="2502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31"/>
          <p:cNvSpPr/>
          <p:nvPr/>
        </p:nvSpPr>
        <p:spPr>
          <a:xfrm>
            <a:off x="4112436" y="1180425"/>
            <a:ext cx="295574" cy="35134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0"/>
                </a:moveTo>
                <a:lnTo>
                  <a:pt x="0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31"/>
          <p:cNvSpPr/>
          <p:nvPr/>
        </p:nvSpPr>
        <p:spPr>
          <a:xfrm>
            <a:off x="5572190" y="1783876"/>
            <a:ext cx="125245" cy="60401"/>
          </a:xfrm>
          <a:custGeom>
            <a:avLst/>
            <a:gdLst/>
            <a:ahLst/>
            <a:cxnLst/>
            <a:rect l="l" t="t" r="r" b="b"/>
            <a:pathLst>
              <a:path w="4637" h="2936" extrusionOk="0">
                <a:moveTo>
                  <a:pt x="0" y="0"/>
                </a:moveTo>
                <a:lnTo>
                  <a:pt x="0" y="2936"/>
                </a:lnTo>
                <a:lnTo>
                  <a:pt x="4637" y="2936"/>
                </a:lnTo>
                <a:lnTo>
                  <a:pt x="463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31"/>
          <p:cNvSpPr/>
          <p:nvPr/>
        </p:nvSpPr>
        <p:spPr>
          <a:xfrm>
            <a:off x="4419429" y="1563487"/>
            <a:ext cx="138790" cy="38763"/>
          </a:xfrm>
          <a:custGeom>
            <a:avLst/>
            <a:gdLst/>
            <a:ahLst/>
            <a:cxnLst/>
            <a:rect l="l" t="t" r="r" b="b"/>
            <a:pathLst>
              <a:path w="5138" h="1435" extrusionOk="0">
                <a:moveTo>
                  <a:pt x="1" y="1"/>
                </a:moveTo>
                <a:lnTo>
                  <a:pt x="1" y="1435"/>
                </a:lnTo>
                <a:lnTo>
                  <a:pt x="5138" y="1435"/>
                </a:lnTo>
                <a:lnTo>
                  <a:pt x="51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31"/>
          <p:cNvSpPr/>
          <p:nvPr/>
        </p:nvSpPr>
        <p:spPr>
          <a:xfrm>
            <a:off x="3985387" y="2823035"/>
            <a:ext cx="612749" cy="29752"/>
          </a:xfrm>
          <a:custGeom>
            <a:avLst/>
            <a:gdLst/>
            <a:ahLst/>
            <a:cxnLst/>
            <a:rect l="l" t="t" r="r" b="b"/>
            <a:pathLst>
              <a:path w="9207" h="2603" extrusionOk="0">
                <a:moveTo>
                  <a:pt x="0" y="0"/>
                </a:moveTo>
                <a:lnTo>
                  <a:pt x="0" y="2602"/>
                </a:lnTo>
                <a:lnTo>
                  <a:pt x="9207" y="2602"/>
                </a:lnTo>
                <a:lnTo>
                  <a:pt x="920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31"/>
          <p:cNvSpPr/>
          <p:nvPr/>
        </p:nvSpPr>
        <p:spPr>
          <a:xfrm>
            <a:off x="5340589" y="1509381"/>
            <a:ext cx="109941" cy="30659"/>
          </a:xfrm>
          <a:custGeom>
            <a:avLst/>
            <a:gdLst/>
            <a:ahLst/>
            <a:cxnLst/>
            <a:rect l="l" t="t" r="r" b="b"/>
            <a:pathLst>
              <a:path w="4070" h="1135" extrusionOk="0">
                <a:moveTo>
                  <a:pt x="0" y="1"/>
                </a:moveTo>
                <a:lnTo>
                  <a:pt x="0" y="1135"/>
                </a:lnTo>
                <a:lnTo>
                  <a:pt x="4070" y="1135"/>
                </a:lnTo>
                <a:lnTo>
                  <a:pt x="4070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31"/>
          <p:cNvSpPr/>
          <p:nvPr/>
        </p:nvSpPr>
        <p:spPr>
          <a:xfrm>
            <a:off x="4100783" y="2437756"/>
            <a:ext cx="125269" cy="18970"/>
          </a:xfrm>
          <a:custGeom>
            <a:avLst/>
            <a:gdLst/>
            <a:ahLst/>
            <a:cxnLst/>
            <a:rect l="l" t="t" r="r" b="b"/>
            <a:pathLst>
              <a:path w="4637" h="1302" extrusionOk="0">
                <a:moveTo>
                  <a:pt x="0" y="1"/>
                </a:moveTo>
                <a:lnTo>
                  <a:pt x="0" y="1302"/>
                </a:lnTo>
                <a:lnTo>
                  <a:pt x="4637" y="1302"/>
                </a:lnTo>
                <a:lnTo>
                  <a:pt x="4637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31"/>
          <p:cNvSpPr/>
          <p:nvPr/>
        </p:nvSpPr>
        <p:spPr>
          <a:xfrm>
            <a:off x="3612288" y="3713401"/>
            <a:ext cx="289277" cy="46622"/>
          </a:xfrm>
          <a:custGeom>
            <a:avLst/>
            <a:gdLst/>
            <a:ahLst/>
            <a:cxnLst/>
            <a:rect l="l" t="t" r="r" b="b"/>
            <a:pathLst>
              <a:path w="10709" h="2970" extrusionOk="0">
                <a:moveTo>
                  <a:pt x="1" y="1"/>
                </a:moveTo>
                <a:lnTo>
                  <a:pt x="1" y="2970"/>
                </a:lnTo>
                <a:lnTo>
                  <a:pt x="10708" y="2970"/>
                </a:lnTo>
                <a:lnTo>
                  <a:pt x="1070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31"/>
          <p:cNvSpPr/>
          <p:nvPr/>
        </p:nvSpPr>
        <p:spPr>
          <a:xfrm>
            <a:off x="1239425" y="2358351"/>
            <a:ext cx="268748" cy="22599"/>
          </a:xfrm>
          <a:custGeom>
            <a:avLst/>
            <a:gdLst/>
            <a:ahLst/>
            <a:cxnLst/>
            <a:rect l="l" t="t" r="r" b="b"/>
            <a:pathLst>
              <a:path w="3203" h="835" extrusionOk="0">
                <a:moveTo>
                  <a:pt x="1" y="1"/>
                </a:moveTo>
                <a:lnTo>
                  <a:pt x="1" y="834"/>
                </a:lnTo>
                <a:lnTo>
                  <a:pt x="3203" y="834"/>
                </a:lnTo>
                <a:lnTo>
                  <a:pt x="32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31"/>
          <p:cNvSpPr/>
          <p:nvPr/>
        </p:nvSpPr>
        <p:spPr>
          <a:xfrm>
            <a:off x="6328522" y="1588519"/>
            <a:ext cx="105169" cy="70125"/>
          </a:xfrm>
          <a:custGeom>
            <a:avLst/>
            <a:gdLst/>
            <a:ahLst/>
            <a:cxnLst/>
            <a:rect l="l" t="t" r="r" b="b"/>
            <a:pathLst>
              <a:path w="2803" h="1869" extrusionOk="0">
                <a:moveTo>
                  <a:pt x="1" y="0"/>
                </a:moveTo>
                <a:lnTo>
                  <a:pt x="1" y="1868"/>
                </a:lnTo>
                <a:lnTo>
                  <a:pt x="2803" y="1868"/>
                </a:lnTo>
                <a:lnTo>
                  <a:pt x="28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31"/>
          <p:cNvSpPr/>
          <p:nvPr/>
        </p:nvSpPr>
        <p:spPr>
          <a:xfrm>
            <a:off x="2021822" y="1247726"/>
            <a:ext cx="320163" cy="3358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31"/>
          <p:cNvSpPr/>
          <p:nvPr/>
        </p:nvSpPr>
        <p:spPr>
          <a:xfrm>
            <a:off x="3329232" y="1255273"/>
            <a:ext cx="320163" cy="33049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1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31"/>
          <p:cNvSpPr/>
          <p:nvPr/>
        </p:nvSpPr>
        <p:spPr>
          <a:xfrm>
            <a:off x="1508163" y="1733102"/>
            <a:ext cx="1102678" cy="33043"/>
          </a:xfrm>
          <a:custGeom>
            <a:avLst/>
            <a:gdLst/>
            <a:ahLst/>
            <a:cxnLst/>
            <a:rect l="l" t="t" r="r" b="b"/>
            <a:pathLst>
              <a:path w="56642" h="4037" extrusionOk="0">
                <a:moveTo>
                  <a:pt x="1" y="0"/>
                </a:moveTo>
                <a:lnTo>
                  <a:pt x="1" y="4036"/>
                </a:lnTo>
                <a:lnTo>
                  <a:pt x="56641" y="4036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31"/>
          <p:cNvSpPr/>
          <p:nvPr/>
        </p:nvSpPr>
        <p:spPr>
          <a:xfrm>
            <a:off x="2084160" y="3401327"/>
            <a:ext cx="195473" cy="20047"/>
          </a:xfrm>
          <a:custGeom>
            <a:avLst/>
            <a:gdLst/>
            <a:ahLst/>
            <a:cxnLst/>
            <a:rect l="l" t="t" r="r" b="b"/>
            <a:pathLst>
              <a:path w="10041" h="1235" extrusionOk="0">
                <a:moveTo>
                  <a:pt x="0" y="0"/>
                </a:moveTo>
                <a:lnTo>
                  <a:pt x="0" y="1235"/>
                </a:lnTo>
                <a:lnTo>
                  <a:pt x="10041" y="1235"/>
                </a:lnTo>
                <a:lnTo>
                  <a:pt x="100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31"/>
          <p:cNvSpPr/>
          <p:nvPr/>
        </p:nvSpPr>
        <p:spPr>
          <a:xfrm>
            <a:off x="2227672" y="3089582"/>
            <a:ext cx="320163" cy="33049"/>
          </a:xfrm>
          <a:custGeom>
            <a:avLst/>
            <a:gdLst/>
            <a:ahLst/>
            <a:cxnLst/>
            <a:rect l="l" t="t" r="r" b="b"/>
            <a:pathLst>
              <a:path w="16446" h="2036" extrusionOk="0">
                <a:moveTo>
                  <a:pt x="0" y="0"/>
                </a:moveTo>
                <a:lnTo>
                  <a:pt x="0" y="2035"/>
                </a:lnTo>
                <a:lnTo>
                  <a:pt x="16445" y="2035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31"/>
          <p:cNvSpPr/>
          <p:nvPr/>
        </p:nvSpPr>
        <p:spPr>
          <a:xfrm>
            <a:off x="3161470" y="3128232"/>
            <a:ext cx="320163" cy="3358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8"/>
                </a:lnTo>
                <a:lnTo>
                  <a:pt x="16445" y="2068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31"/>
          <p:cNvSpPr/>
          <p:nvPr/>
        </p:nvSpPr>
        <p:spPr>
          <a:xfrm rot="10800000" flipH="1">
            <a:off x="4254825" y="951426"/>
            <a:ext cx="468007" cy="27426"/>
          </a:xfrm>
          <a:custGeom>
            <a:avLst/>
            <a:gdLst/>
            <a:ahLst/>
            <a:cxnLst/>
            <a:rect l="l" t="t" r="r" b="b"/>
            <a:pathLst>
              <a:path w="10042" h="1269" extrusionOk="0">
                <a:moveTo>
                  <a:pt x="1" y="1"/>
                </a:moveTo>
                <a:lnTo>
                  <a:pt x="1" y="1269"/>
                </a:lnTo>
                <a:lnTo>
                  <a:pt x="10041" y="1269"/>
                </a:lnTo>
                <a:lnTo>
                  <a:pt x="100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31"/>
          <p:cNvSpPr/>
          <p:nvPr/>
        </p:nvSpPr>
        <p:spPr>
          <a:xfrm>
            <a:off x="2910170" y="1097060"/>
            <a:ext cx="320163" cy="3358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1"/>
                </a:moveTo>
                <a:lnTo>
                  <a:pt x="1" y="2069"/>
                </a:lnTo>
                <a:lnTo>
                  <a:pt x="16446" y="2069"/>
                </a:lnTo>
                <a:lnTo>
                  <a:pt x="164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31"/>
          <p:cNvSpPr/>
          <p:nvPr/>
        </p:nvSpPr>
        <p:spPr>
          <a:xfrm>
            <a:off x="5365500" y="1214553"/>
            <a:ext cx="2071889" cy="32525"/>
          </a:xfrm>
          <a:custGeom>
            <a:avLst/>
            <a:gdLst/>
            <a:ahLst/>
            <a:cxnLst/>
            <a:rect l="l" t="t" r="r" b="b"/>
            <a:pathLst>
              <a:path w="144938" h="535" extrusionOk="0">
                <a:moveTo>
                  <a:pt x="1" y="1"/>
                </a:moveTo>
                <a:lnTo>
                  <a:pt x="1" y="534"/>
                </a:lnTo>
                <a:lnTo>
                  <a:pt x="144938" y="534"/>
                </a:lnTo>
                <a:lnTo>
                  <a:pt x="144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31"/>
          <p:cNvSpPr/>
          <p:nvPr/>
        </p:nvSpPr>
        <p:spPr>
          <a:xfrm>
            <a:off x="5194573" y="994424"/>
            <a:ext cx="401984" cy="41718"/>
          </a:xfrm>
          <a:custGeom>
            <a:avLst/>
            <a:gdLst/>
            <a:ahLst/>
            <a:cxnLst/>
            <a:rect l="l" t="t" r="r" b="b"/>
            <a:pathLst>
              <a:path w="20649" h="2570" extrusionOk="0">
                <a:moveTo>
                  <a:pt x="0" y="1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31"/>
          <p:cNvSpPr/>
          <p:nvPr/>
        </p:nvSpPr>
        <p:spPr>
          <a:xfrm>
            <a:off x="5849677" y="1752627"/>
            <a:ext cx="320163" cy="3358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0"/>
                </a:moveTo>
                <a:lnTo>
                  <a:pt x="1" y="2068"/>
                </a:lnTo>
                <a:lnTo>
                  <a:pt x="16446" y="2068"/>
                </a:lnTo>
                <a:lnTo>
                  <a:pt x="16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31"/>
          <p:cNvSpPr/>
          <p:nvPr/>
        </p:nvSpPr>
        <p:spPr>
          <a:xfrm>
            <a:off x="5491950" y="2105997"/>
            <a:ext cx="2063300" cy="25475"/>
          </a:xfrm>
          <a:custGeom>
            <a:avLst/>
            <a:gdLst/>
            <a:ahLst/>
            <a:cxnLst/>
            <a:rect l="l" t="t" r="r" b="b"/>
            <a:pathLst>
              <a:path w="144971" h="568" extrusionOk="0">
                <a:moveTo>
                  <a:pt x="1" y="1"/>
                </a:moveTo>
                <a:lnTo>
                  <a:pt x="1" y="568"/>
                </a:lnTo>
                <a:lnTo>
                  <a:pt x="144971" y="568"/>
                </a:lnTo>
                <a:lnTo>
                  <a:pt x="14497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31"/>
          <p:cNvSpPr/>
          <p:nvPr/>
        </p:nvSpPr>
        <p:spPr>
          <a:xfrm>
            <a:off x="4584895" y="3766284"/>
            <a:ext cx="320163" cy="3358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1" y="1"/>
                </a:moveTo>
                <a:lnTo>
                  <a:pt x="1" y="2069"/>
                </a:lnTo>
                <a:lnTo>
                  <a:pt x="16446" y="2069"/>
                </a:lnTo>
                <a:lnTo>
                  <a:pt x="164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1"/>
          <p:cNvSpPr/>
          <p:nvPr/>
        </p:nvSpPr>
        <p:spPr>
          <a:xfrm>
            <a:off x="5808772" y="3531284"/>
            <a:ext cx="401984" cy="41701"/>
          </a:xfrm>
          <a:custGeom>
            <a:avLst/>
            <a:gdLst/>
            <a:ahLst/>
            <a:cxnLst/>
            <a:rect l="l" t="t" r="r" b="b"/>
            <a:pathLst>
              <a:path w="20649" h="2569" extrusionOk="0">
                <a:moveTo>
                  <a:pt x="0" y="0"/>
                </a:moveTo>
                <a:lnTo>
                  <a:pt x="0" y="2569"/>
                </a:lnTo>
                <a:lnTo>
                  <a:pt x="20648" y="2569"/>
                </a:lnTo>
                <a:lnTo>
                  <a:pt x="20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31"/>
          <p:cNvSpPr/>
          <p:nvPr/>
        </p:nvSpPr>
        <p:spPr>
          <a:xfrm>
            <a:off x="4876675" y="2868447"/>
            <a:ext cx="3008873" cy="33051"/>
          </a:xfrm>
          <a:custGeom>
            <a:avLst/>
            <a:gdLst/>
            <a:ahLst/>
            <a:cxnLst/>
            <a:rect l="l" t="t" r="r" b="b"/>
            <a:pathLst>
              <a:path w="144971" h="568" extrusionOk="0">
                <a:moveTo>
                  <a:pt x="1" y="1"/>
                </a:moveTo>
                <a:lnTo>
                  <a:pt x="1" y="568"/>
                </a:lnTo>
                <a:lnTo>
                  <a:pt x="144971" y="568"/>
                </a:lnTo>
                <a:lnTo>
                  <a:pt x="14497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31"/>
          <p:cNvSpPr/>
          <p:nvPr/>
        </p:nvSpPr>
        <p:spPr>
          <a:xfrm>
            <a:off x="1201050" y="1915173"/>
            <a:ext cx="709109" cy="29025"/>
          </a:xfrm>
          <a:custGeom>
            <a:avLst/>
            <a:gdLst/>
            <a:ahLst/>
            <a:cxnLst/>
            <a:rect l="l" t="t" r="r" b="b"/>
            <a:pathLst>
              <a:path w="144938" h="568" extrusionOk="0">
                <a:moveTo>
                  <a:pt x="0" y="0"/>
                </a:moveTo>
                <a:lnTo>
                  <a:pt x="0" y="567"/>
                </a:lnTo>
                <a:lnTo>
                  <a:pt x="144937" y="567"/>
                </a:lnTo>
                <a:lnTo>
                  <a:pt x="144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31"/>
          <p:cNvSpPr/>
          <p:nvPr/>
        </p:nvSpPr>
        <p:spPr>
          <a:xfrm>
            <a:off x="6660650" y="2327048"/>
            <a:ext cx="1102678" cy="32275"/>
          </a:xfrm>
          <a:custGeom>
            <a:avLst/>
            <a:gdLst/>
            <a:ahLst/>
            <a:cxnLst/>
            <a:rect l="l" t="t" r="r" b="b"/>
            <a:pathLst>
              <a:path w="56642" h="4070" extrusionOk="0">
                <a:moveTo>
                  <a:pt x="1" y="0"/>
                </a:moveTo>
                <a:lnTo>
                  <a:pt x="1" y="4070"/>
                </a:lnTo>
                <a:lnTo>
                  <a:pt x="56641" y="4070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31"/>
          <p:cNvSpPr/>
          <p:nvPr/>
        </p:nvSpPr>
        <p:spPr>
          <a:xfrm rot="10800000" flipH="1">
            <a:off x="4967051" y="3272643"/>
            <a:ext cx="2470468" cy="20025"/>
          </a:xfrm>
          <a:custGeom>
            <a:avLst/>
            <a:gdLst/>
            <a:ahLst/>
            <a:cxnLst/>
            <a:rect l="l" t="t" r="r" b="b"/>
            <a:pathLst>
              <a:path w="144938" h="568" extrusionOk="0">
                <a:moveTo>
                  <a:pt x="1" y="0"/>
                </a:moveTo>
                <a:lnTo>
                  <a:pt x="1" y="567"/>
                </a:lnTo>
                <a:lnTo>
                  <a:pt x="144938" y="567"/>
                </a:lnTo>
                <a:lnTo>
                  <a:pt x="1449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31"/>
          <p:cNvSpPr/>
          <p:nvPr/>
        </p:nvSpPr>
        <p:spPr>
          <a:xfrm>
            <a:off x="4645237" y="1302550"/>
            <a:ext cx="132902" cy="34627"/>
          </a:xfrm>
          <a:custGeom>
            <a:avLst/>
            <a:gdLst/>
            <a:ahLst/>
            <a:cxnLst/>
            <a:rect l="l" t="t" r="r" b="b"/>
            <a:pathLst>
              <a:path w="3204" h="835" extrusionOk="0">
                <a:moveTo>
                  <a:pt x="1" y="1"/>
                </a:moveTo>
                <a:lnTo>
                  <a:pt x="1" y="834"/>
                </a:lnTo>
                <a:lnTo>
                  <a:pt x="3203" y="834"/>
                </a:lnTo>
                <a:lnTo>
                  <a:pt x="32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31"/>
          <p:cNvSpPr/>
          <p:nvPr/>
        </p:nvSpPr>
        <p:spPr>
          <a:xfrm rot="10800000" flipH="1">
            <a:off x="2595516" y="1203160"/>
            <a:ext cx="177150" cy="25476"/>
          </a:xfrm>
          <a:custGeom>
            <a:avLst/>
            <a:gdLst/>
            <a:ahLst/>
            <a:cxnLst/>
            <a:rect l="l" t="t" r="r" b="b"/>
            <a:pathLst>
              <a:path w="3203" h="835" extrusionOk="0">
                <a:moveTo>
                  <a:pt x="0" y="1"/>
                </a:moveTo>
                <a:lnTo>
                  <a:pt x="0" y="835"/>
                </a:lnTo>
                <a:lnTo>
                  <a:pt x="3202" y="835"/>
                </a:lnTo>
                <a:lnTo>
                  <a:pt x="32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31"/>
          <p:cNvSpPr/>
          <p:nvPr/>
        </p:nvSpPr>
        <p:spPr>
          <a:xfrm>
            <a:off x="5844025" y="3091500"/>
            <a:ext cx="250119" cy="22598"/>
          </a:xfrm>
          <a:custGeom>
            <a:avLst/>
            <a:gdLst/>
            <a:ahLst/>
            <a:cxnLst/>
            <a:rect l="l" t="t" r="r" b="b"/>
            <a:pathLst>
              <a:path w="24752" h="2270" extrusionOk="0">
                <a:moveTo>
                  <a:pt x="1" y="1"/>
                </a:moveTo>
                <a:lnTo>
                  <a:pt x="1" y="2269"/>
                </a:lnTo>
                <a:lnTo>
                  <a:pt x="24752" y="2269"/>
                </a:lnTo>
                <a:lnTo>
                  <a:pt x="247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31"/>
          <p:cNvSpPr/>
          <p:nvPr/>
        </p:nvSpPr>
        <p:spPr>
          <a:xfrm>
            <a:off x="2244300" y="2094296"/>
            <a:ext cx="125527" cy="79473"/>
          </a:xfrm>
          <a:custGeom>
            <a:avLst/>
            <a:gdLst/>
            <a:ahLst/>
            <a:cxnLst/>
            <a:rect l="l" t="t" r="r" b="b"/>
            <a:pathLst>
              <a:path w="4638" h="2969" extrusionOk="0">
                <a:moveTo>
                  <a:pt x="1" y="0"/>
                </a:moveTo>
                <a:lnTo>
                  <a:pt x="1" y="2969"/>
                </a:lnTo>
                <a:lnTo>
                  <a:pt x="4637" y="2969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31"/>
          <p:cNvSpPr/>
          <p:nvPr/>
        </p:nvSpPr>
        <p:spPr>
          <a:xfrm flipH="1">
            <a:off x="2858199" y="2688232"/>
            <a:ext cx="88475" cy="46625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3" y="701"/>
                </a:lnTo>
                <a:lnTo>
                  <a:pt x="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31"/>
          <p:cNvSpPr/>
          <p:nvPr/>
        </p:nvSpPr>
        <p:spPr>
          <a:xfrm rot="10800000" flipH="1">
            <a:off x="3230325" y="2777787"/>
            <a:ext cx="547799" cy="32026"/>
          </a:xfrm>
          <a:custGeom>
            <a:avLst/>
            <a:gdLst/>
            <a:ahLst/>
            <a:cxnLst/>
            <a:rect l="l" t="t" r="r" b="b"/>
            <a:pathLst>
              <a:path w="4605" h="1302" extrusionOk="0">
                <a:moveTo>
                  <a:pt x="1" y="0"/>
                </a:moveTo>
                <a:lnTo>
                  <a:pt x="1" y="1301"/>
                </a:lnTo>
                <a:lnTo>
                  <a:pt x="4604" y="1301"/>
                </a:lnTo>
                <a:lnTo>
                  <a:pt x="4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31"/>
          <p:cNvSpPr/>
          <p:nvPr/>
        </p:nvSpPr>
        <p:spPr>
          <a:xfrm>
            <a:off x="6076078" y="2553520"/>
            <a:ext cx="124611" cy="49681"/>
          </a:xfrm>
          <a:custGeom>
            <a:avLst/>
            <a:gdLst/>
            <a:ahLst/>
            <a:cxnLst/>
            <a:rect l="l" t="t" r="r" b="b"/>
            <a:pathLst>
              <a:path w="4605" h="2970" extrusionOk="0">
                <a:moveTo>
                  <a:pt x="1" y="1"/>
                </a:moveTo>
                <a:lnTo>
                  <a:pt x="1" y="2969"/>
                </a:lnTo>
                <a:lnTo>
                  <a:pt x="4604" y="2969"/>
                </a:lnTo>
                <a:lnTo>
                  <a:pt x="46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31"/>
          <p:cNvSpPr/>
          <p:nvPr/>
        </p:nvSpPr>
        <p:spPr>
          <a:xfrm>
            <a:off x="2547818" y="2479156"/>
            <a:ext cx="111054" cy="30713"/>
          </a:xfrm>
          <a:custGeom>
            <a:avLst/>
            <a:gdLst/>
            <a:ahLst/>
            <a:cxnLst/>
            <a:rect l="l" t="t" r="r" b="b"/>
            <a:pathLst>
              <a:path w="4104" h="1135" extrusionOk="0">
                <a:moveTo>
                  <a:pt x="1" y="0"/>
                </a:moveTo>
                <a:lnTo>
                  <a:pt x="1" y="1134"/>
                </a:lnTo>
                <a:lnTo>
                  <a:pt x="4103" y="1134"/>
                </a:lnTo>
                <a:lnTo>
                  <a:pt x="41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1"/>
          <p:cNvSpPr/>
          <p:nvPr/>
        </p:nvSpPr>
        <p:spPr>
          <a:xfrm>
            <a:off x="2808351" y="1977307"/>
            <a:ext cx="371390" cy="22601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1"/>
                </a:moveTo>
                <a:lnTo>
                  <a:pt x="0" y="1869"/>
                </a:lnTo>
                <a:lnTo>
                  <a:pt x="19247" y="1869"/>
                </a:lnTo>
                <a:lnTo>
                  <a:pt x="19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31"/>
          <p:cNvSpPr/>
          <p:nvPr/>
        </p:nvSpPr>
        <p:spPr>
          <a:xfrm>
            <a:off x="3589220" y="2062473"/>
            <a:ext cx="194994" cy="30713"/>
          </a:xfrm>
          <a:custGeom>
            <a:avLst/>
            <a:gdLst/>
            <a:ahLst/>
            <a:cxnLst/>
            <a:rect l="l" t="t" r="r" b="b"/>
            <a:pathLst>
              <a:path w="7206" h="1135" extrusionOk="0">
                <a:moveTo>
                  <a:pt x="0" y="1"/>
                </a:moveTo>
                <a:lnTo>
                  <a:pt x="0" y="1135"/>
                </a:lnTo>
                <a:lnTo>
                  <a:pt x="7205" y="1135"/>
                </a:lnTo>
                <a:lnTo>
                  <a:pt x="72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31"/>
          <p:cNvSpPr/>
          <p:nvPr/>
        </p:nvSpPr>
        <p:spPr>
          <a:xfrm>
            <a:off x="6460856" y="1833640"/>
            <a:ext cx="125504" cy="35232"/>
          </a:xfrm>
          <a:custGeom>
            <a:avLst/>
            <a:gdLst/>
            <a:ahLst/>
            <a:cxnLst/>
            <a:rect l="l" t="t" r="r" b="b"/>
            <a:pathLst>
              <a:path w="4638" h="1302" extrusionOk="0">
                <a:moveTo>
                  <a:pt x="1" y="0"/>
                </a:moveTo>
                <a:lnTo>
                  <a:pt x="1" y="1301"/>
                </a:lnTo>
                <a:lnTo>
                  <a:pt x="4637" y="1301"/>
                </a:lnTo>
                <a:lnTo>
                  <a:pt x="46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31"/>
          <p:cNvSpPr/>
          <p:nvPr/>
        </p:nvSpPr>
        <p:spPr>
          <a:xfrm>
            <a:off x="6188852" y="2269310"/>
            <a:ext cx="67704" cy="18969"/>
          </a:xfrm>
          <a:custGeom>
            <a:avLst/>
            <a:gdLst/>
            <a:ahLst/>
            <a:cxnLst/>
            <a:rect l="l" t="t" r="r" b="b"/>
            <a:pathLst>
              <a:path w="2502" h="701" extrusionOk="0">
                <a:moveTo>
                  <a:pt x="0" y="0"/>
                </a:moveTo>
                <a:lnTo>
                  <a:pt x="0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31"/>
          <p:cNvSpPr/>
          <p:nvPr/>
        </p:nvSpPr>
        <p:spPr>
          <a:xfrm>
            <a:off x="3692175" y="1443645"/>
            <a:ext cx="194068" cy="50575"/>
          </a:xfrm>
          <a:custGeom>
            <a:avLst/>
            <a:gdLst/>
            <a:ahLst/>
            <a:cxnLst/>
            <a:rect l="l" t="t" r="r" b="b"/>
            <a:pathLst>
              <a:path w="19248" h="1869" extrusionOk="0">
                <a:moveTo>
                  <a:pt x="0" y="0"/>
                </a:moveTo>
                <a:lnTo>
                  <a:pt x="0" y="1868"/>
                </a:lnTo>
                <a:lnTo>
                  <a:pt x="19247" y="1868"/>
                </a:lnTo>
                <a:lnTo>
                  <a:pt x="192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31"/>
          <p:cNvSpPr/>
          <p:nvPr/>
        </p:nvSpPr>
        <p:spPr>
          <a:xfrm>
            <a:off x="3519750" y="2313846"/>
            <a:ext cx="439617" cy="33598"/>
          </a:xfrm>
          <a:custGeom>
            <a:avLst/>
            <a:gdLst/>
            <a:ahLst/>
            <a:cxnLst/>
            <a:rect l="l" t="t" r="r" b="b"/>
            <a:pathLst>
              <a:path w="16246" h="2603" extrusionOk="0">
                <a:moveTo>
                  <a:pt x="0" y="1"/>
                </a:moveTo>
                <a:lnTo>
                  <a:pt x="0" y="2602"/>
                </a:lnTo>
                <a:lnTo>
                  <a:pt x="16245" y="2602"/>
                </a:lnTo>
                <a:lnTo>
                  <a:pt x="16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31"/>
          <p:cNvSpPr/>
          <p:nvPr/>
        </p:nvSpPr>
        <p:spPr>
          <a:xfrm>
            <a:off x="4786164" y="1468916"/>
            <a:ext cx="194074" cy="31606"/>
          </a:xfrm>
          <a:custGeom>
            <a:avLst/>
            <a:gdLst/>
            <a:ahLst/>
            <a:cxnLst/>
            <a:rect l="l" t="t" r="r" b="b"/>
            <a:pathLst>
              <a:path w="7172" h="1168" extrusionOk="0">
                <a:moveTo>
                  <a:pt x="0" y="0"/>
                </a:moveTo>
                <a:lnTo>
                  <a:pt x="0" y="1168"/>
                </a:lnTo>
                <a:lnTo>
                  <a:pt x="7172" y="1168"/>
                </a:lnTo>
                <a:lnTo>
                  <a:pt x="71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31"/>
          <p:cNvSpPr/>
          <p:nvPr/>
        </p:nvSpPr>
        <p:spPr>
          <a:xfrm>
            <a:off x="4682150" y="1974018"/>
            <a:ext cx="1175270" cy="22599"/>
          </a:xfrm>
          <a:custGeom>
            <a:avLst/>
            <a:gdLst/>
            <a:ahLst/>
            <a:cxnLst/>
            <a:rect l="l" t="t" r="r" b="b"/>
            <a:pathLst>
              <a:path w="43432" h="702" extrusionOk="0">
                <a:moveTo>
                  <a:pt x="1" y="1"/>
                </a:moveTo>
                <a:lnTo>
                  <a:pt x="1" y="701"/>
                </a:lnTo>
                <a:lnTo>
                  <a:pt x="43432" y="701"/>
                </a:lnTo>
                <a:lnTo>
                  <a:pt x="43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31"/>
          <p:cNvSpPr/>
          <p:nvPr/>
        </p:nvSpPr>
        <p:spPr>
          <a:xfrm>
            <a:off x="4187976" y="3598447"/>
            <a:ext cx="233227" cy="417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31"/>
          <p:cNvSpPr/>
          <p:nvPr/>
        </p:nvSpPr>
        <p:spPr>
          <a:xfrm>
            <a:off x="5074219" y="3590735"/>
            <a:ext cx="490275" cy="60506"/>
          </a:xfrm>
          <a:custGeom>
            <a:avLst/>
            <a:gdLst/>
            <a:ahLst/>
            <a:cxnLst/>
            <a:rect l="l" t="t" r="r" b="b"/>
            <a:pathLst>
              <a:path w="24752" h="2236" extrusionOk="0">
                <a:moveTo>
                  <a:pt x="0" y="0"/>
                </a:moveTo>
                <a:lnTo>
                  <a:pt x="0" y="2235"/>
                </a:lnTo>
                <a:lnTo>
                  <a:pt x="24751" y="2235"/>
                </a:lnTo>
                <a:lnTo>
                  <a:pt x="247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31"/>
          <p:cNvSpPr/>
          <p:nvPr/>
        </p:nvSpPr>
        <p:spPr>
          <a:xfrm>
            <a:off x="3672149" y="3087754"/>
            <a:ext cx="194101" cy="30713"/>
          </a:xfrm>
          <a:custGeom>
            <a:avLst/>
            <a:gdLst/>
            <a:ahLst/>
            <a:cxnLst/>
            <a:rect l="l" t="t" r="r" b="b"/>
            <a:pathLst>
              <a:path w="7173" h="1135" extrusionOk="0">
                <a:moveTo>
                  <a:pt x="1" y="1"/>
                </a:moveTo>
                <a:lnTo>
                  <a:pt x="1" y="1135"/>
                </a:lnTo>
                <a:lnTo>
                  <a:pt x="7173" y="1135"/>
                </a:lnTo>
                <a:lnTo>
                  <a:pt x="7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31"/>
          <p:cNvSpPr/>
          <p:nvPr/>
        </p:nvSpPr>
        <p:spPr>
          <a:xfrm>
            <a:off x="1392713" y="3289548"/>
            <a:ext cx="1102678" cy="32275"/>
          </a:xfrm>
          <a:custGeom>
            <a:avLst/>
            <a:gdLst/>
            <a:ahLst/>
            <a:cxnLst/>
            <a:rect l="l" t="t" r="r" b="b"/>
            <a:pathLst>
              <a:path w="56642" h="4070" extrusionOk="0">
                <a:moveTo>
                  <a:pt x="1" y="0"/>
                </a:moveTo>
                <a:lnTo>
                  <a:pt x="1" y="4070"/>
                </a:lnTo>
                <a:lnTo>
                  <a:pt x="56641" y="4070"/>
                </a:lnTo>
                <a:lnTo>
                  <a:pt x="56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31"/>
          <p:cNvSpPr txBox="1">
            <a:spLocks noGrp="1"/>
          </p:cNvSpPr>
          <p:nvPr>
            <p:ph type="title"/>
          </p:nvPr>
        </p:nvSpPr>
        <p:spPr>
          <a:xfrm>
            <a:off x="865282" y="2006396"/>
            <a:ext cx="7715100" cy="23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</a:pPr>
            <a:r>
              <a:rPr lang="es-MX" altLang="es-MX" dirty="0">
                <a:ea typeface="Times New Roman" panose="02020603050405020304" pitchFamily="18" charset="0"/>
              </a:rPr>
              <a:t> </a:t>
            </a:r>
            <a:r>
              <a:rPr lang="es-MX" altLang="es-MX" sz="14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EDUCACION PREESCOLAR</a:t>
            </a:r>
            <a:r>
              <a:rPr lang="es-MX" altLang="es-MX" sz="120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2020-2021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2do semestre sección B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Curso: Estrategias De Música Y Canto En Educación Preescolar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Trabajo: </a:t>
            </a:r>
            <a:r>
              <a:rPr lang="es-MX" altLang="es-MX" sz="14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Digitales </a:t>
            </a: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 María Guadalupe Salazar Martínez #13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Profesor: Jesús Armando Posada </a:t>
            </a:r>
            <a:r>
              <a:rPr lang="es-MX" altLang="es-MX" sz="1400" b="0" i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Hernández</a:t>
            </a:r>
            <a:br>
              <a:rPr lang="es-MX" altLang="es-MX" sz="1400" b="0" i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Competencias: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Incorpora los recursos y medios didácticos idóneos para favorecer el aprendizaje de acuerdo con el conocimiento de los procesos de desarrollo cognitivo y socioemocional de los alumnos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Selecciona estrategias que favorecen el desarrollo intelectual, físico, social y emocional de los alumnos para procurar el logro de los aprendizajes.</a:t>
            </a:r>
            <a: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1400" b="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de Zaragoza                       	 Mayo 2021</a:t>
            </a:r>
            <a:r>
              <a:rPr lang="es-MX" sz="1400" dirty="0"/>
              <a:t/>
            </a:r>
            <a:br>
              <a:rPr lang="es-MX" sz="1400" dirty="0"/>
            </a:br>
            <a:endParaRPr sz="1400" dirty="0"/>
          </a:p>
        </p:txBody>
      </p:sp>
      <p:grpSp>
        <p:nvGrpSpPr>
          <p:cNvPr id="2670" name="Google Shape;2670;p31"/>
          <p:cNvGrpSpPr/>
          <p:nvPr/>
        </p:nvGrpSpPr>
        <p:grpSpPr>
          <a:xfrm>
            <a:off x="1730085" y="1571537"/>
            <a:ext cx="6230977" cy="1800001"/>
            <a:chOff x="1497698" y="1342700"/>
            <a:chExt cx="6230977" cy="1800001"/>
          </a:xfrm>
        </p:grpSpPr>
        <p:sp>
          <p:nvSpPr>
            <p:cNvPr id="2671" name="Google Shape;2671;p31"/>
            <p:cNvSpPr/>
            <p:nvPr/>
          </p:nvSpPr>
          <p:spPr>
            <a:xfrm rot="10800000" flipH="1">
              <a:off x="6223588" y="1403933"/>
              <a:ext cx="284672" cy="23126"/>
            </a:xfrm>
            <a:custGeom>
              <a:avLst/>
              <a:gdLst/>
              <a:ahLst/>
              <a:cxnLst/>
              <a:rect l="l" t="t" r="r" b="b"/>
              <a:pathLst>
                <a:path w="4371" h="702" extrusionOk="0">
                  <a:moveTo>
                    <a:pt x="0" y="1"/>
                  </a:moveTo>
                  <a:lnTo>
                    <a:pt x="0" y="701"/>
                  </a:lnTo>
                  <a:lnTo>
                    <a:pt x="4370" y="70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2754450" y="2364775"/>
              <a:ext cx="129749" cy="50874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 rot="10800000" flipH="1">
              <a:off x="6104138" y="2083088"/>
              <a:ext cx="230975" cy="38800"/>
            </a:xfrm>
            <a:custGeom>
              <a:avLst/>
              <a:gdLst/>
              <a:ahLst/>
              <a:cxnLst/>
              <a:rect l="l" t="t" r="r" b="b"/>
              <a:pathLst>
                <a:path w="4371" h="702" extrusionOk="0">
                  <a:moveTo>
                    <a:pt x="0" y="1"/>
                  </a:moveTo>
                  <a:lnTo>
                    <a:pt x="0" y="701"/>
                  </a:lnTo>
                  <a:lnTo>
                    <a:pt x="4370" y="70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6551257" y="171078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2847822" y="3041794"/>
              <a:ext cx="105169" cy="70125"/>
            </a:xfrm>
            <a:custGeom>
              <a:avLst/>
              <a:gdLst/>
              <a:ahLst/>
              <a:cxnLst/>
              <a:rect l="l" t="t" r="r" b="b"/>
              <a:pathLst>
                <a:path w="2803" h="1869" extrusionOk="0">
                  <a:moveTo>
                    <a:pt x="1" y="0"/>
                  </a:moveTo>
                  <a:lnTo>
                    <a:pt x="1" y="1868"/>
                  </a:lnTo>
                  <a:lnTo>
                    <a:pt x="2803" y="18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 rot="10800000" flipH="1">
              <a:off x="4559857" y="2071066"/>
              <a:ext cx="163993" cy="13550"/>
            </a:xfrm>
            <a:custGeom>
              <a:avLst/>
              <a:gdLst/>
              <a:ahLst/>
              <a:cxnLst/>
              <a:rect l="l" t="t" r="r" b="b"/>
              <a:pathLst>
                <a:path w="19248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19248" y="1869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5218954" y="2378310"/>
              <a:ext cx="305450" cy="23825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5056288" y="1537792"/>
              <a:ext cx="337179" cy="46628"/>
            </a:xfrm>
            <a:custGeom>
              <a:avLst/>
              <a:gdLst/>
              <a:ahLst/>
              <a:cxnLst/>
              <a:rect l="l" t="t" r="r" b="b"/>
              <a:pathLst>
                <a:path w="8140" h="2969" extrusionOk="0">
                  <a:moveTo>
                    <a:pt x="1" y="0"/>
                  </a:moveTo>
                  <a:lnTo>
                    <a:pt x="1" y="2969"/>
                  </a:lnTo>
                  <a:lnTo>
                    <a:pt x="8140" y="2969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4563855" y="3004813"/>
              <a:ext cx="164180" cy="41825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7564675" y="1610182"/>
              <a:ext cx="164000" cy="60025"/>
            </a:xfrm>
            <a:custGeom>
              <a:avLst/>
              <a:gdLst/>
              <a:ahLst/>
              <a:cxnLst/>
              <a:rect l="l" t="t" r="r" b="b"/>
              <a:pathLst>
                <a:path w="4371" h="702" extrusionOk="0">
                  <a:moveTo>
                    <a:pt x="1" y="1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447907" y="208583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6480527" y="2256228"/>
              <a:ext cx="164000" cy="41824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3694400" y="2128325"/>
              <a:ext cx="218172" cy="65325"/>
            </a:xfrm>
            <a:custGeom>
              <a:avLst/>
              <a:gdLst/>
              <a:ahLst/>
              <a:cxnLst/>
              <a:rect l="l" t="t" r="r" b="b"/>
              <a:pathLst>
                <a:path w="8140" h="2969" extrusionOk="0">
                  <a:moveTo>
                    <a:pt x="1" y="0"/>
                  </a:moveTo>
                  <a:lnTo>
                    <a:pt x="1" y="2969"/>
                  </a:lnTo>
                  <a:lnTo>
                    <a:pt x="8140" y="2969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5777438" y="2110559"/>
              <a:ext cx="89551" cy="22125"/>
            </a:xfrm>
            <a:custGeom>
              <a:avLst/>
              <a:gdLst/>
              <a:ahLst/>
              <a:cxnLst/>
              <a:rect l="l" t="t" r="r" b="b"/>
              <a:pathLst>
                <a:path w="4371" h="702" extrusionOk="0">
                  <a:moveTo>
                    <a:pt x="0" y="1"/>
                  </a:moveTo>
                  <a:lnTo>
                    <a:pt x="0" y="701"/>
                  </a:lnTo>
                  <a:lnTo>
                    <a:pt x="4370" y="70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3379500" y="2811883"/>
              <a:ext cx="129749" cy="26300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3164382" y="2085809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728350" y="1551825"/>
              <a:ext cx="129749" cy="50874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276639" y="1385213"/>
              <a:ext cx="202498" cy="26300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1557682" y="166543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497698" y="1361075"/>
              <a:ext cx="129749" cy="50850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3897782" y="2785597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2560825" y="2387175"/>
              <a:ext cx="129749" cy="50874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5355352" y="2788553"/>
              <a:ext cx="164000" cy="41824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5389925" y="3125751"/>
              <a:ext cx="164000" cy="16950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6089582" y="279848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4167444" y="2377072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4850682" y="279848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5925582" y="135893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3009525" y="1372925"/>
              <a:ext cx="129749" cy="50874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3535825" y="1645625"/>
              <a:ext cx="129749" cy="26300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3819900" y="1429800"/>
              <a:ext cx="129749" cy="50874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5643550" y="1363601"/>
              <a:ext cx="164000" cy="16950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4257600" y="1704964"/>
              <a:ext cx="164000" cy="16950"/>
            </a:xfrm>
            <a:custGeom>
              <a:avLst/>
              <a:gdLst/>
              <a:ahLst/>
              <a:cxnLst/>
              <a:rect l="l" t="t" r="r" b="b"/>
              <a:pathLst>
                <a:path w="8141" h="635" extrusionOk="0">
                  <a:moveTo>
                    <a:pt x="1" y="0"/>
                  </a:moveTo>
                  <a:lnTo>
                    <a:pt x="1" y="634"/>
                  </a:lnTo>
                  <a:lnTo>
                    <a:pt x="8140" y="634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4479425" y="2885313"/>
              <a:ext cx="129749" cy="26300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3991125" y="1610163"/>
              <a:ext cx="129749" cy="26300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7236157" y="1358934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4206700" y="1358650"/>
              <a:ext cx="129749" cy="16951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4776650" y="1614837"/>
              <a:ext cx="129749" cy="16951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6836000" y="1342700"/>
              <a:ext cx="129749" cy="16951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5191236" y="3092975"/>
              <a:ext cx="129749" cy="41825"/>
            </a:xfrm>
            <a:custGeom>
              <a:avLst/>
              <a:gdLst/>
              <a:ahLst/>
              <a:cxnLst/>
              <a:rect l="l" t="t" r="r" b="b"/>
              <a:pathLst>
                <a:path w="1449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4971" y="568"/>
                  </a:lnTo>
                  <a:lnTo>
                    <a:pt x="144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4331457" y="2317759"/>
              <a:ext cx="164000" cy="26302"/>
            </a:xfrm>
            <a:custGeom>
              <a:avLst/>
              <a:gdLst/>
              <a:ahLst/>
              <a:cxnLst/>
              <a:rect l="l" t="t" r="r" b="b"/>
              <a:pathLst>
                <a:path w="4371" h="701" extrusionOk="0">
                  <a:moveTo>
                    <a:pt x="1" y="0"/>
                  </a:moveTo>
                  <a:lnTo>
                    <a:pt x="1" y="701"/>
                  </a:lnTo>
                  <a:lnTo>
                    <a:pt x="4371" y="701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37" y="436221"/>
            <a:ext cx="1621677" cy="11888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32926" y="719191"/>
            <a:ext cx="3832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 la actividad:</a:t>
            </a:r>
          </a:p>
          <a:p>
            <a:pPr algn="ctr"/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“DEDOS DE COLORES”</a:t>
            </a:r>
          </a:p>
          <a:p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06189" y="3690982"/>
            <a:ext cx="322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Link:</a:t>
            </a:r>
          </a:p>
          <a:p>
            <a:pPr algn="ct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://youtu.be/9cpR2Vs0j90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108" y="1921267"/>
            <a:ext cx="635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Desarrollo:</a:t>
            </a:r>
          </a:p>
          <a:p>
            <a:r>
              <a:rPr lang="es-ES" dirty="0" smtClean="0"/>
              <a:t>La actividad consiste en que los niños coloquen en sus 10 dedos papelitos de diferentes colores, estos serán rojo, azul, amarillo, verde y naranja.</a:t>
            </a:r>
          </a:p>
          <a:p>
            <a:r>
              <a:rPr lang="es-ES" dirty="0" smtClean="0"/>
              <a:t>Conforme vallan escuchando la canción la maestra dirá a que mano cambiar, esto quiere decir que se utilizara la mano izquierda y derecha, al igual también </a:t>
            </a:r>
            <a:r>
              <a:rPr lang="es-ES" dirty="0"/>
              <a:t>pueden escribir en sus papelitos el nombre de cada dedo y jugar sin la </a:t>
            </a:r>
            <a:r>
              <a:rPr lang="es-ES" dirty="0" smtClean="0"/>
              <a:t>canción e ir modificando la canción en vez de decir los colores ir diciendo los  nombres de los dedos y rápidamente </a:t>
            </a:r>
            <a:r>
              <a:rPr lang="es-ES" dirty="0"/>
              <a:t>hacer estos </a:t>
            </a:r>
            <a:r>
              <a:rPr lang="es-ES" dirty="0" smtClean="0"/>
              <a:t>movimientos.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71254" y="719191"/>
            <a:ext cx="7109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EVALUACIÓN:</a:t>
            </a:r>
          </a:p>
          <a:p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Lograr que los niños desarrollen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movimientos CON SUS DEDOS.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Poder lograr que los niños identificar la mano izquierda y derecha.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Lograr que los niños identificar los nombres  de los dedos, para lograr hacer la actividad.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 Word Games for Virtual Meetings by Slidesgo">
  <a:themeElements>
    <a:clrScheme name="Simple Light">
      <a:dk1>
        <a:srgbClr val="434343"/>
      </a:dk1>
      <a:lt1>
        <a:srgbClr val="F3F3F3"/>
      </a:lt1>
      <a:dk2>
        <a:srgbClr val="FFB13D"/>
      </a:dk2>
      <a:lt2>
        <a:srgbClr val="00FFFF"/>
      </a:lt2>
      <a:accent1>
        <a:srgbClr val="FF6BFF"/>
      </a:accent1>
      <a:accent2>
        <a:srgbClr val="F3F3F3"/>
      </a:accent2>
      <a:accent3>
        <a:srgbClr val="D9D9D9"/>
      </a:accent3>
      <a:accent4>
        <a:srgbClr val="D9D9D9"/>
      </a:accent4>
      <a:accent5>
        <a:srgbClr val="D9D9D9"/>
      </a:accent5>
      <a:accent6>
        <a:srgbClr val="D9D9D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160</Words>
  <Application>Microsoft Office PowerPoint</Application>
  <PresentationFormat>Presentación en pantalla (16:9)</PresentationFormat>
  <Paragraphs>16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Chau Philomene One</vt:lpstr>
      <vt:lpstr>Montserrat ExtraBold</vt:lpstr>
      <vt:lpstr>Montserrat Medium</vt:lpstr>
      <vt:lpstr>Montserrat</vt:lpstr>
      <vt:lpstr>Calibri</vt:lpstr>
      <vt:lpstr>Times New Roman</vt:lpstr>
      <vt:lpstr>Open Sans</vt:lpstr>
      <vt:lpstr>Roboto</vt:lpstr>
      <vt:lpstr>Fun Word Games for Virtual Meetings by Slidesgo</vt:lpstr>
      <vt:lpstr> ESCUELA NORMAL DE EDUCACION PREESCOLAR Licenciatura en educación preescolar Ciclo escolar 2020-2021 2do semestre sección B Curso: Estrategias De Música Y Canto En Educación Preescolar Trabajo: Digitales  Alumna: María Guadalupe Salazar Martínez #13 Profesor: Jesús Armando Posada Hernández  Competencias: Incorpora los recursos y medios didácticos idóneos para favorecer el aprendizaje de acuerdo con el conocimiento de los procesos de desarrollo cognitivo y socioemocional de los alumnos Selecciona estrategias que favorecen el desarrollo intelectual, físico, social y emocional de los alumnos para procurar el logro de los aprendizajes. Saltillo, Coahuila de Zaragoza                         Mayo 2021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 Licenciatura en educación preescolar Ciclo escolar 2020-2021 2do semestre sección B Curso: Estrategias De Música Y Canto En Educación Preescolar Trabajo:  Alumna: María Guadalupe Salazar Martínez #13 Profesor: Jesús Armando Posada Hernández Competencias: Incorpora los recursos y medios didácticos idóneos para favorecer el aprendizaje de acuerdo con el conocimiento de los procesos de desarrollo cognitivo y socioemocional de los alumnos Selecciona estrategias que favorecen el desarrollo intelectual, físico, social y emocional de los alumnos para procurar el logro de los aprendizajes. Saltillo, Coahuila de Zaragoza                         Mayo 2021</dc:title>
  <dc:creator>Mio</dc:creator>
  <cp:lastModifiedBy>Brayan Salazar</cp:lastModifiedBy>
  <cp:revision>8</cp:revision>
  <dcterms:modified xsi:type="dcterms:W3CDTF">2021-05-15T01:53:52Z</dcterms:modified>
</cp:coreProperties>
</file>