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86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73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82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1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50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84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4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65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62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37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1562-D4BC-4B2E-B838-F63CB9DD1BF3}" type="datetimeFigureOut">
              <a:rPr lang="es-MX" smtClean="0"/>
              <a:t>17/05/2021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A394-6366-430F-B85B-DA04F75CD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5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/>
        </p:nvSpPr>
        <p:spPr>
          <a:xfrm>
            <a:off x="3283410" y="430517"/>
            <a:ext cx="6011545" cy="65893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“Escuela Normal de Educación Preescolar”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2020-2021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computación 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semestre.   Sección A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titular: Mario Alejandro Gutiérrez Hernández 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Mariel Reséndiz Villarreal  #18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Propósitos de la unidad de aprendizaje: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estudiantes apliquen los conceptos y contenidos a los que han accedido previamente, así como promover un aprendizaje activo que permita que el alumno desarrolle los pensamientos crítico y analítico.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        Abril 2021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1" y="430517"/>
            <a:ext cx="3075416" cy="2012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9621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87" y="416278"/>
            <a:ext cx="8760043" cy="26067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416278"/>
            <a:ext cx="8692036" cy="26067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56" b="88889" l="5778" r="94667"/>
                    </a14:imgEffect>
                  </a14:imgLayer>
                </a14:imgProps>
              </a:ext>
            </a:extLst>
          </a:blip>
          <a:srcRect l="6411" t="7681" r="5745" b="9135"/>
          <a:stretch/>
        </p:blipFill>
        <p:spPr>
          <a:xfrm>
            <a:off x="6939306" y="2345516"/>
            <a:ext cx="4765183" cy="45124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264" y="2829408"/>
            <a:ext cx="8532822" cy="253909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125" y="2829407"/>
            <a:ext cx="8429115" cy="25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0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36105" y="503581"/>
            <a:ext cx="4876799" cy="412142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película es toda obra audiovisual fijada en cualquier medio o soporte, cuyo desarrollo se define como un trabajo de creación, producción, montaje y postproducción y que, además, está destinado, en primer lugar, a la explotación comercial en salas de cine. 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7" y="5261113"/>
            <a:ext cx="11362663" cy="18035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5261113"/>
            <a:ext cx="11313505" cy="18035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4464">
            <a:off x="6403077" y="871857"/>
            <a:ext cx="5086558" cy="338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0246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1" y="141206"/>
            <a:ext cx="9120661" cy="17391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3" y="153623"/>
            <a:ext cx="9120661" cy="173911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8033" y="2369713"/>
            <a:ext cx="372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734353" y="1905150"/>
            <a:ext cx="4842457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 de TV es una obra audiovisual que se difunde en emisiones televisivas sucesivas, manteniendo cada una de ellas una unidad argumental en sí misma y con continuidad, al menos temática, entre los diferentes episodios que la integran.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2028">
            <a:off x="698255" y="2158996"/>
            <a:ext cx="5203400" cy="346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5289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96" y="128789"/>
            <a:ext cx="7315199" cy="23833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611"/>
          <a:stretch/>
        </p:blipFill>
        <p:spPr>
          <a:xfrm>
            <a:off x="2833351" y="128789"/>
            <a:ext cx="7134897" cy="24294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207866">
            <a:off x="5438966" y="2746592"/>
            <a:ext cx="15630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21389681">
            <a:off x="775213" y="2079964"/>
            <a:ext cx="23647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Familiares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b="8535"/>
          <a:stretch/>
        </p:blipFill>
        <p:spPr>
          <a:xfrm rot="503247">
            <a:off x="550576" y="3271555"/>
            <a:ext cx="2814022" cy="233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/>
          <p:cNvSpPr txBox="1"/>
          <p:nvPr/>
        </p:nvSpPr>
        <p:spPr>
          <a:xfrm rot="20927075">
            <a:off x="9107623" y="2138735"/>
            <a:ext cx="22621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Comedias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0341">
            <a:off x="4285822" y="4055618"/>
            <a:ext cx="3430761" cy="1879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2525">
            <a:off x="8346393" y="3349008"/>
            <a:ext cx="3709550" cy="1908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318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21389681">
            <a:off x="870570" y="1114049"/>
            <a:ext cx="17876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 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482615">
            <a:off x="4977828" y="1970411"/>
            <a:ext cx="22749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Suspenso 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21389681">
            <a:off x="9231022" y="903694"/>
            <a:ext cx="17491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Acción  </a:t>
            </a:r>
            <a:endParaRPr lang="es-MX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7449">
            <a:off x="4485185" y="3296581"/>
            <a:ext cx="3500364" cy="215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6980">
            <a:off x="575342" y="2510136"/>
            <a:ext cx="3099984" cy="206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8132">
            <a:off x="8791877" y="2272199"/>
            <a:ext cx="2929353" cy="249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9322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69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</dc:creator>
  <cp:lastModifiedBy>FLOR</cp:lastModifiedBy>
  <cp:revision>6</cp:revision>
  <dcterms:created xsi:type="dcterms:W3CDTF">2021-05-18T04:01:33Z</dcterms:created>
  <dcterms:modified xsi:type="dcterms:W3CDTF">2021-05-18T04:55:09Z</dcterms:modified>
</cp:coreProperties>
</file>