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36E"/>
    <a:srgbClr val="B31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2492D2B-A270-4A56-B8F7-E96F92E2D547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79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170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081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8725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163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7428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72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2492D2B-A270-4A56-B8F7-E96F92E2D547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723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2492D2B-A270-4A56-B8F7-E96F92E2D547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26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44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450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955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57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827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372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915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732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2492D2B-A270-4A56-B8F7-E96F92E2D547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17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00056" y="2555211"/>
            <a:ext cx="4620176" cy="92333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Introducción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8232" y="3602037"/>
            <a:ext cx="9144000" cy="1655762"/>
          </a:xfrm>
        </p:spPr>
        <p:txBody>
          <a:bodyPr>
            <a:normAutofit/>
          </a:bodyPr>
          <a:lstStyle/>
          <a:p>
            <a:r>
              <a:rPr lang="es-MX" dirty="0" smtClean="0"/>
              <a:t>En </a:t>
            </a:r>
            <a:r>
              <a:rPr lang="es-MX" dirty="0" smtClean="0"/>
              <a:t>este tema desarrollaremos una investigación sobre la cantidad de proteínas, carbohidratos, lípidos y calorías que se requieren para mantener una dieta balanceada, para mantener tu peso adecuado conforme a tu edad y sexo</a:t>
            </a:r>
            <a:r>
              <a:rPr lang="es-MX" dirty="0"/>
              <a:t> </a:t>
            </a:r>
            <a:r>
              <a:rPr lang="es-MX" dirty="0" smtClean="0"/>
              <a:t>y que así no te pases de lo que realmente necesitas.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57926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¿Qué son las calorías?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969939" y="2554239"/>
            <a:ext cx="9134706" cy="3782167"/>
          </a:xfrm>
        </p:spPr>
        <p:txBody>
          <a:bodyPr/>
          <a:lstStyle/>
          <a:p>
            <a:r>
              <a:rPr lang="es-MX" dirty="0" smtClean="0"/>
              <a:t>Las </a:t>
            </a:r>
            <a:r>
              <a:rPr lang="es-MX" dirty="0"/>
              <a:t>calorías son unidades de medidas para indicar la energía que nos puede brindar un alimento, cuando decimos que un alimento tiene 100 calorías, no nos referimos a su peso ni longitud, nos referimos a la cantidad de energía que nos va a aportar ese alimento a nuestro cuerpo, ya que el cuerpo necesita una cantidad de calorías diarias para hacer sus funciones y mantenerse con vida y </a:t>
            </a:r>
            <a:r>
              <a:rPr lang="es-MX" dirty="0" smtClean="0"/>
              <a:t>además </a:t>
            </a:r>
            <a:r>
              <a:rPr lang="es-MX" dirty="0"/>
              <a:t>las calorías nos dan la energía para hacer nuestras actividades diarias. De hecho todas y cada una de las funciones de las que dependen la vida requieren energía, desde caminar a soñar.</a:t>
            </a:r>
          </a:p>
        </p:txBody>
      </p:sp>
    </p:spTree>
    <p:extLst>
      <p:ext uri="{BB962C8B-B14F-4D97-AF65-F5344CB8AC3E}">
        <p14:creationId xmlns:p14="http://schemas.microsoft.com/office/powerpoint/2010/main" val="97450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2227" y="2265521"/>
            <a:ext cx="4351025" cy="2283824"/>
          </a:xfrm>
        </p:spPr>
        <p:txBody>
          <a:bodyPr/>
          <a:lstStyle/>
          <a:p>
            <a:r>
              <a:rPr lang="es-MX" dirty="0" smtClean="0"/>
              <a:t>¿Para que sirven las calorías? 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Para expresar el poder energético que nos dan los alimentos a las personas.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8009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00415" cy="945284"/>
          </a:xfrm>
        </p:spPr>
        <p:txBody>
          <a:bodyPr/>
          <a:lstStyle/>
          <a:p>
            <a:pPr algn="ctr"/>
            <a:r>
              <a:rPr lang="es-MX" dirty="0" smtClean="0"/>
              <a:t>¿Cuáles son los alimentos con mas calorías? 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Mayonesa con 831 calorías 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08711" y="2603500"/>
            <a:ext cx="4825159" cy="576262"/>
          </a:xfrm>
        </p:spPr>
        <p:txBody>
          <a:bodyPr/>
          <a:lstStyle/>
          <a:p>
            <a:r>
              <a:rPr lang="es-MX" dirty="0" smtClean="0"/>
              <a:t>Mantequilla con 750 calorías 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>
                <a:solidFill>
                  <a:srgbClr val="F7436E"/>
                </a:solidFill>
              </a:rPr>
              <a:t> </a:t>
            </a:r>
            <a:endParaRPr lang="es-MX" dirty="0">
              <a:solidFill>
                <a:srgbClr val="F7436E"/>
              </a:solidFill>
            </a:endParaRP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00" y="3179763"/>
            <a:ext cx="3188813" cy="2840037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657" y="3179762"/>
            <a:ext cx="3227209" cy="24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46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5" y="978794"/>
            <a:ext cx="2793157" cy="1916806"/>
          </a:xfrm>
        </p:spPr>
        <p:txBody>
          <a:bodyPr/>
          <a:lstStyle/>
          <a:p>
            <a:pPr algn="ctr"/>
            <a:r>
              <a:rPr lang="es-MX" dirty="0" smtClean="0"/>
              <a:t>¿Cuáles son los alimentos con los que no consumes calorías?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2793158" cy="3787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Arándanos </a:t>
            </a:r>
            <a:r>
              <a:rPr lang="es-MX" dirty="0" smtClean="0"/>
              <a:t>rojos</a:t>
            </a:r>
            <a:endParaRPr lang="es-MX" dirty="0" smtClean="0"/>
          </a:p>
        </p:txBody>
      </p:sp>
      <p:pic>
        <p:nvPicPr>
          <p:cNvPr id="1026" name="Picture 2" descr="Resultado de imagen para imagenes de arandanos rojo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08" y="356935"/>
            <a:ext cx="1765345" cy="104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esultado de imagen para imagenes de mo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Resultado de imagen para imagenes de moras"/>
          <p:cNvSpPr>
            <a:spLocks noChangeAspect="1" noChangeArrowheads="1"/>
          </p:cNvSpPr>
          <p:nvPr/>
        </p:nvSpPr>
        <p:spPr bwMode="auto">
          <a:xfrm flipV="1">
            <a:off x="15546627" y="7934950"/>
            <a:ext cx="564658" cy="5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2" name="Picture 8" descr="Resultado de imagen para imagenes de mor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017" y="1293620"/>
            <a:ext cx="1802014" cy="12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imagenes de mel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65" y="1761796"/>
            <a:ext cx="2771920" cy="163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057" y="2933281"/>
            <a:ext cx="2994889" cy="151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imagenes de ap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72" y="3758983"/>
            <a:ext cx="2816759" cy="187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para imagenes de pepi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057" y="4802681"/>
            <a:ext cx="2243068" cy="15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154954" y="3383950"/>
            <a:ext cx="1002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Moras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4954" y="3691727"/>
            <a:ext cx="10166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Melón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54954" y="3999504"/>
            <a:ext cx="883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Lima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4954" y="4307281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Apio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148893" y="4611927"/>
            <a:ext cx="1148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Pepinos</a:t>
            </a:r>
          </a:p>
        </p:txBody>
      </p:sp>
    </p:spTree>
    <p:extLst>
      <p:ext uri="{BB962C8B-B14F-4D97-AF65-F5344CB8AC3E}">
        <p14:creationId xmlns:p14="http://schemas.microsoft.com/office/powerpoint/2010/main" val="3879306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1925" y="708815"/>
            <a:ext cx="8825658" cy="2677648"/>
          </a:xfrm>
        </p:spPr>
        <p:txBody>
          <a:bodyPr/>
          <a:lstStyle/>
          <a:p>
            <a:r>
              <a:rPr lang="es-MX" dirty="0" smtClean="0"/>
              <a:t>¿Cuántas calorías debes consumir por día?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7985" y="3593205"/>
            <a:ext cx="8993597" cy="1800896"/>
          </a:xfrm>
        </p:spPr>
        <p:txBody>
          <a:bodyPr>
            <a:normAutofit/>
          </a:bodyPr>
          <a:lstStyle/>
          <a:p>
            <a:r>
              <a:rPr lang="es-MX" dirty="0" smtClean="0"/>
              <a:t>Hombres: De 19 a 30 años con vida sedentaria 2,400 calorías, si haces actividad moderada 2,600, y si estas en la categoría de atleta 2,800 a 3,000</a:t>
            </a:r>
          </a:p>
          <a:p>
            <a:r>
              <a:rPr lang="es-MX" dirty="0" smtClean="0"/>
              <a:t>Mujeres: Edades de 15 a 24 años 2.200 calorías, de 25 a 50 años 2,2000 calorías,  de 50 años para arriba 1,900 calorías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9879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¿Para que </a:t>
            </a:r>
            <a:r>
              <a:rPr lang="es-MX" dirty="0" smtClean="0"/>
              <a:t>sirve </a:t>
            </a:r>
            <a:r>
              <a:rPr lang="es-MX" dirty="0" smtClean="0"/>
              <a:t>hacer la dieta?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9957" y="2964108"/>
            <a:ext cx="8761413" cy="2303351"/>
          </a:xfrm>
        </p:spPr>
        <p:txBody>
          <a:bodyPr>
            <a:normAutofit/>
          </a:bodyPr>
          <a:lstStyle/>
          <a:p>
            <a:r>
              <a:rPr lang="es-MX" sz="2000" dirty="0" smtClean="0"/>
              <a:t>Hacer la dieta nos </a:t>
            </a:r>
            <a:r>
              <a:rPr lang="es-MX" sz="2000" dirty="0" smtClean="0"/>
              <a:t>sirve </a:t>
            </a:r>
            <a:r>
              <a:rPr lang="es-MX" sz="2000" dirty="0" smtClean="0"/>
              <a:t>para </a:t>
            </a:r>
            <a:r>
              <a:rPr lang="es-MX" sz="2000" dirty="0" smtClean="0"/>
              <a:t>saber el </a:t>
            </a:r>
            <a:r>
              <a:rPr lang="es-MX" sz="2000" dirty="0" smtClean="0"/>
              <a:t>consumo adecuado de nuestras calorías, y que es lo que debemos comer cada día de la semana en las horas de la comida y así no sobrepasarnos tanto en un consumo adecuado y correcto de los alimentos.  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907708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 smtClean="0"/>
              <a:t>En conclusión este tema fue muy interesante y de muy buen agrado ya que así pudimos o aprendimos que es lo que debes de consumir todos los días de la semana y a calcular el consumo de nuestras calorías y así mantenernos en un consumo adecuado de estas y a no malpasarnos, o sobrepasarnos de el consumo de estas.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128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69</TotalTime>
  <Words>348</Words>
  <Application>Microsoft Office PowerPoint</Application>
  <PresentationFormat>Panorámica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Sala de reuniones Ion</vt:lpstr>
      <vt:lpstr>Presentación de PowerPoint</vt:lpstr>
      <vt:lpstr>¿Qué son las calorías? </vt:lpstr>
      <vt:lpstr>¿Para que sirven las calorías? </vt:lpstr>
      <vt:lpstr>¿Cuáles son los alimentos con mas calorías? </vt:lpstr>
      <vt:lpstr>¿Cuáles son los alimentos con los que no consumes calorías?</vt:lpstr>
      <vt:lpstr>¿Cuántas calorías debes consumir por día?</vt:lpstr>
      <vt:lpstr>¿Para que sirve hacer la dieta?</vt:lpstr>
      <vt:lpstr>CONCLUSIONES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REBECA</dc:creator>
  <cp:lastModifiedBy>Ariana Saucedo</cp:lastModifiedBy>
  <cp:revision>11</cp:revision>
  <dcterms:created xsi:type="dcterms:W3CDTF">2018-10-09T20:19:55Z</dcterms:created>
  <dcterms:modified xsi:type="dcterms:W3CDTF">2021-05-18T00:31:45Z</dcterms:modified>
</cp:coreProperties>
</file>