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E48EC-8A5D-4AE9-AF62-AAAD00BA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F0E3BB-3BE1-4DC1-B364-1F0F0A129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A436E-3DD9-4075-9408-D45FC885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7C22A-A525-4110-9E43-30C3261C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F53B1-6311-4B31-A9A1-1E6E0866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27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2A5A1-AC69-4B86-BC07-4552F578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B8CD6D-9B4A-424B-B8AF-A63EB0B0E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AC122-BF71-4FE1-BA0B-3DD10006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0210EA-57FA-4EDF-8FC7-2417C5C9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D083-D940-4A86-9E07-B99A5C49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83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423A0B-C15E-465C-8795-B752B4471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9F219D-7A82-4E35-97E5-16A27717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6C5AE-9564-4D12-AD5C-E8C171E9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61EC6-E59E-42DA-A9D1-B2DA44F9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D06F8-80CC-4EAE-8B42-67F60977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09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C3821-67BF-4A8E-BDD3-15EA4194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966EC-9B28-4EA6-AAD3-E1DDAB28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F299F7-4CEE-4941-B662-6434EE2A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23859-3B1F-406F-ADB7-F5E6D54C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6C863-A21B-4712-8E7D-27565251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99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7B428-61E2-4851-B0C1-82350ED4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01ACCF-986A-4A68-AC49-AD57FBC6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32E90-2CE9-451C-AF62-E1A98D73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3645D2-969D-44A8-B832-E438813F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1B1FA-E955-44EE-B503-3D8325BA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25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F409E-492A-4AB8-8B1C-9BEE8530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95728-E26E-4AD8-9231-830626ADC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7428E5-5310-4085-BB8E-981BD39C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8F1D7A-CC43-4EAC-8B79-2E1BD189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6B5DDF-B8FC-4737-AEF7-F215B01F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718D4-AA41-4748-9584-E65B7C4E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85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7C480-535D-48CE-BBE6-CF435755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515BF-9074-4754-9183-B19ECF429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D27845-C761-430B-8B1E-BE7787E81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644DB-D030-4583-AF13-6281114EB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6486C4-8B74-434D-AD9D-35D90E72D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9A346B-46D4-421E-998C-8CEE9009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FE59FF-27D5-4808-8810-791CACA2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AED142-0AAC-4E92-B049-4B5F84E9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9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4A426-6670-4CC0-AB2C-4EA38CE5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AFA637-DCDC-4356-95B1-D7EF696A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6C38BA-8926-429F-BB03-FC89B88B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1F4DD0-03E1-44E4-A8BF-FF72714D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6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24DD1B-F591-4BE2-B513-39E60801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0E0E79-9967-4E56-B268-11C81DC1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80C62C-9A63-4C05-B808-25ADD50E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56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B17A8-9FF0-4FC3-BF61-B96EA039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1E5351-5C15-4D07-9162-864468C3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55C629-5ADD-4912-8F50-1A8C1CCCC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768F88-CC63-41F9-B195-6ECE4D87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4AD85F-3926-4A16-A627-021397F1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CFC6BE-344B-4591-9D02-20849D93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48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DFAF1-6358-4854-A433-F0A5F710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5F7E05-2CB7-4809-9886-4AA18BC0F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FE4C0-085B-41E5-A55D-3A2C3E152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7C98E0-5D8A-4784-82E0-C754C044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70DBFA-C23C-4421-9870-2EF7E03D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78C8C0-045C-481A-9E14-2F9547B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0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B4953E-7776-4E42-9EB6-7FDF9521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9B1177-AAD4-4032-B2AF-8227D1C6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8BB6F-9056-4C08-ADA9-F9CC0215F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B5CD-AE5E-49D8-AFB8-931A5D18B0C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7FC0B-3A21-4678-A4FA-EAE3C8FE5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729D4-73E2-4376-BCAA-5840ABA1D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FE67-7DA2-411A-B05A-81C31DF98F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46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024DFF8-E2FF-43C5-A4EF-C716EEADF6A6}"/>
              </a:ext>
            </a:extLst>
          </p:cNvPr>
          <p:cNvSpPr txBox="1"/>
          <p:nvPr/>
        </p:nvSpPr>
        <p:spPr>
          <a:xfrm>
            <a:off x="1949885" y="689788"/>
            <a:ext cx="829223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Inglés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de unidad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Profesora: Brenda Bollain Y Goytia de la Peña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Alumna: Jimena Sarahi Gaytan Espinoza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semestre                  Seccion 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0F2D1A-5DDC-486F-87BC-16CA4FA3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23" y="1836563"/>
            <a:ext cx="2141553" cy="15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B6C456-C713-40D8-B046-A9145219C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82177" y="1165701"/>
            <a:ext cx="7827645" cy="45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7E9562-870C-4082-BDCF-A488A2147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08897" y="1314291"/>
            <a:ext cx="6974205" cy="42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751E59-5701-4B6E-8E3F-C6F7E7427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6934" y="1074102"/>
            <a:ext cx="7385685" cy="44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0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</Words>
  <Application>Microsoft Office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SARAHI GAYTAN ESPINOZA</dc:creator>
  <cp:lastModifiedBy>JIMENA SARAHI GAYTAN ESPINOZA</cp:lastModifiedBy>
  <cp:revision>1</cp:revision>
  <dcterms:created xsi:type="dcterms:W3CDTF">2021-05-25T15:54:44Z</dcterms:created>
  <dcterms:modified xsi:type="dcterms:W3CDTF">2021-05-25T16:01:06Z</dcterms:modified>
</cp:coreProperties>
</file>