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3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1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4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1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7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5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4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6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4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0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7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EA3B6404-C37D-4FE3-8124-9FC5ECE56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ED61EC8C-9F54-4671-8E82-4AE6101D6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8966"/>
            <a:ext cx="8831898" cy="6915241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352617 w 4584879"/>
              <a:gd name="connsiteY2" fmla="*/ 6863976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388125"/>
              <a:gd name="connsiteY0" fmla="*/ 0 h 6863976"/>
              <a:gd name="connsiteX1" fmla="*/ 4388125 w 4388125"/>
              <a:gd name="connsiteY1" fmla="*/ 0 h 6863976"/>
              <a:gd name="connsiteX2" fmla="*/ 3352617 w 4388125"/>
              <a:gd name="connsiteY2" fmla="*/ 6863976 h 6863976"/>
              <a:gd name="connsiteX3" fmla="*/ 0 w 4388125"/>
              <a:gd name="connsiteY3" fmla="*/ 6863976 h 6863976"/>
              <a:gd name="connsiteX4" fmla="*/ 0 w 4388125"/>
              <a:gd name="connsiteY4" fmla="*/ 0 h 6863976"/>
              <a:gd name="connsiteX0" fmla="*/ 0 w 4175838"/>
              <a:gd name="connsiteY0" fmla="*/ 0 h 6863976"/>
              <a:gd name="connsiteX1" fmla="*/ 4175838 w 4175838"/>
              <a:gd name="connsiteY1" fmla="*/ 0 h 6863976"/>
              <a:gd name="connsiteX2" fmla="*/ 3352617 w 4175838"/>
              <a:gd name="connsiteY2" fmla="*/ 6863976 h 6863976"/>
              <a:gd name="connsiteX3" fmla="*/ 0 w 4175838"/>
              <a:gd name="connsiteY3" fmla="*/ 6863976 h 6863976"/>
              <a:gd name="connsiteX4" fmla="*/ 0 w 4175838"/>
              <a:gd name="connsiteY4" fmla="*/ 0 h 68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5838" h="6863976">
                <a:moveTo>
                  <a:pt x="0" y="0"/>
                </a:moveTo>
                <a:lnTo>
                  <a:pt x="4175838" y="0"/>
                </a:lnTo>
                <a:lnTo>
                  <a:pt x="3352617" y="6863976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2EFEB9-C9EE-A641-9DF9-2B61C389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0" y="921432"/>
            <a:ext cx="6468558" cy="3452289"/>
          </a:xfrm>
        </p:spPr>
        <p:txBody>
          <a:bodyPr>
            <a:normAutofit/>
          </a:bodyPr>
          <a:lstStyle/>
          <a:p>
            <a:pPr algn="l"/>
            <a:br>
              <a:rPr lang="es-MX" dirty="0"/>
            </a:br>
            <a:endParaRPr lang="es-MX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557940A-71CE-48E1-BD71-2BEF15613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15263" y="0"/>
            <a:ext cx="214342" cy="685501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Imagen 3" descr="ESCUELA NORMAL DE EDUCACIÓN PREESCOLAR">
            <a:extLst>
              <a:ext uri="{FF2B5EF4-FFF2-40B4-BE49-F238E27FC236}">
                <a16:creationId xmlns:a16="http://schemas.microsoft.com/office/drawing/2014/main" id="{74856444-A08A-6F45-BA40-47A71DFD2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8358" y="2320962"/>
            <a:ext cx="2980242" cy="22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2AEAF52D-55E9-3143-B365-EC8A06209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437DD2A-ACE1-554C-BE4D-9792AA96C497}"/>
              </a:ext>
            </a:extLst>
          </p:cNvPr>
          <p:cNvSpPr/>
          <p:nvPr/>
        </p:nvSpPr>
        <p:spPr>
          <a:xfrm>
            <a:off x="407349" y="549794"/>
            <a:ext cx="687334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Ingles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Teacher</a:t>
            </a: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Brenda </a:t>
            </a:r>
            <a:r>
              <a:rPr lang="es-E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Bollain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Proyecto </a:t>
            </a:r>
            <a:r>
              <a:rPr lang="es-E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Filpigrid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Alondra Huerta Palacios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“A”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de mayo del 2021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9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7D634B3-3CED-E847-9FAB-29A439E1115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302" y="1745171"/>
            <a:ext cx="7351395" cy="37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19710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Macintosh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Univers Condensed Light</vt:lpstr>
      <vt:lpstr>Walbaum Display Light</vt:lpstr>
      <vt:lpstr>AngleLinesVTI</vt:lpstr>
      <vt:lpstr>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Alondra240103@gmail.com</dc:creator>
  <cp:lastModifiedBy>Alondra240103@gmail.com</cp:lastModifiedBy>
  <cp:revision>1</cp:revision>
  <dcterms:created xsi:type="dcterms:W3CDTF">2021-05-26T03:14:43Z</dcterms:created>
  <dcterms:modified xsi:type="dcterms:W3CDTF">2021-05-26T03:17:02Z</dcterms:modified>
</cp:coreProperties>
</file>