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0DDFC-3803-470A-91DC-8D768E896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3E2D5-8C7B-46BA-81E1-19DBB00BF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9A93B-21C0-4374-9D2B-2590EB2C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D0AE7-76F7-47C7-8707-9BA8BEC8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D4F166-EEBE-4E7C-8EE2-7B9CF3FC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70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0BD7D-268A-406E-AE91-B39F6AF7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438B08-7A19-4819-A26F-14D9A2DBC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28D05-B49B-4E02-A432-C6566661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5C6966-B0F7-45CD-B89E-3807C7B3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7F0E3-C136-4AA9-A3BD-F976042B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6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EE59A3-3C61-466E-B06B-1E28F22A2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BE0639-9A64-41E0-8420-81378A6E4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F2CAC-8BE8-4EF9-B85E-C172F2F0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ADC989-2736-4106-8EE1-7969AAAC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8208F-CE27-4F3B-B218-36B91AB1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4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8957B-E30E-472D-AFD6-A78487B7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6F5DE6-90D9-4892-AEB3-04C8E7E0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B8C34-F76A-425C-B453-1A455D14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166C6-6A5D-47B4-B01A-AF7DB417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3DDE6-F922-4131-856D-42C4EF8C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43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E26FD-ECE8-4644-918F-3CC67B13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951E4-1B5B-4E30-9B55-4FC39523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9804A-D8CB-4255-8EA4-7B0A6089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526F0-5BE3-4E16-AECC-0C859F0C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47203-034D-4E74-9B77-96C70C82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71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25BF-3B1B-43F2-AAE1-B2639062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0604C9-6B1C-4199-ACD3-F03448D4F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88CBC-8D2A-4CC6-AEC8-11A17A399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48224C-75BB-4F8B-B882-BA1C655B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EE97ED-A6F9-4520-B4E8-2DAF61A2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842CD-5CC6-4BF2-AD47-044E8548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50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197C8-F1E8-4E93-971D-616571DB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974A8-B786-4FFC-93D0-46F90E261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2D1FDC-9855-4E94-9BF0-6BEAF010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9C6FC-BB9C-466D-BD17-BF25BB5AC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51EDBA-6277-49DD-8C7C-086FA041B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6A74E5-806D-43CC-AE23-2F69FAD6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7005DD-4F0A-42C7-A159-F914ED68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8FA9E8-46B1-4CED-ADC9-A09541D0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5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39CFF-0C11-4A60-958B-9DCA8727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87A983-6B66-43DB-932B-38F1D4ED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DFCE9-5200-4F0B-94FE-87614013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6F05DE-4C7E-434B-97F1-35922B6A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64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3B9BB6-EFE3-46D3-94DC-1838B6DF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50C9D4-3A88-483F-8DC3-8305C7C9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DDCB83-3412-4F66-9C2C-32C0C576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52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7352D-5B8B-4709-A230-44D6F2DE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DC9E9-1AC2-4851-9C3A-3ED46FB7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4E3BF1-73C1-4AF2-9AA0-A903829EC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596C6-820D-435D-A7A3-06EF0C1C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785DAD-F046-4C4A-9083-553B8BC4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82DB2-A828-4AA8-8EE2-E55F2939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0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BF571-11CF-4FD9-89B6-CE964680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BA768A-F61E-485A-A72F-C2C317C15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E5ADE8-3116-4C93-97DD-A34C8A660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223453-238F-4E33-A4F2-9ADE7BDE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701BFB-12B8-4537-93A5-A606C60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23659-704D-468F-8496-DE08C862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35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5F7DED-1151-453A-9508-3E1EE696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6B2993-AEE2-402E-94F9-BE949116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B0527-8C6C-405E-82C8-6F9821506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5E6F-BFE1-4FC2-A5E0-AF273B640BCD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A87A1-7773-4E3F-AEE0-880FFE8A8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206DB-3C27-43F7-8B84-575AE32F0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B485-6C5E-40D1-912D-0A0764BEF9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4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01.117.133.137/sistema/mensajes/EnviaMensaje1.asp?e=enep-00042&amp;c=600765339&amp;p=3573319B7761M16704B13M576&amp;idMateria=6061&amp;idMateria=6061&amp;a=M272&amp;an=BRENDA%20BOLLAIN%20Y%20GOYTIA%20DE%20LA%20PE%D1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16EB425-4035-44E4-B548-5E2EBACB8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05963"/>
              </p:ext>
            </p:extLst>
          </p:nvPr>
        </p:nvGraphicFramePr>
        <p:xfrm>
          <a:off x="838200" y="6418891"/>
          <a:ext cx="10515600" cy="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210881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782970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E7D20F-4362-4ADF-AA38-4E5ED58D7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60861"/>
              </p:ext>
            </p:extLst>
          </p:nvPr>
        </p:nvGraphicFramePr>
        <p:xfrm>
          <a:off x="838200" y="343859"/>
          <a:ext cx="10515600" cy="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1512460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756562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B890628-4DE2-4B2F-AC4D-4E8E79F1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822" y="1043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ESCUELA NORMAL DE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en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Ciclo escolar 2020 –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6CEA038-BBEF-41F7-AE82-F416A7BD617F}"/>
              </a:ext>
            </a:extLst>
          </p:cNvPr>
          <p:cNvGrpSpPr/>
          <p:nvPr/>
        </p:nvGrpSpPr>
        <p:grpSpPr>
          <a:xfrm>
            <a:off x="3625092" y="1725966"/>
            <a:ext cx="4737100" cy="1071562"/>
            <a:chOff x="0" y="0"/>
            <a:chExt cx="4420078" cy="909701"/>
          </a:xfrm>
        </p:grpSpPr>
        <p:pic>
          <p:nvPicPr>
            <p:cNvPr id="8" name="2 Imagen">
              <a:extLst>
                <a:ext uri="{FF2B5EF4-FFF2-40B4-BE49-F238E27FC236}">
                  <a16:creationId xmlns:a16="http://schemas.microsoft.com/office/drawing/2014/main" id="{66CAB946-57C9-43CB-95EF-EDC988C0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9" name="1 CuadroTexto">
              <a:extLst>
                <a:ext uri="{FF2B5EF4-FFF2-40B4-BE49-F238E27FC236}">
                  <a16:creationId xmlns:a16="http://schemas.microsoft.com/office/drawing/2014/main" id="{9FD43E04-E4F2-4E8C-B975-DD395088B765}"/>
                </a:ext>
              </a:extLst>
            </p:cNvPr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MX" sz="14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​ Inglés  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12 Conector recto">
              <a:extLst>
                <a:ext uri="{FF2B5EF4-FFF2-40B4-BE49-F238E27FC236}">
                  <a16:creationId xmlns:a16="http://schemas.microsoft.com/office/drawing/2014/main" id="{C370403E-31E5-4657-90A5-8BFBC8E68D3B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C10338FA-E282-439E-AF43-B5482CA7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98" y="38318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19044" rIns="9144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Nombre de la alumna: ­­­­­ </a:t>
            </a:r>
            <a:r>
              <a:rPr kumimoji="0" lang="es-MX" altLang="es-MX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Andrea Elizabeth García </a:t>
            </a:r>
            <a:r>
              <a:rPr kumimoji="0" lang="es-MX" altLang="es-MX" sz="1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García</a:t>
            </a:r>
            <a:r>
              <a:rPr kumimoji="0" lang="es-MX" altLang="es-MX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N. Lista 7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Grupo: 1°A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Evidencia unidad II 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UNIDAD II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Nombre del docente: </a:t>
            </a:r>
            <a:r>
              <a:rPr kumimoji="0" lang="es-MX" altLang="es-MX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BRENDA BOLLAIN Y GOYTIA DE LA PEÑA</a:t>
            </a:r>
            <a:endParaRPr kumimoji="0" lang="es-MX" altLang="es-MX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Fecha:  24/mayo/2021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7661C84-D5D7-4995-A318-E3D42A1DB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4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3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ELIZABETH GARCIA GARCIA</dc:creator>
  <cp:lastModifiedBy>ANDREA ELIZABETH GARCIA GARCIA</cp:lastModifiedBy>
  <cp:revision>1</cp:revision>
  <dcterms:created xsi:type="dcterms:W3CDTF">2021-05-26T02:50:46Z</dcterms:created>
  <dcterms:modified xsi:type="dcterms:W3CDTF">2021-05-26T02:53:43Z</dcterms:modified>
</cp:coreProperties>
</file>