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20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50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80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7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01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47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15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91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31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95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89B9-44CA-4CE0-9447-2E722AC3FEC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B8A1-3BFE-4681-9A77-8E260B6CA2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9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271" y="581544"/>
            <a:ext cx="6369884" cy="569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1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5"/>
          <a:stretch/>
        </p:blipFill>
        <p:spPr bwMode="auto">
          <a:xfrm>
            <a:off x="1059458" y="394885"/>
            <a:ext cx="2706370" cy="5553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9"/>
          <a:stretch/>
        </p:blipFill>
        <p:spPr bwMode="auto">
          <a:xfrm>
            <a:off x="6072992" y="540864"/>
            <a:ext cx="2905125" cy="59823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2384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</cp:lastModifiedBy>
  <cp:revision>1</cp:revision>
  <dcterms:created xsi:type="dcterms:W3CDTF">2021-05-26T06:40:02Z</dcterms:created>
  <dcterms:modified xsi:type="dcterms:W3CDTF">2021-05-26T06:41:58Z</dcterms:modified>
</cp:coreProperties>
</file>