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89B9-44CA-4CE0-9447-2E722AC3FEC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B8A1-3BFE-4681-9A77-8E260B6CA2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4204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89B9-44CA-4CE0-9447-2E722AC3FEC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B8A1-3BFE-4681-9A77-8E260B6CA2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350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89B9-44CA-4CE0-9447-2E722AC3FEC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B8A1-3BFE-4681-9A77-8E260B6CA2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280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89B9-44CA-4CE0-9447-2E722AC3FEC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B8A1-3BFE-4681-9A77-8E260B6CA2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1271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89B9-44CA-4CE0-9447-2E722AC3FEC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B8A1-3BFE-4681-9A77-8E260B6CA2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4019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89B9-44CA-4CE0-9447-2E722AC3FEC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B8A1-3BFE-4681-9A77-8E260B6CA2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7471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89B9-44CA-4CE0-9447-2E722AC3FEC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B8A1-3BFE-4681-9A77-8E260B6CA2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515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89B9-44CA-4CE0-9447-2E722AC3FEC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B8A1-3BFE-4681-9A77-8E260B6CA2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6915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89B9-44CA-4CE0-9447-2E722AC3FEC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B8A1-3BFE-4681-9A77-8E260B6CA2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8317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89B9-44CA-4CE0-9447-2E722AC3FEC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B8A1-3BFE-4681-9A77-8E260B6CA2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3955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89B9-44CA-4CE0-9447-2E722AC3FEC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5B8A1-3BFE-4681-9A77-8E260B6CA2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03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A89B9-44CA-4CE0-9447-2E722AC3FEC7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5B8A1-3BFE-4681-9A77-8E260B6CA2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995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9271" y="581544"/>
            <a:ext cx="6369884" cy="569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218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5"/>
          <a:stretch/>
        </p:blipFill>
        <p:spPr bwMode="auto">
          <a:xfrm>
            <a:off x="1059458" y="394885"/>
            <a:ext cx="2706370" cy="55530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n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59"/>
          <a:stretch/>
        </p:blipFill>
        <p:spPr bwMode="auto">
          <a:xfrm>
            <a:off x="6072992" y="540864"/>
            <a:ext cx="2905125" cy="59823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923844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Roberto</dc:creator>
  <cp:lastModifiedBy>Roberto</cp:lastModifiedBy>
  <cp:revision>1</cp:revision>
  <dcterms:created xsi:type="dcterms:W3CDTF">2021-05-26T06:40:02Z</dcterms:created>
  <dcterms:modified xsi:type="dcterms:W3CDTF">2021-05-26T06:41:58Z</dcterms:modified>
</cp:coreProperties>
</file>