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357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42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99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66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87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54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99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24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86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24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11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DB4BD-DCFF-4592-890C-A380DFD423A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AC591-39ED-4957-AC27-7E539436DC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15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9665" y="3613866"/>
            <a:ext cx="6342529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2020-2021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DF51E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MX" sz="2400" b="1" dirty="0" smtClean="0">
                <a:solidFill>
                  <a:srgbClr val="DF51E2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DF51E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rgbClr val="DF51E2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Asignatura: </a:t>
            </a:r>
            <a:r>
              <a:rPr kumimoji="0" lang="es-MX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Ingles</a:t>
            </a:r>
          </a:p>
          <a:p>
            <a:pPr lvl="0" algn="ctr"/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Titular:</a:t>
            </a:r>
            <a:r>
              <a:rPr lang="es-MX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0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BRENDA BOLLAIN Y GOYTIA DE LA PEÑA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Melissa </a:t>
            </a:r>
            <a:r>
              <a:rPr kumimoji="0" 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Martinez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Aldaco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Saltillo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, Coahuila.                                     </a:t>
            </a:r>
            <a:r>
              <a:rPr lang="es-MX" sz="2000" dirty="0" smtClean="0"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-05-2021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72294" y="377734"/>
            <a:ext cx="6947645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n 1" descr="Una señal con letras y números&#10;&#10;Descripción generada automáticamente con confianza ba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276" y="1525608"/>
            <a:ext cx="1925747" cy="164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20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88" y="1052186"/>
            <a:ext cx="3429000" cy="384549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713" y="814191"/>
            <a:ext cx="3429000" cy="482878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713" y="1177446"/>
            <a:ext cx="3429000" cy="359497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5367">
            <a:off x="9547608" y="4342493"/>
            <a:ext cx="2324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2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0" dirty="0" smtClean="0">
                <a:effectLst/>
              </a:rPr>
              <a:t> 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0" dirty="0" smtClean="0">
                <a:effectLst/>
              </a:rPr>
              <a:t> 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213196"/>
              </p:ext>
            </p:extLst>
          </p:nvPr>
        </p:nvGraphicFramePr>
        <p:xfrm>
          <a:off x="2178478" y="1117288"/>
          <a:ext cx="7316872" cy="4495037"/>
        </p:xfrm>
        <a:graphic>
          <a:graphicData uri="http://schemas.openxmlformats.org/drawingml/2006/table">
            <a:tbl>
              <a:tblPr/>
              <a:tblGrid>
                <a:gridCol w="1061226"/>
                <a:gridCol w="2074576"/>
                <a:gridCol w="2202243"/>
                <a:gridCol w="1978827"/>
              </a:tblGrid>
              <a:tr h="349247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criteria</a:t>
                      </a:r>
                      <a:endParaRPr lang="es-MX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Excellent</a:t>
                      </a:r>
                      <a:endParaRPr lang="es-MX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Good</a:t>
                      </a:r>
                      <a:endParaRPr lang="es-MX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Needs improvement</a:t>
                      </a:r>
                      <a:endParaRPr lang="es-MX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</a:tr>
              <a:tr h="86242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content</a:t>
                      </a:r>
                      <a:endParaRPr lang="es-MX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content includes 4/4   statements with suggestions about food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content includes only 3/ 4 statements with suggestions about food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content includes less than 3 /4 statements 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98894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organization </a:t>
                      </a:r>
                      <a:endParaRPr lang="es-MX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information is presented in a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 and organized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way. 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information is presented in a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somewhat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clear and organized way, 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 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information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lacks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organization and the  ideas are not clear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137560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 &amp; delivery of speech</a:t>
                      </a:r>
                      <a:endParaRPr lang="es-MX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 is used correctly and creatively, words varied and easy to follow. Good fluency  Includes grammar structures seen in the unit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Most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language is clear, easy to follow and understand.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Mos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 of the words are well pronounced. Voice is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often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clear and there is evidence of some grammar structures seen in the unit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 is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unclear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to understand. Lots of grammar, vocabulary and pronunciation mistakes</a:t>
                      </a: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Lack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of fluency. Poor evidence of grammar structures seen in the unit.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pts.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77511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participation</a:t>
                      </a:r>
                      <a:endParaRPr lang="es-MX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2/2 responses to others’ participation 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pt.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 2  responses to other’s participation</a:t>
                      </a:r>
                      <a:endParaRPr lang="en-US" sz="17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.5 pts</a:t>
                      </a:r>
                      <a:endParaRPr lang="en-US" sz="170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0/2 responses to their classmates’ participation </a:t>
                      </a:r>
                      <a:endParaRPr lang="en-US" sz="17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pts</a:t>
                      </a:r>
                      <a:endParaRPr lang="en-US" sz="1700" dirty="0">
                        <a:effectLst/>
                      </a:endParaRPr>
                    </a:p>
                  </a:txBody>
                  <a:tcPr marL="89094" marR="89094" marT="89094" marB="89094">
                    <a:lnL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78789" y="1117287"/>
            <a:ext cx="1091902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2622998" y="5127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Grading</a:t>
            </a:r>
            <a:r>
              <a:rPr lang="es-MX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MX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criteria</a:t>
            </a:r>
            <a:endParaRPr lang="es-MX" b="0" dirty="0" smtClean="0">
              <a:effectLst/>
            </a:endParaRPr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267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211</Words>
  <Application>Microsoft Office PowerPoint</Application>
  <PresentationFormat>Panorámica</PresentationFormat>
  <Paragraphs>45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Avenir Next LT Pro</vt:lpstr>
      <vt:lpstr>Berlin Sans FB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2</cp:revision>
  <dcterms:created xsi:type="dcterms:W3CDTF">2021-05-25T22:57:14Z</dcterms:created>
  <dcterms:modified xsi:type="dcterms:W3CDTF">2021-05-25T23:04:17Z</dcterms:modified>
</cp:coreProperties>
</file>