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A044-7571-4D3A-A56D-A6CA59C1BCC3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D19B-9B9A-4F04-AC19-586D46C7AD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3891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A044-7571-4D3A-A56D-A6CA59C1BCC3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D19B-9B9A-4F04-AC19-586D46C7AD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457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A044-7571-4D3A-A56D-A6CA59C1BCC3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D19B-9B9A-4F04-AC19-586D46C7AD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1110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A044-7571-4D3A-A56D-A6CA59C1BCC3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D19B-9B9A-4F04-AC19-586D46C7AD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048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A044-7571-4D3A-A56D-A6CA59C1BCC3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D19B-9B9A-4F04-AC19-586D46C7AD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4402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A044-7571-4D3A-A56D-A6CA59C1BCC3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D19B-9B9A-4F04-AC19-586D46C7AD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4465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A044-7571-4D3A-A56D-A6CA59C1BCC3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D19B-9B9A-4F04-AC19-586D46C7AD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3045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A044-7571-4D3A-A56D-A6CA59C1BCC3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D19B-9B9A-4F04-AC19-586D46C7AD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080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A044-7571-4D3A-A56D-A6CA59C1BCC3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D19B-9B9A-4F04-AC19-586D46C7AD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6574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A044-7571-4D3A-A56D-A6CA59C1BCC3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D19B-9B9A-4F04-AC19-586D46C7AD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0168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A044-7571-4D3A-A56D-A6CA59C1BCC3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D19B-9B9A-4F04-AC19-586D46C7AD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1772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8A044-7571-4D3A-A56D-A6CA59C1BCC3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ED19B-9B9A-4F04-AC19-586D46C7AD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8689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201.117.133.137/sistema/Actividad/ActividadPresentacion.asp?e=enep-00042&amp;c=600765339&amp;p=2327619B7A41M16276B1BB3B5&amp;idMateria=6061&amp;idActividad=17004&amp;comp=enep-00042|17004|2021/05/25|4966&amp;z1=15608263&amp;z2=1101529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28" y="0"/>
            <a:ext cx="12197528" cy="6859316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2413000" y="392115"/>
            <a:ext cx="6413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</a:rPr>
              <a:t>ASIGNATURA: INGLÉS A1.2 2</a:t>
            </a:r>
          </a:p>
          <a:p>
            <a:endParaRPr lang="es-MX" b="1" dirty="0" smtClean="0">
              <a:solidFill>
                <a:schemeClr val="bg1"/>
              </a:solidFill>
            </a:endParaRPr>
          </a:p>
          <a:p>
            <a:r>
              <a:rPr lang="es-MX" b="1" dirty="0" smtClean="0">
                <a:solidFill>
                  <a:schemeClr val="bg1"/>
                </a:solidFill>
              </a:rPr>
              <a:t>MAESTRO</a:t>
            </a:r>
            <a:r>
              <a:rPr lang="es-MX" b="1" dirty="0">
                <a:solidFill>
                  <a:schemeClr val="bg1"/>
                </a:solidFill>
              </a:rPr>
              <a:t>: BRENDA BOLLAIN Y GOYTIA DE LA PEÑA</a:t>
            </a:r>
          </a:p>
          <a:p>
            <a:endParaRPr lang="es-MX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895837"/>
              </p:ext>
            </p:extLst>
          </p:nvPr>
        </p:nvGraphicFramePr>
        <p:xfrm>
          <a:off x="3121613" y="1925283"/>
          <a:ext cx="5054600" cy="1031716"/>
        </p:xfrm>
        <a:graphic>
          <a:graphicData uri="http://schemas.openxmlformats.org/drawingml/2006/table">
            <a:tbl>
              <a:tblPr/>
              <a:tblGrid>
                <a:gridCol w="5054600">
                  <a:extLst>
                    <a:ext uri="{9D8B030D-6E8A-4147-A177-3AD203B41FA5}">
                      <a16:colId xmlns:a16="http://schemas.microsoft.com/office/drawing/2014/main" val="2742584287"/>
                    </a:ext>
                  </a:extLst>
                </a:gridCol>
              </a:tblGrid>
              <a:tr h="1031716">
                <a:tc>
                  <a:txBody>
                    <a:bodyPr/>
                    <a:lstStyle/>
                    <a:p>
                      <a:pPr algn="l"/>
                      <a:r>
                        <a:rPr lang="es-MX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/>
                      </a:r>
                      <a:br>
                        <a:rPr lang="es-MX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</a:br>
                      <a:r>
                        <a:rPr lang="es-MX" u="non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/>
                      </a:r>
                      <a:br>
                        <a:rPr lang="es-MX" u="non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</a:br>
                      <a:r>
                        <a:rPr lang="es-MX" sz="1700" b="1" i="0" u="none" dirty="0">
                          <a:solidFill>
                            <a:schemeClr val="tx1"/>
                          </a:solidFill>
                          <a:effectLst/>
                          <a:latin typeface="Geneva"/>
                          <a:hlinkClick r:id="rId3"/>
                        </a:rPr>
                        <a:t>UNIT 2- FINAL </a:t>
                      </a:r>
                      <a:r>
                        <a:rPr lang="es-MX" sz="1700" b="1" i="0" u="none" dirty="0" smtClean="0">
                          <a:solidFill>
                            <a:schemeClr val="tx1"/>
                          </a:solidFill>
                          <a:effectLst/>
                          <a:latin typeface="Geneva"/>
                          <a:hlinkClick r:id="rId3"/>
                        </a:rPr>
                        <a:t>PROJECT-FLIPGRID</a:t>
                      </a:r>
                      <a:endParaRPr lang="es-MX" sz="1700" b="1" i="0" u="none" dirty="0">
                        <a:solidFill>
                          <a:schemeClr val="tx1"/>
                        </a:solidFill>
                        <a:effectLst/>
                        <a:latin typeface="Geneva"/>
                        <a:hlinkClick r:id="rId3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5164960"/>
                  </a:ext>
                </a:extLst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6700" y="185737"/>
            <a:ext cx="2448747" cy="1820863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081623" y="4321555"/>
            <a:ext cx="5425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Alumna: Janeth Guadalupe Torres Rubio. 1 B</a:t>
            </a:r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550" y="311146"/>
            <a:ext cx="2889250" cy="609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65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Geneva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2021-05-26T04:46:34Z</dcterms:created>
  <dcterms:modified xsi:type="dcterms:W3CDTF">2021-05-26T04:49:57Z</dcterms:modified>
</cp:coreProperties>
</file>