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5006259e151791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5006259e151791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con título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úmero grande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cuerpo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os columna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ítulo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a columna de texto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dea principal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de sección y descripció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a al pie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35938" l="0" r="10185" t="3241"/>
          <a:stretch/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5447" y="0"/>
            <a:ext cx="405312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