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18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09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009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409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193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829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235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853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179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818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3AE7-94B8-4601-B9F3-C09185EC3423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28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3AE7-94B8-4601-B9F3-C09185EC3423}" type="datetimeFigureOut">
              <a:rPr lang="es-MX" smtClean="0"/>
              <a:t>24/05/2021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77B2-499F-4AC8-B68D-6B965BFCCD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75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2736" y="36802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3600" dirty="0" smtClean="0"/>
              <a:t>ESCUELA NORMAL DE EDUCACION PREESCOLAR</a:t>
            </a:r>
            <a:br>
              <a:rPr lang="es-MX" sz="3600" dirty="0" smtClean="0"/>
            </a:b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09936" y="2708920"/>
            <a:ext cx="6400800" cy="3096344"/>
          </a:xfrm>
        </p:spPr>
        <p:txBody>
          <a:bodyPr>
            <a:normAutofit fontScale="40000" lnSpcReduction="20000"/>
          </a:bodyPr>
          <a:lstStyle/>
          <a:p>
            <a:endParaRPr lang="es-MX" dirty="0" smtClean="0"/>
          </a:p>
          <a:p>
            <a:endParaRPr lang="es-MX" dirty="0" smtClean="0"/>
          </a:p>
          <a:p>
            <a:r>
              <a:rPr lang="es-MX" sz="8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UNIT 2- FINAL PROJECT-FLIPGRID</a:t>
            </a:r>
          </a:p>
          <a:p>
            <a:endParaRPr lang="es-MX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s-MX" sz="4200" dirty="0" smtClean="0">
                <a:solidFill>
                  <a:schemeClr val="tx1"/>
                </a:solidFill>
              </a:rPr>
              <a:t>CURSO: INGLES</a:t>
            </a:r>
          </a:p>
          <a:p>
            <a:endParaRPr lang="es-MX" sz="4200" dirty="0" smtClean="0">
              <a:solidFill>
                <a:schemeClr val="tx1"/>
              </a:solidFill>
            </a:endParaRPr>
          </a:p>
          <a:p>
            <a:r>
              <a:rPr lang="es-MX" sz="4200" dirty="0" smtClean="0">
                <a:solidFill>
                  <a:schemeClr val="tx1"/>
                </a:solidFill>
              </a:rPr>
              <a:t>TEACHER: BRENDA BOLLAIN GOYTIA DE LA PEÑA</a:t>
            </a:r>
          </a:p>
          <a:p>
            <a:endParaRPr lang="es-MX" sz="4200" dirty="0" smtClean="0">
              <a:solidFill>
                <a:schemeClr val="tx1"/>
              </a:solidFill>
            </a:endParaRPr>
          </a:p>
          <a:p>
            <a:r>
              <a:rPr lang="es-MX" sz="4200" dirty="0" smtClean="0">
                <a:solidFill>
                  <a:schemeClr val="tx1"/>
                </a:solidFill>
              </a:rPr>
              <a:t>ALUMNA: JULISA SERNA REYES</a:t>
            </a:r>
            <a:endParaRPr lang="es-MX" sz="4200" dirty="0">
              <a:solidFill>
                <a:schemeClr val="tx1"/>
              </a:solidFill>
            </a:endParaRPr>
          </a:p>
        </p:txBody>
      </p:sp>
      <p:sp>
        <p:nvSpPr>
          <p:cNvPr id="4" name="3 Elipse"/>
          <p:cNvSpPr/>
          <p:nvPr/>
        </p:nvSpPr>
        <p:spPr>
          <a:xfrm>
            <a:off x="107504" y="18864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Elipse"/>
          <p:cNvSpPr/>
          <p:nvPr/>
        </p:nvSpPr>
        <p:spPr>
          <a:xfrm>
            <a:off x="395536" y="476672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/>
          <p:cNvSpPr/>
          <p:nvPr/>
        </p:nvSpPr>
        <p:spPr>
          <a:xfrm>
            <a:off x="8100392" y="9148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7956376" y="64584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323528" y="5517232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668011" y="5157192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7577995" y="522920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7956376" y="5622202"/>
            <a:ext cx="914400" cy="9144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391072"/>
            <a:ext cx="1641351" cy="122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782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24744"/>
            <a:ext cx="2036683" cy="4525963"/>
          </a:xfrm>
        </p:spPr>
      </p:pic>
      <p:sp>
        <p:nvSpPr>
          <p:cNvPr id="5" name="4 Elipse"/>
          <p:cNvSpPr/>
          <p:nvPr/>
        </p:nvSpPr>
        <p:spPr>
          <a:xfrm>
            <a:off x="971600" y="620688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Elipse"/>
          <p:cNvSpPr/>
          <p:nvPr/>
        </p:nvSpPr>
        <p:spPr>
          <a:xfrm>
            <a:off x="1331640" y="90872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Elipse"/>
          <p:cNvSpPr/>
          <p:nvPr/>
        </p:nvSpPr>
        <p:spPr>
          <a:xfrm>
            <a:off x="708911" y="5445224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Elipse"/>
          <p:cNvSpPr/>
          <p:nvPr/>
        </p:nvSpPr>
        <p:spPr>
          <a:xfrm>
            <a:off x="1124000" y="530120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7812360" y="451520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7416158" y="64634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7873358" y="5157192"/>
            <a:ext cx="914400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7388939" y="5301208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459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ESCUELA NORMAL DE EDUCACION PREESCOLAR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EDUCACION PREESCOLAR</dc:title>
  <dc:creator>Usuario de Windows</dc:creator>
  <cp:lastModifiedBy>Usuario de Windows</cp:lastModifiedBy>
  <cp:revision>2</cp:revision>
  <dcterms:created xsi:type="dcterms:W3CDTF">2021-05-25T04:54:40Z</dcterms:created>
  <dcterms:modified xsi:type="dcterms:W3CDTF">2021-05-25T05:09:13Z</dcterms:modified>
</cp:coreProperties>
</file>