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3AE7-94B8-4601-B9F3-C09185EC3423}" type="datetimeFigureOut">
              <a:rPr lang="es-MX" smtClean="0"/>
              <a:t>24/05/2021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77B2-499F-4AC8-B68D-6B965BFCCD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218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3AE7-94B8-4601-B9F3-C09185EC3423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77B2-499F-4AC8-B68D-6B965BFCCD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8091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3AE7-94B8-4601-B9F3-C09185EC3423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77B2-499F-4AC8-B68D-6B965BFCCD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0094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3AE7-94B8-4601-B9F3-C09185EC3423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77B2-499F-4AC8-B68D-6B965BFCCD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4096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3AE7-94B8-4601-B9F3-C09185EC3423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77B2-499F-4AC8-B68D-6B965BFCCD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1936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3AE7-94B8-4601-B9F3-C09185EC3423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77B2-499F-4AC8-B68D-6B965BFCCD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8290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3AE7-94B8-4601-B9F3-C09185EC3423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77B2-499F-4AC8-B68D-6B965BFCCD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9235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3AE7-94B8-4601-B9F3-C09185EC3423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77B2-499F-4AC8-B68D-6B965BFCCD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8535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3AE7-94B8-4601-B9F3-C09185EC3423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77B2-499F-4AC8-B68D-6B965BFCCD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8179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3AE7-94B8-4601-B9F3-C09185EC3423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77B2-499F-4AC8-B68D-6B965BFCCD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2818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3AE7-94B8-4601-B9F3-C09185EC3423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77B2-499F-4AC8-B68D-6B965BFCCD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280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D3AE7-94B8-4601-B9F3-C09185EC3423}" type="datetimeFigureOut">
              <a:rPr lang="es-MX" smtClean="0"/>
              <a:t>24/05/2021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F77B2-499F-4AC8-B68D-6B965BFCCD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759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52736" y="368027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MX" sz="3600" dirty="0" smtClean="0"/>
              <a:t>ESCUELA NORMAL DE EDUCACION PREESCOLAR</a:t>
            </a:r>
            <a:br>
              <a:rPr lang="es-MX" sz="3600" dirty="0" smtClean="0"/>
            </a:br>
            <a:endParaRPr lang="es-MX" sz="3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09936" y="2708920"/>
            <a:ext cx="6400800" cy="3096344"/>
          </a:xfrm>
        </p:spPr>
        <p:txBody>
          <a:bodyPr>
            <a:normAutofit fontScale="40000" lnSpcReduction="20000"/>
          </a:bodyPr>
          <a:lstStyle/>
          <a:p>
            <a:endParaRPr lang="es-MX" dirty="0" smtClean="0"/>
          </a:p>
          <a:p>
            <a:endParaRPr lang="es-MX" dirty="0" smtClean="0"/>
          </a:p>
          <a:p>
            <a:r>
              <a:rPr lang="es-MX" sz="8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UNIT 2- FINAL PROJECT-FLIPGRID</a:t>
            </a:r>
          </a:p>
          <a:p>
            <a:endParaRPr lang="es-MX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s-MX" sz="4200" dirty="0" smtClean="0">
                <a:solidFill>
                  <a:schemeClr val="tx1"/>
                </a:solidFill>
              </a:rPr>
              <a:t>CURSO: INGLES</a:t>
            </a:r>
          </a:p>
          <a:p>
            <a:endParaRPr lang="es-MX" sz="4200" dirty="0" smtClean="0">
              <a:solidFill>
                <a:schemeClr val="tx1"/>
              </a:solidFill>
            </a:endParaRPr>
          </a:p>
          <a:p>
            <a:r>
              <a:rPr lang="es-MX" sz="4200" dirty="0" smtClean="0">
                <a:solidFill>
                  <a:schemeClr val="tx1"/>
                </a:solidFill>
              </a:rPr>
              <a:t>TEACHER: BRENDA BOLLAIN GOYTIA DE LA PEÑA</a:t>
            </a:r>
          </a:p>
          <a:p>
            <a:endParaRPr lang="es-MX" sz="4200" dirty="0" smtClean="0">
              <a:solidFill>
                <a:schemeClr val="tx1"/>
              </a:solidFill>
            </a:endParaRPr>
          </a:p>
          <a:p>
            <a:r>
              <a:rPr lang="es-MX" sz="4200" dirty="0" smtClean="0">
                <a:solidFill>
                  <a:schemeClr val="tx1"/>
                </a:solidFill>
              </a:rPr>
              <a:t>ALUMNA: JULISA SERNA REYES</a:t>
            </a:r>
            <a:endParaRPr lang="es-MX" sz="4200" dirty="0">
              <a:solidFill>
                <a:schemeClr val="tx1"/>
              </a:solidFill>
            </a:endParaRPr>
          </a:p>
        </p:txBody>
      </p:sp>
      <p:sp>
        <p:nvSpPr>
          <p:cNvPr id="4" name="3 Elipse"/>
          <p:cNvSpPr/>
          <p:nvPr/>
        </p:nvSpPr>
        <p:spPr>
          <a:xfrm>
            <a:off x="107504" y="188640"/>
            <a:ext cx="914400" cy="91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Elipse"/>
          <p:cNvSpPr/>
          <p:nvPr/>
        </p:nvSpPr>
        <p:spPr>
          <a:xfrm>
            <a:off x="395536" y="476672"/>
            <a:ext cx="914400" cy="914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Elipse"/>
          <p:cNvSpPr/>
          <p:nvPr/>
        </p:nvSpPr>
        <p:spPr>
          <a:xfrm>
            <a:off x="8100392" y="91480"/>
            <a:ext cx="914400" cy="91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Elipse"/>
          <p:cNvSpPr/>
          <p:nvPr/>
        </p:nvSpPr>
        <p:spPr>
          <a:xfrm>
            <a:off x="7956376" y="645840"/>
            <a:ext cx="914400" cy="914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Elipse"/>
          <p:cNvSpPr/>
          <p:nvPr/>
        </p:nvSpPr>
        <p:spPr>
          <a:xfrm>
            <a:off x="323528" y="5517232"/>
            <a:ext cx="914400" cy="91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Elipse"/>
          <p:cNvSpPr/>
          <p:nvPr/>
        </p:nvSpPr>
        <p:spPr>
          <a:xfrm>
            <a:off x="668011" y="5157192"/>
            <a:ext cx="914400" cy="914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Elipse"/>
          <p:cNvSpPr/>
          <p:nvPr/>
        </p:nvSpPr>
        <p:spPr>
          <a:xfrm>
            <a:off x="7577995" y="5229200"/>
            <a:ext cx="914400" cy="91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Elipse"/>
          <p:cNvSpPr/>
          <p:nvPr/>
        </p:nvSpPr>
        <p:spPr>
          <a:xfrm>
            <a:off x="7956376" y="5622202"/>
            <a:ext cx="914400" cy="9144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2" name="1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1391072"/>
            <a:ext cx="1641351" cy="122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782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1124744"/>
            <a:ext cx="2036683" cy="4525963"/>
          </a:xfrm>
        </p:spPr>
      </p:pic>
      <p:sp>
        <p:nvSpPr>
          <p:cNvPr id="5" name="4 Elipse"/>
          <p:cNvSpPr/>
          <p:nvPr/>
        </p:nvSpPr>
        <p:spPr>
          <a:xfrm>
            <a:off x="971600" y="620688"/>
            <a:ext cx="914400" cy="91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Elipse"/>
          <p:cNvSpPr/>
          <p:nvPr/>
        </p:nvSpPr>
        <p:spPr>
          <a:xfrm>
            <a:off x="1331640" y="908720"/>
            <a:ext cx="914400" cy="914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Elipse"/>
          <p:cNvSpPr/>
          <p:nvPr/>
        </p:nvSpPr>
        <p:spPr>
          <a:xfrm>
            <a:off x="708911" y="5445224"/>
            <a:ext cx="914400" cy="91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Elipse"/>
          <p:cNvSpPr/>
          <p:nvPr/>
        </p:nvSpPr>
        <p:spPr>
          <a:xfrm>
            <a:off x="1124000" y="5301208"/>
            <a:ext cx="914400" cy="914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Elipse"/>
          <p:cNvSpPr/>
          <p:nvPr/>
        </p:nvSpPr>
        <p:spPr>
          <a:xfrm>
            <a:off x="7812360" y="451520"/>
            <a:ext cx="914400" cy="91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Elipse"/>
          <p:cNvSpPr/>
          <p:nvPr/>
        </p:nvSpPr>
        <p:spPr>
          <a:xfrm>
            <a:off x="7416158" y="646340"/>
            <a:ext cx="914400" cy="914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Elipse"/>
          <p:cNvSpPr/>
          <p:nvPr/>
        </p:nvSpPr>
        <p:spPr>
          <a:xfrm>
            <a:off x="7873358" y="5157192"/>
            <a:ext cx="914400" cy="91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Elipse"/>
          <p:cNvSpPr/>
          <p:nvPr/>
        </p:nvSpPr>
        <p:spPr>
          <a:xfrm>
            <a:off x="7388939" y="5301208"/>
            <a:ext cx="914400" cy="914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14591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25</Words>
  <Application>Microsoft Office PowerPoint</Application>
  <PresentationFormat>Presentación en pantalla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ESCUELA NORMAL DE EDUCACION PREESCOLAR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EDUCACION PREESCOLAR</dc:title>
  <dc:creator>Usuario de Windows</dc:creator>
  <cp:lastModifiedBy>Usuario de Windows</cp:lastModifiedBy>
  <cp:revision>2</cp:revision>
  <dcterms:created xsi:type="dcterms:W3CDTF">2021-05-25T04:54:40Z</dcterms:created>
  <dcterms:modified xsi:type="dcterms:W3CDTF">2021-05-25T05:09:13Z</dcterms:modified>
</cp:coreProperties>
</file>