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3" r:id="rId2"/>
    <p:sldId id="262" r:id="rId3"/>
  </p:sldIdLst>
  <p:sldSz cx="16256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D1CF"/>
    <a:srgbClr val="90D2D0"/>
    <a:srgbClr val="FEC202"/>
    <a:srgbClr val="FE3798"/>
    <a:srgbClr val="00D1F8"/>
    <a:srgbClr val="FFFB04"/>
    <a:srgbClr val="CBFE33"/>
    <a:srgbClr val="CD65FF"/>
    <a:srgbClr val="FFC9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42" d="100"/>
          <a:sy n="42" d="100"/>
        </p:scale>
        <p:origin x="12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95312"/>
            <a:ext cx="138176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3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701-9938-4F77-9FA7-19AE0D1225BA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A4E3-5524-4A7F-857A-149D48844C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923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701-9938-4F77-9FA7-19AE0D1225BA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A4E3-5524-4A7F-857A-149D48844C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414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701-9938-4F77-9FA7-19AE0D1225BA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A4E3-5524-4A7F-857A-149D48844C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24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701-9938-4F77-9FA7-19AE0D1225BA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A4E3-5524-4A7F-857A-149D48844C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6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3039537"/>
            <a:ext cx="14020800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8159048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701-9938-4F77-9FA7-19AE0D1225BA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A4E3-5524-4A7F-857A-149D48844C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363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3245556"/>
            <a:ext cx="690880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701-9938-4F77-9FA7-19AE0D1225BA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A4E3-5524-4A7F-857A-149D48844C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4091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9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9" y="4453467"/>
            <a:ext cx="6877049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1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1" y="4453467"/>
            <a:ext cx="6910917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701-9938-4F77-9FA7-19AE0D1225BA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A4E3-5524-4A7F-857A-149D48844C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979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701-9938-4F77-9FA7-19AE0D1225BA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A4E3-5524-4A7F-857A-149D48844C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832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701-9938-4F77-9FA7-19AE0D1225BA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A4E3-5524-4A7F-857A-149D48844C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0857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701-9938-4F77-9FA7-19AE0D1225BA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A4E3-5524-4A7F-857A-149D48844C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502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8701-9938-4F77-9FA7-19AE0D1225BA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A4E3-5524-4A7F-857A-149D48844C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5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08701-9938-4F77-9FA7-19AE0D1225BA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1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0A4E3-5524-4A7F-857A-149D48844C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879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128000" cy="121920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000" y="0"/>
            <a:ext cx="8128000" cy="12192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325121" y="301897"/>
            <a:ext cx="15536091" cy="11588206"/>
          </a:xfrm>
          <a:prstGeom prst="rect">
            <a:avLst/>
          </a:prstGeom>
          <a:noFill/>
          <a:ln w="38100"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200"/>
          </a:p>
        </p:txBody>
      </p:sp>
      <p:sp>
        <p:nvSpPr>
          <p:cNvPr id="8" name="CuadroTexto 7"/>
          <p:cNvSpPr txBox="1"/>
          <p:nvPr/>
        </p:nvSpPr>
        <p:spPr>
          <a:xfrm>
            <a:off x="325120" y="998589"/>
            <a:ext cx="15536089" cy="10598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267" b="1" dirty="0">
                <a:latin typeface="Comic Sans MS" panose="030F0702030302020204" pitchFamily="66" charset="0"/>
              </a:rPr>
              <a:t>Escuela Normal de Educación Preescolar </a:t>
            </a:r>
          </a:p>
          <a:p>
            <a:pPr algn="ctr"/>
            <a:r>
              <a:rPr lang="es-MX" sz="4267" dirty="0">
                <a:latin typeface="Comic Sans MS" panose="030F0702030302020204" pitchFamily="66" charset="0"/>
              </a:rPr>
              <a:t>Licenciatura en educación preescolar</a:t>
            </a:r>
          </a:p>
          <a:p>
            <a:pPr algn="ctr"/>
            <a:r>
              <a:rPr lang="es-MX" sz="4267" dirty="0">
                <a:latin typeface="Comic Sans MS" panose="030F0702030302020204" pitchFamily="66" charset="0"/>
              </a:rPr>
              <a:t>Ciclo Escolar 2020 – 2021 </a:t>
            </a:r>
          </a:p>
          <a:p>
            <a:pPr algn="ctr"/>
            <a:r>
              <a:rPr lang="es-MX" sz="4267" dirty="0">
                <a:latin typeface="Comic Sans MS" panose="030F0702030302020204" pitchFamily="66" charset="0"/>
              </a:rPr>
              <a:t>Sexto </a:t>
            </a:r>
            <a:r>
              <a:rPr lang="es-MX" sz="4267" dirty="0">
                <a:latin typeface="Comic Sans MS" panose="030F0702030302020204" pitchFamily="66" charset="0"/>
              </a:rPr>
              <a:t>S</a:t>
            </a:r>
            <a:r>
              <a:rPr lang="es-MX" sz="4267" dirty="0">
                <a:latin typeface="Comic Sans MS" panose="030F0702030302020204" pitchFamily="66" charset="0"/>
              </a:rPr>
              <a:t>emestre </a:t>
            </a:r>
            <a:r>
              <a:rPr lang="es-MX" sz="4267" dirty="0">
                <a:latin typeface="Comic Sans MS" panose="030F0702030302020204" pitchFamily="66" charset="0"/>
              </a:rPr>
              <a:t>S</a:t>
            </a:r>
            <a:r>
              <a:rPr lang="es-MX" sz="4267" dirty="0">
                <a:latin typeface="Comic Sans MS" panose="030F0702030302020204" pitchFamily="66" charset="0"/>
              </a:rPr>
              <a:t>ección A</a:t>
            </a:r>
          </a:p>
          <a:p>
            <a:pPr algn="ctr"/>
            <a:endParaRPr lang="es-MX" sz="4267" dirty="0">
              <a:latin typeface="Comic Sans MS" panose="030F0702030302020204" pitchFamily="66" charset="0"/>
            </a:endParaRPr>
          </a:p>
          <a:p>
            <a:pPr algn="ctr"/>
            <a:r>
              <a:rPr lang="es-MX" sz="4267" b="1" dirty="0">
                <a:latin typeface="Comic Sans MS" panose="030F0702030302020204" pitchFamily="66" charset="0"/>
              </a:rPr>
              <a:t>Curso: </a:t>
            </a:r>
            <a:r>
              <a:rPr lang="es-MX" sz="4267" dirty="0">
                <a:latin typeface="Comic Sans MS" panose="030F0702030302020204" pitchFamily="66" charset="0"/>
              </a:rPr>
              <a:t>Trabajo Docente y Proyectos de mejora escolar </a:t>
            </a:r>
          </a:p>
          <a:p>
            <a:pPr algn="ctr"/>
            <a:r>
              <a:rPr lang="es-MX" sz="4267" b="1" dirty="0">
                <a:latin typeface="Comic Sans MS" panose="030F0702030302020204" pitchFamily="66" charset="0"/>
              </a:rPr>
              <a:t>Maestra: </a:t>
            </a:r>
            <a:r>
              <a:rPr lang="es-MX" sz="4267" dirty="0">
                <a:latin typeface="Comic Sans MS" panose="030F0702030302020204" pitchFamily="66" charset="0"/>
              </a:rPr>
              <a:t>Dolores Patricia Segovia Gómez </a:t>
            </a:r>
          </a:p>
          <a:p>
            <a:pPr algn="ctr"/>
            <a:endParaRPr lang="es-MX" sz="4267" dirty="0">
              <a:latin typeface="Comic Sans MS" panose="030F0702030302020204" pitchFamily="66" charset="0"/>
            </a:endParaRPr>
          </a:p>
          <a:p>
            <a:pPr algn="ctr"/>
            <a:endParaRPr lang="es-MX" sz="4267" dirty="0">
              <a:latin typeface="Comic Sans MS" panose="030F0702030302020204" pitchFamily="66" charset="0"/>
            </a:endParaRPr>
          </a:p>
          <a:p>
            <a:pPr algn="ctr"/>
            <a:endParaRPr lang="es-MX" sz="4267" dirty="0">
              <a:latin typeface="Comic Sans MS" panose="030F0702030302020204" pitchFamily="66" charset="0"/>
            </a:endParaRPr>
          </a:p>
          <a:p>
            <a:pPr algn="ctr"/>
            <a:endParaRPr lang="es-MX" sz="4267" dirty="0">
              <a:latin typeface="Comic Sans MS" panose="030F0702030302020204" pitchFamily="66" charset="0"/>
            </a:endParaRPr>
          </a:p>
          <a:p>
            <a:pPr algn="ctr"/>
            <a:r>
              <a:rPr lang="es-MX" sz="4267" b="1" dirty="0">
                <a:latin typeface="Comic Sans MS" panose="030F0702030302020204" pitchFamily="66" charset="0"/>
              </a:rPr>
              <a:t>Alumna: </a:t>
            </a:r>
            <a:r>
              <a:rPr lang="es-MX" sz="4267" dirty="0">
                <a:latin typeface="Comic Sans MS" panose="030F0702030302020204" pitchFamily="66" charset="0"/>
              </a:rPr>
              <a:t>Argelia Azucena Esquivel Castillo </a:t>
            </a:r>
          </a:p>
          <a:p>
            <a:pPr algn="ctr"/>
            <a:r>
              <a:rPr lang="es-MX" sz="4267" b="1" dirty="0">
                <a:latin typeface="Comic Sans MS" panose="030F0702030302020204" pitchFamily="66" charset="0"/>
              </a:rPr>
              <a:t>Numero de lista: </a:t>
            </a:r>
            <a:r>
              <a:rPr lang="es-MX" sz="4267" dirty="0">
                <a:latin typeface="Comic Sans MS" panose="030F0702030302020204" pitchFamily="66" charset="0"/>
              </a:rPr>
              <a:t>3</a:t>
            </a:r>
          </a:p>
          <a:p>
            <a:pPr algn="ctr"/>
            <a:endParaRPr lang="es-MX" sz="4267" dirty="0">
              <a:latin typeface="Comic Sans MS" panose="030F0702030302020204" pitchFamily="66" charset="0"/>
            </a:endParaRPr>
          </a:p>
          <a:p>
            <a:pPr algn="ctr"/>
            <a:endParaRPr lang="es-MX" sz="4267" dirty="0">
              <a:latin typeface="Comic Sans MS" panose="030F0702030302020204" pitchFamily="66" charset="0"/>
            </a:endParaRPr>
          </a:p>
          <a:p>
            <a:pPr algn="r"/>
            <a:r>
              <a:rPr lang="es-MX" sz="4267" dirty="0">
                <a:latin typeface="Comic Sans MS" panose="030F0702030302020204" pitchFamily="66" charset="0"/>
              </a:rPr>
              <a:t>Saltillo Coahuila, A </a:t>
            </a:r>
            <a:r>
              <a:rPr lang="es-MX" sz="4267" dirty="0" smtClean="0">
                <a:latin typeface="Comic Sans MS" panose="030F0702030302020204" pitchFamily="66" charset="0"/>
              </a:rPr>
              <a:t>21 </a:t>
            </a:r>
            <a:r>
              <a:rPr lang="es-MX" sz="4267" dirty="0">
                <a:latin typeface="Comic Sans MS" panose="030F0702030302020204" pitchFamily="66" charset="0"/>
              </a:rPr>
              <a:t>de mayo del 2021</a:t>
            </a:r>
            <a:endParaRPr lang="es-MX" sz="4267" dirty="0">
              <a:latin typeface="Comic Sans MS" panose="030F0702030302020204" pitchFamily="66" charset="0"/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8" r="21165"/>
          <a:stretch/>
        </p:blipFill>
        <p:spPr>
          <a:xfrm>
            <a:off x="688946" y="496532"/>
            <a:ext cx="1579157" cy="2061273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00" y="8290560"/>
            <a:ext cx="2009113" cy="3204754"/>
          </a:xfrm>
          <a:prstGeom prst="rect">
            <a:avLst/>
          </a:prstGeom>
        </p:spPr>
      </p:pic>
      <p:pic>
        <p:nvPicPr>
          <p:cNvPr id="1026" name="Picture 2" descr="The Unseen Font Generator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184" y="6096000"/>
            <a:ext cx="13701960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47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128000" cy="121920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000" y="0"/>
            <a:ext cx="8128000" cy="12192000"/>
          </a:xfrm>
          <a:prstGeom prst="rect">
            <a:avLst/>
          </a:prstGeom>
        </p:spPr>
      </p:pic>
      <p:pic>
        <p:nvPicPr>
          <p:cNvPr id="2050" name="Picture 2" descr="Kaharsa Font Generator Preview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71"/>
          <a:stretch/>
        </p:blipFill>
        <p:spPr bwMode="auto">
          <a:xfrm rot="835744">
            <a:off x="6286093" y="5261451"/>
            <a:ext cx="4297382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 rot="20864503">
            <a:off x="427855" y="543710"/>
            <a:ext cx="4503420" cy="1815882"/>
          </a:xfrm>
          <a:prstGeom prst="rect">
            <a:avLst/>
          </a:prstGeom>
          <a:noFill/>
          <a:ln w="57150">
            <a:solidFill>
              <a:srgbClr val="A8D1C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omic Sans MS" panose="030F0702030302020204" pitchFamily="66" charset="0"/>
              </a:rPr>
              <a:t>1. Las TIC´S son una herramienta fundamental para el buen desarrollo de las  clases virtuales </a:t>
            </a:r>
            <a:endParaRPr lang="es-MX" sz="2800" dirty="0">
              <a:latin typeface="Comic Sans MS" panose="030F0702030302020204" pitchFamily="66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 rot="20973762">
            <a:off x="11276001" y="656149"/>
            <a:ext cx="4503420" cy="1815882"/>
          </a:xfrm>
          <a:prstGeom prst="rect">
            <a:avLst/>
          </a:prstGeom>
          <a:noFill/>
          <a:ln w="57150">
            <a:solidFill>
              <a:srgbClr val="A8D1C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omic Sans MS" panose="030F0702030302020204" pitchFamily="66" charset="0"/>
              </a:rPr>
              <a:t>3. Los niños se motivan mucho mas cuando tu muestras interés en sus respuestas </a:t>
            </a:r>
            <a:endParaRPr lang="es-MX" sz="2800" dirty="0">
              <a:latin typeface="Comic Sans MS" panose="030F0702030302020204" pitchFamily="66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 rot="546710">
            <a:off x="5881306" y="644194"/>
            <a:ext cx="4503420" cy="2246769"/>
          </a:xfrm>
          <a:prstGeom prst="rect">
            <a:avLst/>
          </a:prstGeom>
          <a:noFill/>
          <a:ln w="57150">
            <a:solidFill>
              <a:srgbClr val="A8D1C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omic Sans MS" panose="030F0702030302020204" pitchFamily="66" charset="0"/>
              </a:rPr>
              <a:t>2. Es importante propiciar la participación de todos nuestros alumnos, así conocerás lo que ya saben </a:t>
            </a:r>
            <a:endParaRPr lang="es-MX" sz="2800" dirty="0">
              <a:latin typeface="Comic Sans MS" panose="030F0702030302020204" pitchFamily="66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 rot="511600">
            <a:off x="11318920" y="3445631"/>
            <a:ext cx="4503420" cy="1815882"/>
          </a:xfrm>
          <a:prstGeom prst="rect">
            <a:avLst/>
          </a:prstGeom>
          <a:noFill/>
          <a:ln w="57150">
            <a:solidFill>
              <a:srgbClr val="A8D1C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omic Sans MS" panose="030F0702030302020204" pitchFamily="66" charset="0"/>
              </a:rPr>
              <a:t>4. al explicar y llevar a cabo las reglas establecidas, los niños trabajan en orden </a:t>
            </a:r>
            <a:endParaRPr lang="es-MX" sz="2800" dirty="0">
              <a:latin typeface="Comic Sans MS" panose="030F0702030302020204" pitchFamily="66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 rot="21054876">
            <a:off x="11281401" y="6149086"/>
            <a:ext cx="4503420" cy="2677656"/>
          </a:xfrm>
          <a:prstGeom prst="rect">
            <a:avLst/>
          </a:prstGeom>
          <a:noFill/>
          <a:ln w="57150">
            <a:solidFill>
              <a:srgbClr val="A8D1C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omic Sans MS" panose="030F0702030302020204" pitchFamily="66" charset="0"/>
              </a:rPr>
              <a:t>5. Siguiendo los consejos de las educadoras, la practica será mucho mas favorable para trabajar los aprendizajes en los niños </a:t>
            </a:r>
            <a:endParaRPr lang="es-MX" sz="2800" dirty="0">
              <a:latin typeface="Comic Sans MS" panose="030F0702030302020204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652984">
            <a:off x="11229167" y="9766319"/>
            <a:ext cx="4503420" cy="1815882"/>
          </a:xfrm>
          <a:prstGeom prst="rect">
            <a:avLst/>
          </a:prstGeom>
          <a:noFill/>
          <a:ln w="57150">
            <a:solidFill>
              <a:srgbClr val="A8D1C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omic Sans MS" panose="030F0702030302020204" pitchFamily="66" charset="0"/>
              </a:rPr>
              <a:t>6. Debemos responder de manera respetuosa pero concreta a las inquietudes de los padres de familia</a:t>
            </a:r>
            <a:endParaRPr lang="es-MX" sz="2800" dirty="0">
              <a:latin typeface="Comic Sans MS" panose="030F0702030302020204" pitchFamily="66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 rot="20600663">
            <a:off x="6429060" y="8507160"/>
            <a:ext cx="4503420" cy="1815882"/>
          </a:xfrm>
          <a:prstGeom prst="rect">
            <a:avLst/>
          </a:prstGeom>
          <a:noFill/>
          <a:ln w="57150">
            <a:solidFill>
              <a:srgbClr val="A8D1C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omic Sans MS" panose="030F0702030302020204" pitchFamily="66" charset="0"/>
              </a:rPr>
              <a:t>7. Debemos responder de manera respetuosa pero concreta a las inquietudes de los padres de familia</a:t>
            </a:r>
            <a:endParaRPr lang="es-MX" sz="2800" dirty="0">
              <a:latin typeface="Comic Sans MS" panose="030F0702030302020204" pitchFamily="66" charset="0"/>
            </a:endParaRPr>
          </a:p>
        </p:txBody>
      </p:sp>
      <p:pic>
        <p:nvPicPr>
          <p:cNvPr id="13" name="Picture 2" descr="Kaharsa Font Generator Preview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301"/>
          <a:stretch/>
        </p:blipFill>
        <p:spPr bwMode="auto">
          <a:xfrm rot="747251">
            <a:off x="5426425" y="3627616"/>
            <a:ext cx="5103949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uadroTexto 17"/>
          <p:cNvSpPr txBox="1"/>
          <p:nvPr/>
        </p:nvSpPr>
        <p:spPr>
          <a:xfrm rot="614114">
            <a:off x="258617" y="9422010"/>
            <a:ext cx="4503420" cy="2246769"/>
          </a:xfrm>
          <a:prstGeom prst="rect">
            <a:avLst/>
          </a:prstGeom>
          <a:noFill/>
          <a:ln w="57150">
            <a:solidFill>
              <a:srgbClr val="A8D1C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omic Sans MS" panose="030F0702030302020204" pitchFamily="66" charset="0"/>
              </a:rPr>
              <a:t>8. Hay que tener una actitud positiva y mostrarte segura al trabajar con los niños y al hablar con la educadora</a:t>
            </a:r>
            <a:endParaRPr lang="es-MX" sz="2800" dirty="0">
              <a:latin typeface="Comic Sans MS" panose="030F0702030302020204" pitchFamily="66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 rot="21136346">
            <a:off x="1695254" y="6101156"/>
            <a:ext cx="4503420" cy="2677656"/>
          </a:xfrm>
          <a:prstGeom prst="rect">
            <a:avLst/>
          </a:prstGeom>
          <a:noFill/>
          <a:ln w="57150">
            <a:solidFill>
              <a:srgbClr val="A8D1C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omic Sans MS" panose="030F0702030302020204" pitchFamily="66" charset="0"/>
              </a:rPr>
              <a:t>9. Es fundamental que prepares tu clase con tiempo, así podrás verificar su funcionamiento y mejorar las áreas de oportunidad</a:t>
            </a:r>
            <a:endParaRPr lang="es-MX" sz="2800" dirty="0">
              <a:latin typeface="Comic Sans MS" panose="030F0702030302020204" pitchFamily="66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 rot="496927">
            <a:off x="284061" y="3311230"/>
            <a:ext cx="4503420" cy="2246769"/>
          </a:xfrm>
          <a:prstGeom prst="rect">
            <a:avLst/>
          </a:prstGeom>
          <a:noFill/>
          <a:ln w="57150">
            <a:solidFill>
              <a:srgbClr val="A8D1C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Comic Sans MS" panose="030F0702030302020204" pitchFamily="66" charset="0"/>
              </a:rPr>
              <a:t>10. Al pasar lista de manera divertida, tanto los papás como los niños se interesan mas por realizar las actividades </a:t>
            </a:r>
            <a:endParaRPr lang="es-MX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2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570</TotalTime>
  <Words>241</Words>
  <Application>Microsoft Office PowerPoint</Application>
  <PresentationFormat>Personalizado</PresentationFormat>
  <Paragraphs>26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Heath</dc:creator>
  <cp:lastModifiedBy>Heath</cp:lastModifiedBy>
  <cp:revision>21</cp:revision>
  <dcterms:created xsi:type="dcterms:W3CDTF">2021-03-08T05:47:31Z</dcterms:created>
  <dcterms:modified xsi:type="dcterms:W3CDTF">2021-05-25T00:13:12Z</dcterms:modified>
</cp:coreProperties>
</file>