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BF511-4B3E-4F83-9DCB-C714EE434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3B0917-672C-4B2F-BFC7-079021BEC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55E0D8-5531-4111-8619-FBF962D2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9238A3-0D03-4D66-A5ED-A6628E75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EACA98-0888-4970-9B72-873D79F9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33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B5935-D8FF-4F72-980B-79FF5412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34A984-FCB5-49E7-B03E-6C07265A6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4DC214-13EA-46E2-9AF3-4D6EEAE6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3D904-3FB2-4D13-8555-8C2A264C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102C1-1F5C-43A4-B79D-70FE2C8F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69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FA6DF5-E24A-4C83-8E46-C90F89499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5291F3-30BD-449B-94CF-3BE27EEBE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56464B-D477-479E-BBA6-CEDDF62A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429701-E6D5-4173-8B65-24D3BD03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6D513-EAF1-4CDD-88DE-A026CF2E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7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04C32-761D-465B-A8D8-D3B08756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88675-D3A9-440F-8760-24F7188F1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56D51C-F590-4240-B4EE-0EBD2478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8BCFF3-F38E-434E-B712-662FEE3F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E9B3D-FE57-43B4-9AFA-DD9F2687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4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D31DA-5825-4762-B0F3-A141FD23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09860D-4C5E-4953-A67F-AEDDDB9E7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1D0BF-52DE-4786-80B9-88B026AC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A788BA-4877-4BB9-A66E-BCA0CAB8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D4D54-2C58-41C1-974C-7D67403F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70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1C75B-F53F-4F59-89F5-529D389D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FBEFD9-3E99-4377-817B-ADB2ACA7F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D6ED7-B745-403C-8BA3-A4B53E19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4A4366-864D-4ECD-97A9-2C029150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59695B-1F7B-4330-A90F-DB758B26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E3C720-D9FD-406C-B4C3-F8A7FFEB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5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3EA9C-B326-486F-8636-7DDD003B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BC3DE-5521-454C-B5F7-F104AB55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58BA19-FBAE-4953-B09C-2132197B6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74D0ED-4DB1-411D-9E79-D30D239C2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EB8780-2597-4796-B177-BC56E573C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8B1757-D18E-43D2-AD22-95179357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55907-EEDD-475C-AFE5-23D65CF1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567FB0-77D0-4CE2-8AE7-BDE8D5FC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02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AB7B7-6EE6-4E73-8D84-51760D3B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C5FFF8-1267-450F-A244-05FB4325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A11ECC-CCA2-4632-9A19-A9BF2F69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46C62F-6449-4B65-9065-5A379704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43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A6B530-5D93-4627-B597-1187E25A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26A38E-874C-4C66-93BB-F38C04FD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239328-182D-415B-9EB8-2A88C349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3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C199A-39DC-41B0-8229-B4F0A42B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10BE7D-AC68-4374-B300-D32871400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2E8902-B23C-4334-8C31-DFF0D18A0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3E1BC-02DF-434E-A768-25692FE3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C0291-CED2-4D98-BB91-37D2649E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8BF2B9-0393-414E-8832-9230FAF2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19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7001B-D29D-4D38-AA98-71C7D3C5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43017A-AB8B-43B0-9045-C74254C7E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D27040-ED79-40C2-B7EE-2F397A08D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ADF3A8-9A7C-449F-8AA1-E05F7349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22E08B-E713-454F-8426-71969454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A7BE47-9218-4C44-BA9A-4C06711B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09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A8F402-0FEC-42AA-9786-6EBC17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D4CCB-7C13-4DD9-B86F-8DFF258C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30BC8-A7E1-407D-AB01-E489DA916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F348-D109-4A59-84A9-B6EC56959C76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0910B-227C-425B-A835-840433B5D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A22D81-53DE-4C1B-A1EF-7F901BDBB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3B63-85D6-42F3-9BB2-5E1C286EB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93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961214F-6434-4789-84E0-69F1DAA9A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63" y="483854"/>
            <a:ext cx="77627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EDUCACION PREESCOLAR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educación preescolar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Ciclo escolar 2020- 2021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0 Imagen">
            <a:extLst>
              <a:ext uri="{FF2B5EF4-FFF2-40B4-BE49-F238E27FC236}">
                <a16:creationId xmlns:a16="http://schemas.microsoft.com/office/drawing/2014/main" id="{6EB8B1D7-4E67-46D0-9DAA-D2AECE55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5" y="578121"/>
            <a:ext cx="18573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AA97282-6B35-4833-9B85-DFE83CBE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292" y="1959246"/>
            <a:ext cx="986536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s-ES_tradnl" alt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bajo docente y proyecto de mejora educativa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Maestra: Dolores Patricia Segovia Gómez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Briseida Guadalupe Medrano Gallegos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COMPETENCIAS: 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 metodologías pertinentes y actualizadas para promover el aprendizaje de los alumnos en los diferentes campos, áreas y ámbitos que propone el currículum, considerando los contextos y su desarrollo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Incorpora los recursos y medios didácticos idóneos para favoreceré la Aprendizaje de acuerdo con el conocimiento de los procesos de desarrollo cognitivo y socioemocional de los alumnos.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Elabora diagnósticos de los intereses, motivaciones y necesidades formativas de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los alumnos para organizar las actividades de aprendizaje ,así como las adecuaciones curriculares y didácticas pertinentes.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6to semestre sección A 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de Mayo del 2021</a:t>
            </a:r>
            <a:endParaRPr kumimoji="0" lang="es-ES_tradnl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1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AA9F5116-02FA-4D47-B63D-6EBC0F73E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2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30B21C59-0B59-492D-8F40-4C63DA7E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7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CFBA5DF-EC11-47A1-9F93-65BEF34C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8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573D6-2443-477C-B1F3-9E6E529D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F42CA5B9-8F36-48E8-8934-D20FD59C2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11891" cy="6858000"/>
          </a:xfrm>
        </p:spPr>
      </p:pic>
    </p:spTree>
    <p:extLst>
      <p:ext uri="{BB962C8B-B14F-4D97-AF65-F5344CB8AC3E}">
        <p14:creationId xmlns:p14="http://schemas.microsoft.com/office/powerpoint/2010/main" val="128714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1DE513C-BF95-4A81-B880-AB1222B77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8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811CC867-7653-4261-A342-37326F09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3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0343E8DB-3123-412C-80CD-A0E6759E7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FCD72D9-1B39-4947-888E-35EBFB13D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8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FAF70BAA-6CBD-4B4A-A7C7-406562815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73ACD1-0A6D-40E0-8251-A5EC6D27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83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132</Words>
  <Application>Microsoft Office PowerPoint</Application>
  <PresentationFormat>Panorámica</PresentationFormat>
  <Paragraphs>13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BRISEIDA GUADALUPE MEDRANO GALLEGOS</dc:creator>
  <cp:lastModifiedBy>BRISEIDA GUADALUPE MEDRANO GALLEGOS</cp:lastModifiedBy>
  <cp:revision>2</cp:revision>
  <dcterms:created xsi:type="dcterms:W3CDTF">2021-05-23T22:49:43Z</dcterms:created>
  <dcterms:modified xsi:type="dcterms:W3CDTF">2021-05-23T23:02:53Z</dcterms:modified>
</cp:coreProperties>
</file>