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6363"/>
    <a:srgbClr val="FC2828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8A36A-577F-468F-9056-CAA1F0F6A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C7703C-F0FB-4809-8D39-C66B718EA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84A2A2-0406-4FFF-AEFE-8826E8529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97930D-EC09-4F8E-80CE-A3133092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363F3-DD44-4FB0-B7C6-224D9D64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32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A80EE-DD1E-4323-9505-F3D119AA8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98C1F1-2DFF-4D93-8C2D-D81A68DFC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F8617E-AF62-49FC-89AB-B44F5DB7F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6C5211-F977-4F3B-BA19-3CA41EB7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CB4D06-54C9-42E2-9A8A-B17ADCE9F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17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C9C75B-1FE2-4CCC-9787-9094FFC1E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54B049-03EE-461A-9A27-81E0B6BDE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3B7E8C-462D-4B67-81FE-D8D28C6F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C11320-A3CD-4923-B36D-E42C9BE4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F7BD24-0661-478D-A93E-D0E13B2A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48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D52D5-DA16-407C-8C70-8B8A9BB90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8DA78A-E42C-4BF2-888D-196071027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442486-584F-4138-B510-F91D683B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FDA2C0-0F3A-44DB-983E-7B3984C1B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2243ED-E679-4840-8049-9855E24B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03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4B550-E5EE-4928-A6BC-3D65BE85A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37B6CE-9C59-4EE1-8ED5-09F8BE546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6B2854-37C6-422C-BFF7-AB1767D08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F1E8CD-B7CB-4146-81AE-5F4CCFB08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F1A687-771E-4E6D-968C-EC70F9961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6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DAFB6-A61F-4EE0-ACA1-D0E8C2D0D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5F7BF1-372F-4615-B4AB-E3F923585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D6727E-3579-4FB7-8338-AE9352B00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6A0653-1358-43D1-894A-EB8018654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B8E321-99C1-47FA-B437-BBBA3B7CD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6B01B-A91C-4342-8AED-821BE56D6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502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B3B26-9A76-4F59-A533-E891360B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59BFED-317D-45EF-B928-957A2A14C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993718-9821-4FF9-9633-AFE857885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6BB97D-97B4-48F4-9856-AB03ABB83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35C4AB-BCDC-4A22-B810-BF3EE2070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E97B634-262D-4AA8-BFC2-3EBAF3D67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DFC77A-B141-44ED-8480-B45D427B4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3FE44A-1594-4760-826A-4D37ED82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12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3BC53-C42B-4CFB-9B1A-428547128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22EC28-819F-413B-A008-CE31B3979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2B7643-AEE8-4569-862D-8444218C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5FC84E5-75B2-47DC-A3C6-CDC3E73F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86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6B4976-991E-42E5-BAB6-63D29466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419D719-A1D6-4675-83C5-CC834DB38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28856C-C91A-4B39-8AC5-D4EB60BA0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22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95343-FAEB-43BF-BDCE-63DD6F957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1BA70A-E35D-43B9-A0CE-065D5462B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E8C762-44B0-4AD8-94CA-69E26878B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101D51-C703-4912-AE01-4A441501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9E52B-C5A9-46C5-8AC0-D63ED9E11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AAEBD5-5569-4C17-819B-8FE17FEB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59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4CA51-EEDE-4B6A-BF82-C693958D7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AA5C6B-195A-4F88-BF99-89AE14396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EC8211-C3AB-4C58-98A1-B0DDCB0B0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525CAB-5283-45E6-BDF4-3910342A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715A5E-FDEB-406B-9E87-E20C79055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0597FD-B2DE-4229-A24B-2ED0AACC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858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5CCB5B4-D87E-4F17-8BE5-DD163FDF3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6DF7CB-E4A9-4DCC-B8A0-63A74F3D9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22ED14-A4D4-44DC-9C59-BD6764E98E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9C8E4-D89C-4369-A44F-DD02EE5B5BA1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3C8BF0-CD36-431D-816F-9FCF935E1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60F748-D7E4-466B-A684-18986790A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65E17-C9E4-4C07-BE9A-CD5D00B01F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50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A320D4C9-C55B-455D-BCD6-4445A5987DAB}"/>
              </a:ext>
            </a:extLst>
          </p:cNvPr>
          <p:cNvSpPr/>
          <p:nvPr/>
        </p:nvSpPr>
        <p:spPr>
          <a:xfrm>
            <a:off x="4969565" y="2421835"/>
            <a:ext cx="2252870" cy="2014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Orientaciones didácticas y enfoques pedagógicos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37109C5B-1F31-401B-8D18-2AE0263E8142}"/>
              </a:ext>
            </a:extLst>
          </p:cNvPr>
          <p:cNvSpPr/>
          <p:nvPr/>
        </p:nvSpPr>
        <p:spPr>
          <a:xfrm>
            <a:off x="2339180" y="1156896"/>
            <a:ext cx="1796194" cy="1636295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 escuela debe abrirse a oportunidades para que el niño: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989CC12-CA74-4D75-91B9-7C9DAC134BAF}"/>
              </a:ext>
            </a:extLst>
          </p:cNvPr>
          <p:cNvSpPr/>
          <p:nvPr/>
        </p:nvSpPr>
        <p:spPr>
          <a:xfrm>
            <a:off x="3267436" y="92433"/>
            <a:ext cx="1508021" cy="1327961"/>
          </a:xfrm>
          <a:prstGeom prst="ellipse">
            <a:avLst/>
          </a:prstGeom>
          <a:solidFill>
            <a:srgbClr val="FD636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Hable de manera continua y con coherencia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2348D60-ECEF-48B3-AE9D-11E8DA564645}"/>
              </a:ext>
            </a:extLst>
          </p:cNvPr>
          <p:cNvSpPr/>
          <p:nvPr/>
        </p:nvSpPr>
        <p:spPr>
          <a:xfrm>
            <a:off x="6561221" y="-174172"/>
            <a:ext cx="1796194" cy="163629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 función de la maestra en preescolar es: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988F4F8-3184-485F-852A-86F909437E85}"/>
              </a:ext>
            </a:extLst>
          </p:cNvPr>
          <p:cNvSpPr/>
          <p:nvPr/>
        </p:nvSpPr>
        <p:spPr>
          <a:xfrm>
            <a:off x="8051037" y="162139"/>
            <a:ext cx="1535508" cy="14317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Orientar los intercambios de información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97E10EB-95B5-43B0-98BC-C5FBA841FC33}"/>
              </a:ext>
            </a:extLst>
          </p:cNvPr>
          <p:cNvSpPr/>
          <p:nvPr/>
        </p:nvSpPr>
        <p:spPr>
          <a:xfrm>
            <a:off x="9252072" y="268227"/>
            <a:ext cx="1535508" cy="14317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Favorecer los buenos modales, respeto y valores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35601E7-6838-42DF-8FA9-34000C1EF9D1}"/>
              </a:ext>
            </a:extLst>
          </p:cNvPr>
          <p:cNvSpPr/>
          <p:nvPr/>
        </p:nvSpPr>
        <p:spPr>
          <a:xfrm>
            <a:off x="10184469" y="1100889"/>
            <a:ext cx="1674133" cy="16362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Ser promotora de  la exploración y el uso de medios  impresos para la información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62A75DF1-CBF1-41B9-B022-8D1CFCD13B41}"/>
              </a:ext>
            </a:extLst>
          </p:cNvPr>
          <p:cNvSpPr/>
          <p:nvPr/>
        </p:nvSpPr>
        <p:spPr>
          <a:xfrm>
            <a:off x="2130686" y="-171065"/>
            <a:ext cx="1508021" cy="1327961"/>
          </a:xfrm>
          <a:prstGeom prst="ellipse">
            <a:avLst/>
          </a:prstGeom>
          <a:solidFill>
            <a:srgbClr val="FD636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Que responda preguntas abiertas con facilidad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9893FEA-DC9A-46B1-B9BA-AAE52C5EFE0E}"/>
              </a:ext>
            </a:extLst>
          </p:cNvPr>
          <p:cNvSpPr/>
          <p:nvPr/>
        </p:nvSpPr>
        <p:spPr>
          <a:xfrm>
            <a:off x="956397" y="-101145"/>
            <a:ext cx="1508021" cy="1327961"/>
          </a:xfrm>
          <a:prstGeom prst="ellipse">
            <a:avLst/>
          </a:prstGeom>
          <a:solidFill>
            <a:srgbClr val="FD636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Explore en textos informativos y poder comentarlos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F608174C-9B58-4150-B546-0543FE6302A6}"/>
              </a:ext>
            </a:extLst>
          </p:cNvPr>
          <p:cNvSpPr/>
          <p:nvPr/>
        </p:nvSpPr>
        <p:spPr>
          <a:xfrm>
            <a:off x="-295161" y="-51279"/>
            <a:ext cx="1508021" cy="1327961"/>
          </a:xfrm>
          <a:prstGeom prst="ellipse">
            <a:avLst/>
          </a:prstGeom>
          <a:solidFill>
            <a:srgbClr val="FD636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Y escriba palabras, frases o textos breves por su cuenta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6BC41DA0-2B05-40CF-8897-9C3F21B6A67B}"/>
              </a:ext>
            </a:extLst>
          </p:cNvPr>
          <p:cNvSpPr/>
          <p:nvPr/>
        </p:nvSpPr>
        <p:spPr>
          <a:xfrm>
            <a:off x="8518618" y="2773470"/>
            <a:ext cx="1796194" cy="1636295"/>
          </a:xfrm>
          <a:prstGeom prst="ellipse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Las orientaciones didácticas orales son 5: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F03EAC7F-B23B-48DD-A687-6C1B8E203EEC}"/>
              </a:ext>
            </a:extLst>
          </p:cNvPr>
          <p:cNvSpPr/>
          <p:nvPr/>
        </p:nvSpPr>
        <p:spPr>
          <a:xfrm>
            <a:off x="9864206" y="2997209"/>
            <a:ext cx="2615628" cy="24124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Dialogar y conversar.</a:t>
            </a:r>
          </a:p>
          <a:p>
            <a:pPr algn="ctr"/>
            <a:r>
              <a:rPr lang="es-MX" sz="1200" dirty="0"/>
              <a:t>Se resume en poder hablar de manera correcta para sí resolver problemas, relacionarse , para ponerse de acuerdo, y para aprender, este ultimo a base de preguntas, apoyo didáctico y respuestas directas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9B01D07-DD7C-4E2C-B613-C74A5714031D}"/>
              </a:ext>
            </a:extLst>
          </p:cNvPr>
          <p:cNvSpPr/>
          <p:nvPr/>
        </p:nvSpPr>
        <p:spPr>
          <a:xfrm>
            <a:off x="9711991" y="5134223"/>
            <a:ext cx="2048843" cy="19260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Narrar con coherencia y secuencia lógica según el propósito del intercambio y lo que se quiere dar a conocer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5DE863EC-66B1-4AF3-8D0F-63D91FD7B16B}"/>
              </a:ext>
            </a:extLst>
          </p:cNvPr>
          <p:cNvSpPr/>
          <p:nvPr/>
        </p:nvSpPr>
        <p:spPr>
          <a:xfrm>
            <a:off x="8120896" y="4878366"/>
            <a:ext cx="2048843" cy="19260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Describir y explicar cómo es, cómo ocurrió, o como funciona algo ordenando las ideas para que los demás lo comprendan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DDB344B3-1D5C-494A-9CDB-C2C0E352B441}"/>
              </a:ext>
            </a:extLst>
          </p:cNvPr>
          <p:cNvSpPr/>
          <p:nvPr/>
        </p:nvSpPr>
        <p:spPr>
          <a:xfrm>
            <a:off x="6500071" y="4755355"/>
            <a:ext cx="2048843" cy="19260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Recibir, dar, consultar y relacionar información de diversas fuentes. Compartir lo que conocen.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6091BF30-80AC-437A-9BA2-8454C4D2B9BB}"/>
              </a:ext>
            </a:extLst>
          </p:cNvPr>
          <p:cNvSpPr/>
          <p:nvPr/>
        </p:nvSpPr>
        <p:spPr>
          <a:xfrm>
            <a:off x="4396710" y="4445572"/>
            <a:ext cx="2615628" cy="24124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Jugar con el lenguaje a partir de canciones, adivinanzas, rimas, versos, cuentos inventados, etc.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788E09F0-6E99-4155-A044-60F84AB1B623}"/>
              </a:ext>
            </a:extLst>
          </p:cNvPr>
          <p:cNvSpPr/>
          <p:nvPr/>
        </p:nvSpPr>
        <p:spPr>
          <a:xfrm>
            <a:off x="2225252" y="3857654"/>
            <a:ext cx="1796194" cy="1636295"/>
          </a:xfrm>
          <a:prstGeom prst="ellips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También tenemos la comprensión de textos: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5B45D22-5F65-42F2-B369-63E3B448E9F1}"/>
              </a:ext>
            </a:extLst>
          </p:cNvPr>
          <p:cNvCxnSpPr>
            <a:cxnSpLocks/>
            <a:stCxn id="4" idx="2"/>
            <a:endCxn id="25" idx="7"/>
          </p:cNvCxnSpPr>
          <p:nvPr/>
        </p:nvCxnSpPr>
        <p:spPr>
          <a:xfrm flipH="1">
            <a:off x="3758399" y="3429000"/>
            <a:ext cx="1211166" cy="668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56FD196-C6D6-4FD7-848E-B74D1B09C6B1}"/>
              </a:ext>
            </a:extLst>
          </p:cNvPr>
          <p:cNvCxnSpPr>
            <a:cxnSpLocks/>
            <a:stCxn id="4" idx="1"/>
            <a:endCxn id="5" idx="5"/>
          </p:cNvCxnSpPr>
          <p:nvPr/>
        </p:nvCxnSpPr>
        <p:spPr>
          <a:xfrm flipH="1" flipV="1">
            <a:off x="3872327" y="2553561"/>
            <a:ext cx="1427163" cy="163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EC216116-5024-4694-A108-6203595CA0C2}"/>
              </a:ext>
            </a:extLst>
          </p:cNvPr>
          <p:cNvCxnSpPr>
            <a:cxnSpLocks/>
            <a:stCxn id="7" idx="4"/>
            <a:endCxn id="4" idx="7"/>
          </p:cNvCxnSpPr>
          <p:nvPr/>
        </p:nvCxnSpPr>
        <p:spPr>
          <a:xfrm flipH="1">
            <a:off x="6892510" y="1462123"/>
            <a:ext cx="566808" cy="125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F17272F8-9DB2-4164-A0F7-540816C13E52}"/>
              </a:ext>
            </a:extLst>
          </p:cNvPr>
          <p:cNvCxnSpPr>
            <a:cxnSpLocks/>
            <a:stCxn id="16" idx="2"/>
            <a:endCxn id="4" idx="6"/>
          </p:cNvCxnSpPr>
          <p:nvPr/>
        </p:nvCxnSpPr>
        <p:spPr>
          <a:xfrm flipH="1" flipV="1">
            <a:off x="7222435" y="3429000"/>
            <a:ext cx="1296183" cy="162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>
            <a:extLst>
              <a:ext uri="{FF2B5EF4-FFF2-40B4-BE49-F238E27FC236}">
                <a16:creationId xmlns:a16="http://schemas.microsoft.com/office/drawing/2014/main" id="{8B5B550F-004E-44A1-BEBD-B1D27FB9DBCE}"/>
              </a:ext>
            </a:extLst>
          </p:cNvPr>
          <p:cNvSpPr/>
          <p:nvPr/>
        </p:nvSpPr>
        <p:spPr>
          <a:xfrm>
            <a:off x="-482113" y="3890377"/>
            <a:ext cx="3203783" cy="3067304"/>
          </a:xfrm>
          <a:prstGeom prst="ellips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Tratando de que crezcan en varios aspectos como la organización, la memoria, seguir instrucciones, etc. Con textos a comprender como, los poemas, los resúmenes, los instructivos, códigos y etiquetas, cartas, recados, revistas, carteles</a:t>
            </a:r>
            <a:r>
              <a:rPr lang="es-MX" sz="1400"/>
              <a:t>, etc.</a:t>
            </a:r>
          </a:p>
          <a:p>
            <a:pPr algn="ctr"/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807755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263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Toño Gutiérrez</dc:creator>
  <cp:lastModifiedBy>Toño Gutiérrez</cp:lastModifiedBy>
  <cp:revision>8</cp:revision>
  <dcterms:created xsi:type="dcterms:W3CDTF">2021-05-20T03:28:33Z</dcterms:created>
  <dcterms:modified xsi:type="dcterms:W3CDTF">2021-05-20T04:43:25Z</dcterms:modified>
</cp:coreProperties>
</file>