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FB5027-022A-4CFA-A26D-90F5CB18E154}" v="3" dt="2021-05-22T04:44:50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2448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5EFB5027-022A-4CFA-A26D-90F5CB18E154}"/>
    <pc:docChg chg="custSel addSld modSld sldOrd">
      <pc:chgData name="Victoria Garcia" userId="e42ebcd81dcb1696" providerId="LiveId" clId="{5EFB5027-022A-4CFA-A26D-90F5CB18E154}" dt="2021-05-22T04:53:16.477" v="657" actId="20577"/>
      <pc:docMkLst>
        <pc:docMk/>
      </pc:docMkLst>
      <pc:sldChg chg="modSp add mod ord">
        <pc:chgData name="Victoria Garcia" userId="e42ebcd81dcb1696" providerId="LiveId" clId="{5EFB5027-022A-4CFA-A26D-90F5CB18E154}" dt="2021-05-22T04:44:35.484" v="45" actId="20577"/>
        <pc:sldMkLst>
          <pc:docMk/>
          <pc:sldMk cId="740571157" sldId="285"/>
        </pc:sldMkLst>
        <pc:spChg chg="mod">
          <ac:chgData name="Victoria Garcia" userId="e42ebcd81dcb1696" providerId="LiveId" clId="{5EFB5027-022A-4CFA-A26D-90F5CB18E154}" dt="2021-05-22T04:44:35.484" v="45" actId="20577"/>
          <ac:spMkLst>
            <pc:docMk/>
            <pc:sldMk cId="740571157" sldId="285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5EFB5027-022A-4CFA-A26D-90F5CB18E154}" dt="2021-05-22T04:50:51.569" v="156" actId="20577"/>
        <pc:sldMkLst>
          <pc:docMk/>
          <pc:sldMk cId="2081024561" sldId="286"/>
        </pc:sldMkLst>
        <pc:spChg chg="mod">
          <ac:chgData name="Victoria Garcia" userId="e42ebcd81dcb1696" providerId="LiveId" clId="{5EFB5027-022A-4CFA-A26D-90F5CB18E154}" dt="2021-05-22T04:45:18.009" v="64" actId="1076"/>
          <ac:spMkLst>
            <pc:docMk/>
            <pc:sldMk cId="2081024561" sldId="286"/>
            <ac:spMk id="2" creationId="{E0CB9C2C-5942-40CF-863E-022EDBBEE055}"/>
          </ac:spMkLst>
        </pc:spChg>
        <pc:spChg chg="mod">
          <ac:chgData name="Victoria Garcia" userId="e42ebcd81dcb1696" providerId="LiveId" clId="{5EFB5027-022A-4CFA-A26D-90F5CB18E154}" dt="2021-05-22T04:50:51.569" v="156" actId="20577"/>
          <ac:spMkLst>
            <pc:docMk/>
            <pc:sldMk cId="2081024561" sldId="286"/>
            <ac:spMk id="5" creationId="{00000000-0000-0000-0000-000000000000}"/>
          </ac:spMkLst>
        </pc:spChg>
        <pc:spChg chg="mod">
          <ac:chgData name="Victoria Garcia" userId="e42ebcd81dcb1696" providerId="LiveId" clId="{5EFB5027-022A-4CFA-A26D-90F5CB18E154}" dt="2021-05-22T04:45:03.814" v="61" actId="20577"/>
          <ac:spMkLst>
            <pc:docMk/>
            <pc:sldMk cId="2081024561" sldId="286"/>
            <ac:spMk id="6" creationId="{00000000-0000-0000-0000-000000000000}"/>
          </ac:spMkLst>
        </pc:spChg>
        <pc:spChg chg="mod">
          <ac:chgData name="Victoria Garcia" userId="e42ebcd81dcb1696" providerId="LiveId" clId="{5EFB5027-022A-4CFA-A26D-90F5CB18E154}" dt="2021-05-22T04:45:07.696" v="63" actId="20577"/>
          <ac:spMkLst>
            <pc:docMk/>
            <pc:sldMk cId="2081024561" sldId="286"/>
            <ac:spMk id="11" creationId="{00000000-0000-0000-0000-000000000000}"/>
          </ac:spMkLst>
        </pc:spChg>
      </pc:sldChg>
      <pc:sldChg chg="modSp add mod ord">
        <pc:chgData name="Victoria Garcia" userId="e42ebcd81dcb1696" providerId="LiveId" clId="{5EFB5027-022A-4CFA-A26D-90F5CB18E154}" dt="2021-05-22T04:53:16.477" v="657" actId="20577"/>
        <pc:sldMkLst>
          <pc:docMk/>
          <pc:sldMk cId="3101008544" sldId="287"/>
        </pc:sldMkLst>
        <pc:spChg chg="mod">
          <ac:chgData name="Victoria Garcia" userId="e42ebcd81dcb1696" providerId="LiveId" clId="{5EFB5027-022A-4CFA-A26D-90F5CB18E154}" dt="2021-05-22T04:53:16.477" v="657" actId="20577"/>
          <ac:spMkLst>
            <pc:docMk/>
            <pc:sldMk cId="3101008544" sldId="28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SEXTA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5413" y="1727200"/>
            <a:ext cx="61847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SEPTIMA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26 AL 30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20983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favoreció fue la de busquemos el tesoro, en donde los alumnos pueden jugar y aprender al mismo tiempo.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Durante las semana las madres de familia comentaron que se les dificulta estar con todos los pendientes de casa y es por eso que en ocasiones no tienen el tiempo para realizar las actividades en tiempo y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aunque comentan las madres de familia que les gustaría regresar a clases presenciales.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26 al 30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8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043608"/>
            <a:ext cx="64087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responsabilidad de los padres de familia que han tenido, aunque quieren regresar a presenciales, siguen enviado evidencias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01911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249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videos y es de la manera que puedo intervenir, y existen actividades que no se completan al 100%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Durante este tiempo me gustaría hablar con la coordinación de conafe para saber que se puede hacer, debido a que los alumnos y madre de familia se estan desmotivando semana con semana.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1888150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8620" y="1727200"/>
            <a:ext cx="61783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NOVENA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03 AL 07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3440824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obvservo que favoreció fue el plato del buen comer.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comentarios de alguna actividad que se les disficultara, sin embargo hubo muy poca respuesta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en las fotografías enviadas, asi como en los videos.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03 al 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falta de envio de evidencias de los padres de familia ya que fueron muy pocas.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83968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99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video, siempre se envia mensaje diario al grupo de wpp</a:t>
            </a:r>
          </a:p>
          <a:p>
            <a:r>
              <a:rPr lang="es-MX" sz="2000">
                <a:latin typeface="DK Cover Up" pitchFamily="50" charset="0"/>
              </a:rPr>
              <a:t> 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568064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4720" y="1727200"/>
            <a:ext cx="564616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DECIMA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17 AL 21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809676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Poco a poco las actividades de alguna manera favorecen los aprendizajes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Entusiasmados, aunque piden el regreso presencial.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10 al  14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593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319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familia, buscar la manera en que se le pueda enviar videos a todas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Esta semana no se realizo evaluacion por una situacion con el telefono donde estaban las evidencias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651004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32972" y="1727200"/>
            <a:ext cx="622965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ONCEAVA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24 AL 28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740571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Es donde los alumnos pudieron identificar las zonas en donde se pueden encontrar en riesgo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Entusiasmados, aunque piden el regreso presencial.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24 al  27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597152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02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Durante esta semana se tuvo un poco de complicaciones para enviar mensajes a las madres de familia, debido a problemas de conexión por parte de ellas,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buscando estrategias para que las madres de familia, puedan seguir cumpliendo </a:t>
            </a:r>
          </a:p>
          <a:p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Esta semana se dio por medio de la obsrvacion de acuerdo al envio de evidencias.</a:t>
            </a:r>
          </a:p>
          <a:p>
            <a:r>
              <a:rPr lang="es-MX" sz="2000">
                <a:latin typeface="DK Cover Up" pitchFamily="50" charset="0"/>
              </a:rPr>
              <a:t>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310100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2987</Words>
  <Application>Microsoft Office PowerPoint</Application>
  <PresentationFormat>Carta (216 x 279 mm)</PresentationFormat>
  <Paragraphs>389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40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10</cp:revision>
  <dcterms:created xsi:type="dcterms:W3CDTF">2020-10-10T03:00:04Z</dcterms:created>
  <dcterms:modified xsi:type="dcterms:W3CDTF">2021-05-22T04:53:18Z</dcterms:modified>
</cp:coreProperties>
</file>