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01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6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8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5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49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1713-F4E8-4525-A8CA-9E0210BDA284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4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bqB7s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QxjX5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QxjX5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1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54663" y="1853629"/>
            <a:ext cx="8282674" cy="2059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>
                <a:latin typeface="Berlin Sans FB" panose="020E0602020502020306" pitchFamily="34" charset="0"/>
              </a:rPr>
              <a:t>Señales de tráfico o señales de tránsito son los signos usados en la vía pública para impartir la información necesaria a los usuarios que transitan por un camino o carretera, en especial los conductores de vehículos y peatones de señales de </a:t>
            </a:r>
            <a:r>
              <a:rPr lang="es-MX" sz="2200" dirty="0" smtClean="0">
                <a:latin typeface="Berlin Sans FB" panose="020E0602020502020306" pitchFamily="34" charset="0"/>
              </a:rPr>
              <a:t>tránsito.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361611" y="882292"/>
            <a:ext cx="4217555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SEÑALES DE TRÁNSITO</a:t>
            </a:r>
            <a:endParaRPr lang="es-MX" sz="28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82910" y="5455951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3bqB7sO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5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01289" y="2274838"/>
            <a:ext cx="61894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Las señales de tránsito son muy importantes para la seguridad, diariamente las podemos observar en la calle, cuando venimos al jardín o cuando vamos en el carro con nuestros padres. Nos sirven para ordenar el trafico en la calle y seguir reglas.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42688" y="1400786"/>
            <a:ext cx="85066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latin typeface="Berlin Sans FB" panose="020E0602020502020306" pitchFamily="34" charset="0"/>
              </a:rPr>
              <a:t>Son aquellas placas de color amarillo con un símbolo al interior, como su nombre lo indica, tienen la finalidad de prevenirte como conductor sobre los peligros del camino, por ejemplo: Curva, curva cerrada, curva sinuosa, entronque, incorporación de tránsito, estrechamiento del camino, ancho libre, superficie </a:t>
            </a:r>
            <a:r>
              <a:rPr lang="es-MX" sz="2400" dirty="0" err="1">
                <a:latin typeface="Berlin Sans FB" panose="020E0602020502020306" pitchFamily="34" charset="0"/>
              </a:rPr>
              <a:t>derrapante</a:t>
            </a:r>
            <a:r>
              <a:rPr lang="es-MX" sz="2400" dirty="0">
                <a:latin typeface="Berlin Sans FB" panose="020E0602020502020306" pitchFamily="34" charset="0"/>
              </a:rPr>
              <a:t>, pendiente peligrosa, cruce de escolares, cruce de ferrocarril, camino dividido.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095998" y="694973"/>
            <a:ext cx="4406539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SEÑALES PREVENTIVAS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13539" y="5492142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2QxjX54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3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eliz lindo niño pequeño niño y niña cuaderno Vector Premium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0" b="1725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259283" y="772854"/>
            <a:ext cx="3673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31F20"/>
                </a:solidFill>
                <a:effectLst/>
                <a:latin typeface="Berlin Sans FB" panose="020E0602020502020306" pitchFamily="34" charset="0"/>
              </a:rPr>
              <a:t>EXPLICACIÓN PARA EL ALUMNO 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546302" y="1586323"/>
            <a:ext cx="48329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latin typeface="Berlin Sans FB" panose="020E0602020502020306" pitchFamily="34" charset="0"/>
              </a:rPr>
              <a:t>Las señales preventivas son de color amarilla, las podemos observar en la calle y sirven para prevenir a los conductores como sus papas de alguna situación un ejemplo de esto es la señal de semáforo, o de zona escolar.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0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020799" y="1677785"/>
            <a:ext cx="81503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Estas señales de tránsito generalmente son de color blanco con rojo y tienen el objetivo de indicar las limitaciones del camino, así como las prohibiciones que lo regulan, por lo tanto, infringirlas es motivo de multas de tránsito. Por ejemplo: alto, ceda el paso, límite máximo de velocidad, vuelta derecha continua, solo vuelta izquierda, doble circulación, conserve su derecha, paso restringido, prohibido rebasar, prohibido estacionarse, prohibida la vuelta a la derecha, prohibido paso de vehículos pesados.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095998" y="694973"/>
            <a:ext cx="4406539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SEÑALES RESTRICTIVAS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13539" y="5492142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2QxjX54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79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01289" y="2274838"/>
            <a:ext cx="61894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Estas señales son de color rojo con blanco, y nos indican las limitaciones y cosas que no debemos hacer (prohibiciones) por ejemplo, alto, prohibido estacionarse o prohibido dar vuelta a la </a:t>
            </a:r>
            <a:r>
              <a:rPr lang="es-MX" sz="2400" dirty="0" smtClean="0">
                <a:latin typeface="Berlin Sans FB" panose="020E0602020502020306" pitchFamily="34" charset="0"/>
              </a:rPr>
              <a:t>derecha.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13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376</Words>
  <Application>Microsoft Office PowerPoint</Application>
  <PresentationFormat>Panorámica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12</cp:revision>
  <dcterms:created xsi:type="dcterms:W3CDTF">2021-03-12T05:38:47Z</dcterms:created>
  <dcterms:modified xsi:type="dcterms:W3CDTF">2021-05-22T03:28:49Z</dcterms:modified>
</cp:coreProperties>
</file>