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2777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811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643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92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553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424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876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618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282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22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55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76FAE-44A8-4500-876A-E8079A1043A9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128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ndoprimaria.com/lecturas-para-ninos-primaria/cuerpo-humano#:~:text=Los%20seres%20humanos%20tenemos%20cinco,si%20est%C3%A1n%20lejos%20o%20cerca%E2%80%A6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331618" y="289392"/>
            <a:ext cx="11528762" cy="6266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/>
          <p:cNvSpPr txBox="1"/>
          <p:nvPr/>
        </p:nvSpPr>
        <p:spPr>
          <a:xfrm>
            <a:off x="740229" y="920075"/>
            <a:ext cx="1071154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 smtClean="0">
                <a:latin typeface="Berlin Sans FB" panose="020E0602020502020306" pitchFamily="34" charset="0"/>
              </a:rPr>
              <a:t>Fundamento teórico:</a:t>
            </a:r>
          </a:p>
          <a:p>
            <a:pPr algn="just"/>
            <a:r>
              <a:rPr lang="es-MX" sz="2400" dirty="0">
                <a:latin typeface="Berlin Sans FB" panose="020E0602020502020306" pitchFamily="34" charset="0"/>
              </a:rPr>
              <a:t>Los seres humanos tenemos cinco sentidos: vista, oído, olfato, gusto y tacto.</a:t>
            </a:r>
          </a:p>
          <a:p>
            <a:pPr algn="just"/>
            <a:r>
              <a:rPr lang="es-MX" sz="2400" dirty="0">
                <a:latin typeface="Berlin Sans FB" panose="020E0602020502020306" pitchFamily="34" charset="0"/>
              </a:rPr>
              <a:t>Tenemos sentido de la</a:t>
            </a:r>
            <a:r>
              <a:rPr lang="es-MX" sz="2400" b="1" dirty="0">
                <a:latin typeface="Berlin Sans FB" panose="020E0602020502020306" pitchFamily="34" charset="0"/>
              </a:rPr>
              <a:t> vista </a:t>
            </a:r>
            <a:r>
              <a:rPr lang="es-MX" sz="2400" dirty="0">
                <a:latin typeface="Berlin Sans FB" panose="020E0602020502020306" pitchFamily="34" charset="0"/>
              </a:rPr>
              <a:t>gracias a los ojos, que nos permiten ver todo lo que nos rodea y distinguir sus formas, colores, tamaños, si están lejos o </a:t>
            </a:r>
            <a:r>
              <a:rPr lang="es-MX" sz="2400" dirty="0" smtClean="0">
                <a:latin typeface="Berlin Sans FB" panose="020E0602020502020306" pitchFamily="34" charset="0"/>
              </a:rPr>
              <a:t>cerca. </a:t>
            </a:r>
          </a:p>
          <a:p>
            <a:pPr algn="just"/>
            <a:r>
              <a:rPr lang="es-MX" sz="2400" dirty="0" smtClean="0">
                <a:latin typeface="Berlin Sans FB" panose="020E0602020502020306" pitchFamily="34" charset="0"/>
              </a:rPr>
              <a:t>A </a:t>
            </a:r>
            <a:r>
              <a:rPr lang="es-MX" sz="2400" dirty="0">
                <a:latin typeface="Berlin Sans FB" panose="020E0602020502020306" pitchFamily="34" charset="0"/>
              </a:rPr>
              <a:t>través del </a:t>
            </a:r>
            <a:r>
              <a:rPr lang="es-MX" sz="2400" b="1" dirty="0">
                <a:latin typeface="Berlin Sans FB" panose="020E0602020502020306" pitchFamily="34" charset="0"/>
              </a:rPr>
              <a:t>oído</a:t>
            </a:r>
            <a:r>
              <a:rPr lang="es-MX" sz="2400" dirty="0">
                <a:latin typeface="Berlin Sans FB" panose="020E0602020502020306" pitchFamily="34" charset="0"/>
              </a:rPr>
              <a:t> nos llegan los sonidos del exterior, como la música, el ruido de los coches o el canto de los </a:t>
            </a:r>
            <a:r>
              <a:rPr lang="es-MX" sz="2400" dirty="0" smtClean="0">
                <a:latin typeface="Berlin Sans FB" panose="020E0602020502020306" pitchFamily="34" charset="0"/>
              </a:rPr>
              <a:t>pájaros. </a:t>
            </a:r>
          </a:p>
          <a:p>
            <a:pPr algn="just"/>
            <a:r>
              <a:rPr lang="es-MX" sz="2400" dirty="0" smtClean="0">
                <a:latin typeface="Berlin Sans FB" panose="020E0602020502020306" pitchFamily="34" charset="0"/>
              </a:rPr>
              <a:t>El </a:t>
            </a:r>
            <a:r>
              <a:rPr lang="es-MX" sz="2400" b="1" dirty="0">
                <a:latin typeface="Berlin Sans FB" panose="020E0602020502020306" pitchFamily="34" charset="0"/>
              </a:rPr>
              <a:t>olfato</a:t>
            </a:r>
            <a:r>
              <a:rPr lang="es-MX" sz="2400" dirty="0">
                <a:latin typeface="Berlin Sans FB" panose="020E0602020502020306" pitchFamily="34" charset="0"/>
              </a:rPr>
              <a:t> está en nuestra nariz; por ella se cuelan olores, a veces agradables como el que desprende un bizcocho recién horneado, y otras olores apestosos que nos resultan </a:t>
            </a:r>
            <a:r>
              <a:rPr lang="es-MX" sz="2400" dirty="0" smtClean="0">
                <a:latin typeface="Berlin Sans FB" panose="020E0602020502020306" pitchFamily="34" charset="0"/>
              </a:rPr>
              <a:t>molestos. </a:t>
            </a:r>
          </a:p>
          <a:p>
            <a:pPr algn="just"/>
            <a:r>
              <a:rPr lang="es-MX" sz="2400" dirty="0" smtClean="0">
                <a:latin typeface="Berlin Sans FB" panose="020E0602020502020306" pitchFamily="34" charset="0"/>
              </a:rPr>
              <a:t>En </a:t>
            </a:r>
            <a:r>
              <a:rPr lang="es-MX" sz="2400" dirty="0">
                <a:latin typeface="Berlin Sans FB" panose="020E0602020502020306" pitchFamily="34" charset="0"/>
              </a:rPr>
              <a:t>nuestra boca se encuentra el sentido del </a:t>
            </a:r>
            <a:r>
              <a:rPr lang="es-MX" sz="2400" b="1" dirty="0">
                <a:latin typeface="Berlin Sans FB" panose="020E0602020502020306" pitchFamily="34" charset="0"/>
              </a:rPr>
              <a:t>gusto</a:t>
            </a:r>
            <a:r>
              <a:rPr lang="es-MX" sz="2400" dirty="0">
                <a:latin typeface="Berlin Sans FB" panose="020E0602020502020306" pitchFamily="34" charset="0"/>
              </a:rPr>
              <a:t>, que nos permite distinguir si un sabor es dulce, ácido, amargo, picante… y también si el alimento nos gusta o no. Por último, el sentido del </a:t>
            </a:r>
            <a:r>
              <a:rPr lang="es-MX" sz="2400" b="1" dirty="0">
                <a:latin typeface="Berlin Sans FB" panose="020E0602020502020306" pitchFamily="34" charset="0"/>
              </a:rPr>
              <a:t>tacto</a:t>
            </a:r>
            <a:r>
              <a:rPr lang="es-MX" sz="2400" dirty="0">
                <a:latin typeface="Berlin Sans FB" panose="020E0602020502020306" pitchFamily="34" charset="0"/>
              </a:rPr>
              <a:t> sirve para saber cómo son los objetos que tocamos y percibir algunas de sus cualidades, como por ejemplo, si son suaves, rugosos, duros o blandos.</a:t>
            </a:r>
          </a:p>
          <a:p>
            <a:pPr algn="just"/>
            <a:endParaRPr lang="es-MX" sz="2400" dirty="0" smtClean="0">
              <a:latin typeface="Berlin Sans FB" panose="020E06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786964" y="462169"/>
            <a:ext cx="8618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Notas científicas: </a:t>
            </a:r>
            <a:r>
              <a:rPr lang="es-MX" sz="2800" dirty="0" smtClean="0">
                <a:latin typeface="Berlin Sans FB Demi" panose="020E0802020502020306" pitchFamily="34" charset="0"/>
              </a:rPr>
              <a:t>Los 5 sentidos </a:t>
            </a:r>
            <a:endParaRPr lang="es-MX" sz="2800" dirty="0" smtClean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450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331618" y="289392"/>
            <a:ext cx="11528762" cy="6266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1786964" y="514421"/>
            <a:ext cx="8618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Notas científicas: </a:t>
            </a:r>
            <a:r>
              <a:rPr lang="es-MX" sz="2800" dirty="0" smtClean="0">
                <a:latin typeface="Berlin Sans FB Demi" panose="020E0802020502020306" pitchFamily="34" charset="0"/>
              </a:rPr>
              <a:t>Los 5 sentidos </a:t>
            </a:r>
            <a:endParaRPr lang="es-MX" sz="2800" dirty="0" smtClean="0">
              <a:latin typeface="Berlin Sans FB Demi" panose="020E0802020502020306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40228" y="1183159"/>
            <a:ext cx="107115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 smtClean="0">
                <a:latin typeface="Berlin Sans FB" panose="020E0602020502020306" pitchFamily="34" charset="0"/>
              </a:rPr>
              <a:t>Explicación </a:t>
            </a:r>
            <a:r>
              <a:rPr lang="es-MX" sz="2400" b="1" dirty="0" smtClean="0">
                <a:latin typeface="Berlin Sans FB" panose="020E0602020502020306" pitchFamily="34" charset="0"/>
              </a:rPr>
              <a:t>para niños: </a:t>
            </a:r>
          </a:p>
          <a:p>
            <a:pPr algn="just"/>
            <a:r>
              <a:rPr lang="es-MX" sz="2400" dirty="0" smtClean="0">
                <a:latin typeface="Berlin Sans FB" panose="020E0602020502020306" pitchFamily="34" charset="0"/>
              </a:rPr>
              <a:t>Por medio de un video se les va explicar que son los sentidos y para que nos sirven, después por día se van aplicar actividades donde pongan a prueba cada uno de los sentidos.</a:t>
            </a:r>
            <a:endParaRPr lang="es-MX" sz="2400" dirty="0" smtClean="0">
              <a:latin typeface="Berlin Sans FB" panose="020E0602020502020306" pitchFamily="34" charset="0"/>
            </a:endParaRPr>
          </a:p>
          <a:p>
            <a:pPr algn="just"/>
            <a:r>
              <a:rPr lang="es-MX" sz="2400" b="1" dirty="0" smtClean="0">
                <a:latin typeface="Berlin Sans FB" panose="020E0602020502020306" pitchFamily="34" charset="0"/>
              </a:rPr>
              <a:t>Fuente</a:t>
            </a:r>
            <a:r>
              <a:rPr lang="es-MX" sz="2400" b="1" dirty="0" smtClean="0">
                <a:latin typeface="Berlin Sans FB" panose="020E0602020502020306" pitchFamily="34" charset="0"/>
              </a:rPr>
              <a:t>:</a:t>
            </a:r>
            <a:endParaRPr lang="es-MX" sz="2400" dirty="0" smtClean="0">
              <a:latin typeface="Berlin Sans FB" panose="020E0602020502020306" pitchFamily="34" charset="0"/>
            </a:endParaRPr>
          </a:p>
          <a:p>
            <a:pPr algn="just"/>
            <a:r>
              <a:rPr lang="es-MX" sz="2400" dirty="0" smtClean="0">
                <a:latin typeface="Berlin Sans FB Demi" panose="020E0802020502020306" pitchFamily="34" charset="0"/>
                <a:hlinkClick r:id="rId3"/>
              </a:rPr>
              <a:t>https</a:t>
            </a:r>
            <a:r>
              <a:rPr lang="es-MX" sz="2400" dirty="0">
                <a:latin typeface="Berlin Sans FB Demi" panose="020E0802020502020306" pitchFamily="34" charset="0"/>
                <a:hlinkClick r:id="rId3"/>
              </a:rPr>
              <a:t>://www.mundoprimaria.com/lecturas-para-ninos-primaria/cuerpo-humano#:~:</a:t>
            </a:r>
            <a:r>
              <a:rPr lang="es-MX" sz="2400" dirty="0" smtClean="0">
                <a:latin typeface="Berlin Sans FB Demi" panose="020E0802020502020306" pitchFamily="34" charset="0"/>
                <a:hlinkClick r:id="rId3"/>
              </a:rPr>
              <a:t>text=Los%20seres%20humanos%20tenemos%20cinco,si%20est%C3%A1n%20lejos%20o%20cerca%E2%80%A6</a:t>
            </a:r>
            <a:r>
              <a:rPr lang="es-MX" sz="2400" dirty="0" smtClean="0">
                <a:latin typeface="Berlin Sans FB Demi" panose="020E0802020502020306" pitchFamily="34" charset="0"/>
              </a:rPr>
              <a:t> </a:t>
            </a:r>
            <a:endParaRPr lang="es-MX" sz="2800" b="1" dirty="0" smtClean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6602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247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Berlin Sans FB Demi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22</cp:revision>
  <dcterms:created xsi:type="dcterms:W3CDTF">2021-02-07T00:07:20Z</dcterms:created>
  <dcterms:modified xsi:type="dcterms:W3CDTF">2021-05-21T22:36:38Z</dcterms:modified>
</cp:coreProperties>
</file>