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A049-914D-4486-82D5-5736A54F6D6D}" type="datetimeFigureOut">
              <a:rPr lang="es-ES_tradnl" smtClean="0"/>
              <a:t>17/05/2021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9E0A-43EF-4318-9F27-7FA9AD8D71F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0831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A049-914D-4486-82D5-5736A54F6D6D}" type="datetimeFigureOut">
              <a:rPr lang="es-ES_tradnl" smtClean="0"/>
              <a:t>17/05/2021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9E0A-43EF-4318-9F27-7FA9AD8D71F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995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A049-914D-4486-82D5-5736A54F6D6D}" type="datetimeFigureOut">
              <a:rPr lang="es-ES_tradnl" smtClean="0"/>
              <a:t>17/05/2021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9E0A-43EF-4318-9F27-7FA9AD8D71F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08012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A049-914D-4486-82D5-5736A54F6D6D}" type="datetimeFigureOut">
              <a:rPr lang="es-ES_tradnl" smtClean="0"/>
              <a:t>17/05/2021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9E0A-43EF-4318-9F27-7FA9AD8D71F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8198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A049-914D-4486-82D5-5736A54F6D6D}" type="datetimeFigureOut">
              <a:rPr lang="es-ES_tradnl" smtClean="0"/>
              <a:t>17/05/2021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9E0A-43EF-4318-9F27-7FA9AD8D71F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9128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A049-914D-4486-82D5-5736A54F6D6D}" type="datetimeFigureOut">
              <a:rPr lang="es-ES_tradnl" smtClean="0"/>
              <a:t>17/05/2021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9E0A-43EF-4318-9F27-7FA9AD8D71F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57746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A049-914D-4486-82D5-5736A54F6D6D}" type="datetimeFigureOut">
              <a:rPr lang="es-ES_tradnl" smtClean="0"/>
              <a:t>17/05/2021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9E0A-43EF-4318-9F27-7FA9AD8D71F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500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A049-914D-4486-82D5-5736A54F6D6D}" type="datetimeFigureOut">
              <a:rPr lang="es-ES_tradnl" smtClean="0"/>
              <a:t>17/05/2021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9E0A-43EF-4318-9F27-7FA9AD8D71F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2167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A049-914D-4486-82D5-5736A54F6D6D}" type="datetimeFigureOut">
              <a:rPr lang="es-ES_tradnl" smtClean="0"/>
              <a:t>17/05/2021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9E0A-43EF-4318-9F27-7FA9AD8D71F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08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A049-914D-4486-82D5-5736A54F6D6D}" type="datetimeFigureOut">
              <a:rPr lang="es-ES_tradnl" smtClean="0"/>
              <a:t>17/05/2021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9E0A-43EF-4318-9F27-7FA9AD8D71F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30773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A049-914D-4486-82D5-5736A54F6D6D}" type="datetimeFigureOut">
              <a:rPr lang="es-ES_tradnl" smtClean="0"/>
              <a:t>17/05/2021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9E0A-43EF-4318-9F27-7FA9AD8D71F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30033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9A049-914D-4486-82D5-5736A54F6D6D}" type="datetimeFigureOut">
              <a:rPr lang="es-ES_tradnl" smtClean="0"/>
              <a:t>17/05/2021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79E0A-43EF-4318-9F27-7FA9AD8D71F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0237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_BXoD_DmKw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390504" y="1397726"/>
            <a:ext cx="74327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dirty="0" smtClean="0">
                <a:solidFill>
                  <a:schemeClr val="accent6">
                    <a:lumMod val="50000"/>
                  </a:schemeClr>
                </a:solidFill>
                <a:latin typeface="Diverplate" pitchFamily="2" charset="0"/>
              </a:rPr>
              <a:t>CUADERNO DE NOTAS</a:t>
            </a:r>
          </a:p>
          <a:p>
            <a:pPr algn="ctr"/>
            <a:r>
              <a:rPr lang="es-MX" sz="8000" dirty="0" smtClean="0">
                <a:solidFill>
                  <a:schemeClr val="accent6">
                    <a:lumMod val="50000"/>
                  </a:schemeClr>
                </a:solidFill>
                <a:latin typeface="Diverplate" pitchFamily="2" charset="0"/>
              </a:rPr>
              <a:t>CIENTIFICAS </a:t>
            </a:r>
            <a:endParaRPr lang="es-ES_tradnl" sz="8000" dirty="0">
              <a:solidFill>
                <a:schemeClr val="accent6">
                  <a:lumMod val="50000"/>
                </a:schemeClr>
              </a:solidFill>
              <a:latin typeface="Diverplat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475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834639" y="1463041"/>
            <a:ext cx="6818811" cy="393192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 DEL ESTADO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Institución de práctica: 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“Jardín de niños Diego Rivera ”</a:t>
            </a:r>
            <a:r>
              <a:rPr lang="es-ES_tradn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</a:t>
            </a: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educadora titular: 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Carla  Priscila Amarillas de la Cruz 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 en el que realiza las prácticas: 2ª y 3ª “B” 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total, de niños: </a:t>
            </a:r>
            <a:r>
              <a:rPr lang="es-MX" sz="16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</a:t>
            </a:r>
            <a:endParaRPr lang="es-MX" sz="16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alumna practicante: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Yadira Alejandra Palomo Rodríguez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grado: 4° sección: “B” número de lista: 13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periodo de práctica: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ctr">
              <a:lnSpc>
                <a:spcPct val="90000"/>
              </a:lnSpc>
            </a:pPr>
            <a:r>
              <a:rPr lang="es-MX" sz="1600" dirty="0" smtClean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 de marzo al 02 de julio del año 2021</a:t>
            </a:r>
            <a:endParaRPr lang="es-ES_tradn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77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redondeado 3"/>
          <p:cNvSpPr/>
          <p:nvPr/>
        </p:nvSpPr>
        <p:spPr>
          <a:xfrm>
            <a:off x="3843743" y="3383157"/>
            <a:ext cx="4258491" cy="599336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EXPLICACIÓN PARA NIÑOS:</a:t>
            </a:r>
            <a:endParaRPr lang="es-ES_tradnl" b="1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60564" y="975277"/>
            <a:ext cx="9797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dirty="0">
              <a:latin typeface="Century Gothic" panose="020B0502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79713" y="1166270"/>
            <a:ext cx="998655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CONTAMINACION ACUSTICA </a:t>
            </a:r>
            <a:endParaRPr lang="es-ES" b="1" i="0" dirty="0" smtClean="0">
              <a:solidFill>
                <a:srgbClr val="222222"/>
              </a:solidFill>
              <a:effectLst/>
              <a:latin typeface="Century Gothic" panose="020B0502020202020204" pitchFamily="34" charset="0"/>
            </a:endParaRP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Se llama contaminación acústica o contaminación sonora al exceso de sonido que altera las condiciones normales del ambiente en una determinada zona. Si bien el ruido no se acumula, traslada o perdura en el tiempo como las otras contaminaciones, también puede causar grandes daños en la calidad de vida de las personas si no se controla bien o adecuadamente</a:t>
            </a:r>
            <a:r>
              <a:rPr lang="es-ES" dirty="0" smtClean="0">
                <a:latin typeface="Century Gothic" panose="020B0502020202020204" pitchFamily="34" charset="0"/>
              </a:rPr>
              <a:t>.</a:t>
            </a:r>
          </a:p>
          <a:p>
            <a:pPr algn="ctr"/>
            <a:r>
              <a:rPr lang="es-ES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Fuente </a:t>
            </a:r>
            <a:r>
              <a:rPr lang="es-ES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bibliográfica</a:t>
            </a:r>
            <a:r>
              <a:rPr lang="es-ES" b="1" dirty="0" smtClean="0">
                <a:solidFill>
                  <a:srgbClr val="222222"/>
                </a:solidFill>
                <a:latin typeface="Century Gothic" panose="020B0502020202020204" pitchFamily="34" charset="0"/>
              </a:rPr>
              <a:t>: Wikipedia </a:t>
            </a:r>
            <a:endParaRPr lang="es-ES" i="0" dirty="0">
              <a:solidFill>
                <a:srgbClr val="222222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286000" y="4150635"/>
            <a:ext cx="80336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>
                <a:latin typeface="Century Gothic" panose="020B0502020202020204" pitchFamily="34" charset="0"/>
              </a:rPr>
              <a:t>Observa el siguiente video:</a:t>
            </a:r>
          </a:p>
          <a:p>
            <a:r>
              <a:rPr lang="es-MX" dirty="0">
                <a:latin typeface="Century Gothic" panose="020B0502020202020204" pitchFamily="34" charset="0"/>
                <a:hlinkClick r:id="rId3"/>
              </a:rPr>
              <a:t>https://www.youtube.com/watch?v=Y_BXoD_DmKw</a:t>
            </a:r>
            <a:endParaRPr lang="es-MX" dirty="0">
              <a:latin typeface="Century Gothic" panose="020B0502020202020204" pitchFamily="34" charset="0"/>
            </a:endParaRPr>
          </a:p>
          <a:p>
            <a:r>
              <a:rPr lang="es-MX" dirty="0">
                <a:latin typeface="Century Gothic" panose="020B0502020202020204" pitchFamily="34" charset="0"/>
              </a:rPr>
              <a:t>Realiza un dibujo en tu cuaderno si en tu colonia existe este tipo de contaminación y que tipo de ruidos se escuchan.</a:t>
            </a:r>
          </a:p>
          <a:p>
            <a:r>
              <a:rPr lang="es-MX" dirty="0">
                <a:latin typeface="Century Gothic" panose="020B0502020202020204" pitchFamily="34" charset="0"/>
              </a:rPr>
              <a:t>Comenta con tu familia que acciones pueden realizar para evitar este tipo de contaminación </a:t>
            </a:r>
          </a:p>
        </p:txBody>
      </p:sp>
    </p:spTree>
    <p:extLst>
      <p:ext uri="{BB962C8B-B14F-4D97-AF65-F5344CB8AC3E}">
        <p14:creationId xmlns:p14="http://schemas.microsoft.com/office/powerpoint/2010/main" val="143223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redondeado 3"/>
          <p:cNvSpPr/>
          <p:nvPr/>
        </p:nvSpPr>
        <p:spPr>
          <a:xfrm>
            <a:off x="3843743" y="3383157"/>
            <a:ext cx="4258491" cy="599336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EXPLICACIÓN PARA NIÑOS:</a:t>
            </a:r>
            <a:endParaRPr lang="es-ES_tradnl" b="1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60564" y="975277"/>
            <a:ext cx="9797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dirty="0">
              <a:latin typeface="Century Gothic" panose="020B0502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79713" y="1166270"/>
            <a:ext cx="9986553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POEMA</a:t>
            </a:r>
            <a:endParaRPr lang="es-ES" b="1" i="0" dirty="0" smtClean="0">
              <a:solidFill>
                <a:srgbClr val="222222"/>
              </a:solidFill>
              <a:effectLst/>
              <a:latin typeface="Century Gothic" panose="020B0502020202020204" pitchFamily="34" charset="0"/>
            </a:endParaRPr>
          </a:p>
          <a:p>
            <a:pPr algn="ctr"/>
            <a:r>
              <a:rPr lang="es-ES" sz="1600" dirty="0">
                <a:latin typeface="Century Gothic" panose="020B0502020202020204" pitchFamily="34" charset="0"/>
              </a:rPr>
              <a:t>El poema es una composición literaria escrita en versos, donde a través de la rima y otras herramientas del lenguaje, el autor expresa sus emociones e impresiones del mundo. Para esto se utiliza un lenguaje figurado y palabras escritas en verso o prosa, por lo general los poemas suelen ser líricos, dramáticos y épicos, manifestándose acerca de la esperanza, felicidad, la infidelidad, el desengaño, los sueños, el honor, entre otras emisiones y preocupaciones básicas de las personas</a:t>
            </a:r>
            <a:r>
              <a:rPr lang="es-ES" sz="1600" dirty="0" smtClean="0">
                <a:latin typeface="Century Gothic" panose="020B0502020202020204" pitchFamily="34" charset="0"/>
              </a:rPr>
              <a:t>.</a:t>
            </a:r>
          </a:p>
          <a:p>
            <a:pPr algn="ctr"/>
            <a:r>
              <a:rPr lang="es-ES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Fuente </a:t>
            </a:r>
            <a:r>
              <a:rPr lang="es-ES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bibliográfica</a:t>
            </a:r>
            <a:r>
              <a:rPr lang="es-ES" b="1" dirty="0" smtClean="0">
                <a:solidFill>
                  <a:srgbClr val="222222"/>
                </a:solidFill>
                <a:latin typeface="Century Gothic" panose="020B0502020202020204" pitchFamily="34" charset="0"/>
              </a:rPr>
              <a:t>: Wikipedia </a:t>
            </a:r>
            <a:endParaRPr lang="es-ES" i="0" dirty="0">
              <a:solidFill>
                <a:srgbClr val="222222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047999" y="420997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MX" dirty="0">
                <a:latin typeface="Century Gothic" panose="020B0502020202020204" pitchFamily="34" charset="0"/>
              </a:rPr>
              <a:t>Busca un poema en alguna fuente, ya sea libro o internet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MX" dirty="0">
                <a:latin typeface="Century Gothic" panose="020B0502020202020204" pitchFamily="34" charset="0"/>
              </a:rPr>
              <a:t>Prepara una vestimenta formal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MX" dirty="0">
                <a:latin typeface="Century Gothic" panose="020B0502020202020204" pitchFamily="34" charset="0"/>
              </a:rPr>
              <a:t>Graba un video donde menciones el concepto de poema y recita el que encontraste. </a:t>
            </a:r>
          </a:p>
        </p:txBody>
      </p:sp>
    </p:spTree>
    <p:extLst>
      <p:ext uri="{BB962C8B-B14F-4D97-AF65-F5344CB8AC3E}">
        <p14:creationId xmlns:p14="http://schemas.microsoft.com/office/powerpoint/2010/main" val="85446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.pinimg.com/564x/0f/ce/c0/0fcec0528cf7110170908abc36f87d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999" y="-2667000"/>
            <a:ext cx="6858001" cy="1219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redondeado 3"/>
          <p:cNvSpPr/>
          <p:nvPr/>
        </p:nvSpPr>
        <p:spPr>
          <a:xfrm>
            <a:off x="3843743" y="3383157"/>
            <a:ext cx="4258491" cy="599336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EXPLICACIÓN PARA NIÑOS:</a:t>
            </a:r>
            <a:endParaRPr lang="es-ES_tradnl" b="1" dirty="0"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60564" y="975277"/>
            <a:ext cx="97971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dirty="0">
              <a:latin typeface="Century Gothic" panose="020B0502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79713" y="1166270"/>
            <a:ext cx="9986553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POEMA</a:t>
            </a:r>
            <a:endParaRPr lang="es-ES" b="1" i="0" dirty="0" smtClean="0">
              <a:solidFill>
                <a:srgbClr val="222222"/>
              </a:solidFill>
              <a:effectLst/>
              <a:latin typeface="Century Gothic" panose="020B0502020202020204" pitchFamily="34" charset="0"/>
            </a:endParaRPr>
          </a:p>
          <a:p>
            <a:pPr algn="ctr"/>
            <a:r>
              <a:rPr lang="es-ES" sz="1600" dirty="0">
                <a:latin typeface="Century Gothic" panose="020B0502020202020204" pitchFamily="34" charset="0"/>
              </a:rPr>
              <a:t>El poema es una composición literaria escrita en versos, donde a través de la rima y otras herramientas del lenguaje, el autor expresa sus emociones e impresiones del mundo. Para esto se utiliza un lenguaje figurado y palabras escritas en verso o prosa, por lo general los poemas suelen ser líricos, dramáticos y épicos, manifestándose acerca de la esperanza, felicidad, la infidelidad, el desengaño, los sueños, el honor, entre otras emisiones y preocupaciones básicas de las personas</a:t>
            </a:r>
            <a:r>
              <a:rPr lang="es-ES" sz="1600" dirty="0" smtClean="0">
                <a:latin typeface="Century Gothic" panose="020B0502020202020204" pitchFamily="34" charset="0"/>
              </a:rPr>
              <a:t>.</a:t>
            </a:r>
          </a:p>
          <a:p>
            <a:pPr algn="ctr"/>
            <a:r>
              <a:rPr lang="es-ES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Fuente </a:t>
            </a:r>
            <a:r>
              <a:rPr lang="es-ES" b="1" i="0" dirty="0" smtClean="0">
                <a:solidFill>
                  <a:srgbClr val="222222"/>
                </a:solidFill>
                <a:effectLst/>
                <a:latin typeface="Century Gothic" panose="020B0502020202020204" pitchFamily="34" charset="0"/>
              </a:rPr>
              <a:t>bibliográfica</a:t>
            </a:r>
            <a:r>
              <a:rPr lang="es-ES" b="1" dirty="0" smtClean="0">
                <a:solidFill>
                  <a:srgbClr val="222222"/>
                </a:solidFill>
                <a:latin typeface="Century Gothic" panose="020B0502020202020204" pitchFamily="34" charset="0"/>
              </a:rPr>
              <a:t>: Wikipedia </a:t>
            </a:r>
            <a:endParaRPr lang="es-ES" i="0" dirty="0">
              <a:solidFill>
                <a:srgbClr val="222222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047999" y="420997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MX" dirty="0">
                <a:latin typeface="Century Gothic" panose="020B0502020202020204" pitchFamily="34" charset="0"/>
              </a:rPr>
              <a:t>Busca un poema en alguna fuente, ya sea libro o internet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MX" dirty="0">
                <a:latin typeface="Century Gothic" panose="020B0502020202020204" pitchFamily="34" charset="0"/>
              </a:rPr>
              <a:t>Prepara una vestimenta formal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s-MX" dirty="0">
                <a:latin typeface="Century Gothic" panose="020B0502020202020204" pitchFamily="34" charset="0"/>
              </a:rPr>
              <a:t>Graba un video donde menciones el concepto de poema y recita el que encontraste. </a:t>
            </a:r>
          </a:p>
        </p:txBody>
      </p:sp>
    </p:spTree>
    <p:extLst>
      <p:ext uri="{BB962C8B-B14F-4D97-AF65-F5344CB8AC3E}">
        <p14:creationId xmlns:p14="http://schemas.microsoft.com/office/powerpoint/2010/main" val="34961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224</Words>
  <Application>Microsoft Office PowerPoint</Application>
  <PresentationFormat>Panorámica</PresentationFormat>
  <Paragraphs>36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Diverplate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yadiraapolomoo@gmail.com</dc:creator>
  <cp:lastModifiedBy>yadiraapolomoo@gmail.com</cp:lastModifiedBy>
  <cp:revision>2</cp:revision>
  <dcterms:created xsi:type="dcterms:W3CDTF">2021-05-18T00:40:14Z</dcterms:created>
  <dcterms:modified xsi:type="dcterms:W3CDTF">2021-05-18T00:49:51Z</dcterms:modified>
</cp:coreProperties>
</file>