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00FFFF"/>
    <a:srgbClr val="CC00CC"/>
    <a:srgbClr val="FF99FF"/>
    <a:srgbClr val="FF00FF"/>
    <a:srgbClr val="FFFFFF"/>
    <a:srgbClr val="FF66CC"/>
    <a:srgbClr val="FD93FD"/>
    <a:srgbClr val="ABE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4660"/>
  </p:normalViewPr>
  <p:slideViewPr>
    <p:cSldViewPr snapToGrid="0">
      <p:cViewPr>
        <p:scale>
          <a:sx n="70" d="100"/>
          <a:sy n="70" d="100"/>
        </p:scale>
        <p:origin x="-58" y="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80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44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09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55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98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3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5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73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2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88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3945-A3F1-4104-A424-6937DA6DB463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88FF-C3BF-4249-ABFF-250463AB8C0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✿**✿*FRAME*✿**✿* | Bordes y marcos, Marcos para etiquetas, Bordes">
            <a:extLst>
              <a:ext uri="{FF2B5EF4-FFF2-40B4-BE49-F238E27FC236}">
                <a16:creationId xmlns:a16="http://schemas.microsoft.com/office/drawing/2014/main" xmlns="" id="{85FABA96-E584-4E36-B145-62B57A41B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Nube 4">
            <a:extLst>
              <a:ext uri="{FF2B5EF4-FFF2-40B4-BE49-F238E27FC236}">
                <a16:creationId xmlns:a16="http://schemas.microsoft.com/office/drawing/2014/main" xmlns="" id="{AA9506FD-A2AF-4823-AD0B-DC0C4C801F09}"/>
              </a:ext>
            </a:extLst>
          </p:cNvPr>
          <p:cNvSpPr/>
          <p:nvPr/>
        </p:nvSpPr>
        <p:spPr>
          <a:xfrm>
            <a:off x="673768" y="938463"/>
            <a:ext cx="5390148" cy="2117558"/>
          </a:xfrm>
          <a:prstGeom prst="cloud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EC1FB21-A8F7-4FFD-84BA-E243EC9399E6}"/>
              </a:ext>
            </a:extLst>
          </p:cNvPr>
          <p:cNvSpPr txBox="1"/>
          <p:nvPr/>
        </p:nvSpPr>
        <p:spPr>
          <a:xfrm>
            <a:off x="1443790" y="1212412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Notas científicas </a:t>
            </a:r>
          </a:p>
        </p:txBody>
      </p:sp>
      <p:pic>
        <p:nvPicPr>
          <p:cNvPr id="1030" name="Picture 6" descr="Pin en melonheadz">
            <a:extLst>
              <a:ext uri="{FF2B5EF4-FFF2-40B4-BE49-F238E27FC236}">
                <a16:creationId xmlns:a16="http://schemas.microsoft.com/office/drawing/2014/main" xmlns="" id="{ED82845A-1D24-41CF-B13C-38151E8B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9971"/>
            <a:ext cx="2430379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2BCA202-234B-409A-9935-26319A01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19" y="2896833"/>
            <a:ext cx="3007896" cy="62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Ciencia, Científico, La Tecnología imagen png - imagen transparente  descarga gratuita">
            <a:extLst>
              <a:ext uri="{FF2B5EF4-FFF2-40B4-BE49-F238E27FC236}">
                <a16:creationId xmlns:a16="http://schemas.microsoft.com/office/drawing/2014/main" xmlns="" id="{FFC1A888-4FAB-4876-89A1-0EE32EF4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" b="100000" l="10000" r="90000">
                        <a14:foregroundMark x1="40889" y1="49188" x2="40889" y2="49188"/>
                        <a14:foregroundMark x1="64222" y1="48438" x2="64222" y2="48438"/>
                        <a14:foregroundMark x1="70333" y1="67375" x2="70333" y2="67375"/>
                        <a14:foregroundMark x1="59556" y1="47125" x2="59556" y2="47125"/>
                        <a14:foregroundMark x1="73111" y1="65000" x2="73111" y2="65000"/>
                        <a14:foregroundMark x1="60111" y1="44500" x2="60111" y2="44500"/>
                        <a14:foregroundMark x1="56778" y1="49500" x2="56778" y2="49500"/>
                        <a14:foregroundMark x1="65222" y1="46563" x2="65222" y2="46563"/>
                        <a14:foregroundMark x1="69000" y1="54188" x2="69000" y2="54188"/>
                        <a14:foregroundMark x1="66111" y1="49500" x2="66111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57" y="3381797"/>
            <a:ext cx="3601954" cy="583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AF6C2CE7-70B2-4940-A86B-8F7A8F6A5FBB}"/>
              </a:ext>
            </a:extLst>
          </p:cNvPr>
          <p:cNvSpPr/>
          <p:nvPr/>
        </p:nvSpPr>
        <p:spPr>
          <a:xfrm>
            <a:off x="158619" y="61237"/>
            <a:ext cx="6512768" cy="8732040"/>
          </a:xfrm>
          <a:prstGeom prst="rect">
            <a:avLst/>
          </a:prstGeom>
          <a:solidFill>
            <a:srgbClr val="FF00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033BB2D-112F-43A2-AB3E-7C76C8A70A0A}"/>
              </a:ext>
            </a:extLst>
          </p:cNvPr>
          <p:cNvSpPr txBox="1"/>
          <p:nvPr/>
        </p:nvSpPr>
        <p:spPr>
          <a:xfrm>
            <a:off x="1917672" y="191084"/>
            <a:ext cx="3147915" cy="523220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17-21 de </a:t>
            </a:r>
            <a:r>
              <a:rPr lang="es-MX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</a:t>
            </a:r>
            <a:endParaRPr lang="es-MX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41E9684-D096-4A7E-881E-E1BFF8C6F51A}"/>
              </a:ext>
            </a:extLst>
          </p:cNvPr>
          <p:cNvSpPr txBox="1"/>
          <p:nvPr/>
        </p:nvSpPr>
        <p:spPr>
          <a:xfrm>
            <a:off x="980073" y="837490"/>
            <a:ext cx="1604865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00FF99"/>
                </a:solidFill>
                <a:latin typeface="Aharoni" pitchFamily="2" charset="-79"/>
                <a:cs typeface="Aharoni" pitchFamily="2" charset="-79"/>
              </a:rPr>
              <a:t>NIÑOS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B70EF27-A156-4B56-9A0C-F9F340209606}"/>
              </a:ext>
            </a:extLst>
          </p:cNvPr>
          <p:cNvSpPr txBox="1"/>
          <p:nvPr/>
        </p:nvSpPr>
        <p:spPr>
          <a:xfrm>
            <a:off x="3714750" y="837490"/>
            <a:ext cx="2233515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es-MX" b="1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INVESTIGACIÓN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EB39422-B6EF-4014-937E-82BF3992E430}"/>
              </a:ext>
            </a:extLst>
          </p:cNvPr>
          <p:cNvSpPr txBox="1"/>
          <p:nvPr/>
        </p:nvSpPr>
        <p:spPr>
          <a:xfrm>
            <a:off x="350520" y="1206822"/>
            <a:ext cx="6080760" cy="3754874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latin typeface="Aharoni" pitchFamily="2" charset="-79"/>
                <a:cs typeface="Aharoni" pitchFamily="2" charset="-79"/>
              </a:rPr>
              <a:t>Sonido</a:t>
            </a:r>
            <a:endParaRPr lang="es-MX" sz="1400" b="1" dirty="0" smtClean="0">
              <a:latin typeface="Aharoni" pitchFamily="2" charset="-79"/>
              <a:cs typeface="Aharoni" pitchFamily="2" charset="-79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smtClean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El sonido como ya he menciona son es la sensación que provocan en nuestro oído las vibraciones de las cosas.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sonido, nos referimos a la propagación de las ondas mecánicas originadas por la vibración de un cuerpo a través de un fluido o un medio elástico. Dichas ondas pueden o no ser percibidas por los seres vivos, dependiendo de su frecuencia</a:t>
            </a:r>
            <a:r>
              <a:rPr lang="es-MX" sz="1400" b="1" dirty="0" smtClean="0">
                <a:solidFill>
                  <a:srgbClr val="FFFF00"/>
                </a:solidFill>
              </a:rPr>
              <a:t>.</a:t>
            </a:r>
            <a:endParaRPr lang="es-MX" sz="1400" b="1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Fuente: https://concepto.de/sonido/#</a:t>
            </a:r>
            <a:r>
              <a:rPr lang="es-MX" sz="1400" b="1" dirty="0" smtClean="0">
                <a:solidFill>
                  <a:srgbClr val="FFFF00"/>
                </a:solidFill>
              </a:rPr>
              <a:t>ixzz6vXnJWSqb</a:t>
            </a:r>
            <a:endParaRPr lang="es-MX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 smtClean="0">
                <a:latin typeface="Times New Roman" pitchFamily="18" charset="0"/>
                <a:cs typeface="Times New Roman" pitchFamily="18" charset="0"/>
              </a:rPr>
              <a:t>Cuento clásicos </a:t>
            </a:r>
            <a:endParaRPr lang="es-MX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Los cuentos ya  los hemos trabajado anterior mente , pero sabias que existen cuentos clásicos , estos han pasado atreves del tiempo , pasando de generación a generación por ejemplo Caperucita roja ,El patito feo ,los tres cochinitos, pinocho , bella durmiente ,  entre otros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 cuentos clásicos son parte de nuestra cultura, ya que enseñan lecciones y consejos a los más pequeños desde hace siglos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1400" b="1" dirty="0">
                <a:solidFill>
                  <a:srgbClr val="FFFF00"/>
                </a:solidFill>
              </a:rPr>
              <a:t>Fuente: </a:t>
            </a:r>
            <a:r>
              <a:rPr lang="es-MX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s-MX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://www.mundoprimaria.com/cuentos-infantiles-cortos/cuentos-clasicos-infantiles</a:t>
            </a:r>
            <a:endParaRPr lang="es-MX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25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161</Words>
  <Application>Microsoft Office PowerPoint</Application>
  <PresentationFormat>Carta (216 x 279 mm)</PresentationFormat>
  <Paragraphs>12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Libertad Hidalgo</dc:creator>
  <cp:lastModifiedBy>Daniela Martinez</cp:lastModifiedBy>
  <cp:revision>56</cp:revision>
  <dcterms:created xsi:type="dcterms:W3CDTF">2020-10-09T20:16:04Z</dcterms:created>
  <dcterms:modified xsi:type="dcterms:W3CDTF">2021-05-21T23:13:20Z</dcterms:modified>
</cp:coreProperties>
</file>