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51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2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8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612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53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05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7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85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9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0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29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4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Ara </a:t>
            </a:r>
            <a:r>
              <a:rPr lang="es-ES" dirty="0" err="1">
                <a:latin typeface="Century Gothic" panose="020B0502020202020204" pitchFamily="34" charset="0"/>
              </a:rPr>
              <a:t>Jehieli</a:t>
            </a:r>
            <a:r>
              <a:rPr lang="es-ES" dirty="0">
                <a:latin typeface="Century Gothic" panose="020B0502020202020204" pitchFamily="34" charset="0"/>
              </a:rPr>
              <a:t> Adame </a:t>
            </a:r>
            <a:r>
              <a:rPr lang="es-ES" dirty="0" err="1">
                <a:latin typeface="Century Gothic" panose="020B0502020202020204" pitchFamily="34" charset="0"/>
              </a:rPr>
              <a:t>Lopez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una alumna muy cumplida y responsable para realizar todas las actividades diarias.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muy poco participativa dentro de las clases virtuales.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Tener mas disposición de participación y de involucrarse mas en las actividades que se realizan grupalmente.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8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217982" y="105801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63714" y="136281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270735" y="165148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253151" y="260048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40265" y="294429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63714" y="350698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23331" y="463771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179272" y="67583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173403" y="69869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138231" y="73298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689223" y="778383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3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Century Gothic" panose="020B0502020202020204" pitchFamily="34" charset="0"/>
              </a:rPr>
              <a:t>Allizon</a:t>
            </a:r>
            <a:r>
              <a:rPr lang="es-ES" dirty="0">
                <a:latin typeface="Century Gothic" panose="020B0502020202020204" pitchFamily="34" charset="0"/>
              </a:rPr>
              <a:t> Romina </a:t>
            </a:r>
            <a:r>
              <a:rPr lang="es-ES" dirty="0" err="1">
                <a:latin typeface="Century Gothic" panose="020B0502020202020204" pitchFamily="34" charset="0"/>
              </a:rPr>
              <a:t>Chavez</a:t>
            </a:r>
            <a:r>
              <a:rPr lang="es-ES" dirty="0">
                <a:latin typeface="Century Gothic" panose="020B0502020202020204" pitchFamily="34" charset="0"/>
              </a:rPr>
              <a:t> Gallegos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Muy participativa dentro de las clases virtuales y mucha facilidad de expresión.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No es muy cumplida dentro de las actividades diarias que se les solicita por medio de la pagina.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Tener mas compromiso de responsabilidad a la hora de cumplir o no con los trabajos solicitados.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6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09464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72504" y="163537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72503" y="202414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2834051" y="229451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772503" y="26031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834051" y="29118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63714" y="356988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96602" y="462218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722107" y="497058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722107" y="55098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018082" y="67583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21009" y="700146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18082" y="733711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00495" y="773757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9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Century Gothic" panose="020B0502020202020204" pitchFamily="34" charset="0"/>
              </a:rPr>
              <a:t>Grettel</a:t>
            </a:r>
            <a:r>
              <a:rPr lang="es-ES" dirty="0">
                <a:latin typeface="Century Gothic" panose="020B0502020202020204" pitchFamily="34" charset="0"/>
              </a:rPr>
              <a:t> Monserrat de Miranda Reyna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Alumna que cumple con todas las evidencias solicitadas e igual asiste a todas las sesiones de manera virtual.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Tener mas motivación a la hora de participar en actividades colaborativas con el grupo.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87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1430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98882" y="138919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98882" y="163537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63714" y="199292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657598" y="231063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261945" y="265414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40265" y="289210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807672" y="351343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23331" y="465699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047388" y="67583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689223" y="699854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18082" y="73547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18082" y="772724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2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Alina Victoria de la Cruz Perales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Cuando entra a las clases virtuales tiene disposición e igual a la hora de cumplir con los trabajos.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Se ausento durante un periodo largo y no enviaba evidencias ni tenia asistencia dentro de las clases virtuales.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Ser mas persistente y cumplida a la hora de enviar las actividades y de lograr la asistencia </a:t>
            </a:r>
            <a:r>
              <a:rPr lang="es-ES" dirty="0" err="1">
                <a:latin typeface="Century Gothic" panose="020B0502020202020204" pitchFamily="34" charset="0"/>
              </a:rPr>
              <a:t>desseada</a:t>
            </a:r>
            <a:r>
              <a:rPr lang="es-ES" dirty="0">
                <a:latin typeface="Century Gothic" panose="020B0502020202020204" pitchFamily="34" charset="0"/>
              </a:rPr>
              <a:t>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4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261945" y="105801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261945" y="167640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238496" y="262776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678112" y="29536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3261945" y="321931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3261945" y="35534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712066" y="462475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732577" y="50409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712063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732577" y="557139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665778" y="707488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604229" y="732986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621814" y="775306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656981" y="825980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0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Violeta </a:t>
            </a:r>
            <a:r>
              <a:rPr lang="es-ES" dirty="0" err="1">
                <a:latin typeface="Century Gothic" panose="020B0502020202020204" pitchFamily="34" charset="0"/>
              </a:rPr>
              <a:t>Eguia</a:t>
            </a:r>
            <a:r>
              <a:rPr lang="es-ES" dirty="0">
                <a:latin typeface="Century Gothic" panose="020B0502020202020204" pitchFamily="34" charset="0"/>
              </a:rPr>
              <a:t> Torres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Durante la semana es muy cumplida dentro de sus evidencias y para el pase de lista diario.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Casi no tiene ninguna asistencia dentro de las clases virtuales de los días viernes.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Colaborar con todas las actividades que se solicitan para cumplir con el objetivo de logro máximo.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9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675183" y="103749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261945" y="163887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683974" y="263712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657598" y="288331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3695696" y="321217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3678112" y="352457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108328" y="463061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5164011" y="69869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5190385" y="730348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5190385" y="767833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8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Diana Paola Gallegos Mata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Excelente alumna, cumplida en todas sus actividades y participativa dentro de las clases virtuales.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Respetar turnos de participación.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Respetar los turnos de participación dentro de las clases virtuales para dar oportunidad a todos de hablar.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3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675183" y="103749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657598" y="16002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683974" y="263712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657598" y="288331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3678112" y="352457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712066" y="462475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5164011" y="69869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5190385" y="730348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5190385" y="767833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8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05507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00403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57849" y="162658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57849" y="200436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2857506" y="229011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757849" y="260153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84224" y="29536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854578" y="353437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99531" y="464526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27684" y="667043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18082" y="702212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18082" y="730348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18082" y="776068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35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2" y="1266092"/>
            <a:ext cx="497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Valentina Guadalupe Granados </a:t>
            </a:r>
            <a:r>
              <a:rPr lang="es-ES" dirty="0" err="1">
                <a:latin typeface="Century Gothic" panose="020B0502020202020204" pitchFamily="34" charset="0"/>
              </a:rPr>
              <a:t>Garcia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503235" y="2461506"/>
            <a:ext cx="2960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Muy dedicada y siempre de las alumnas mas cumplidas a la hora de subir sus evidencias, a tenido un avance muy significativo en sus participaciones.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Siempre quiere tener la primer participación dentro de las clases virtuales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Ser mas paciente a la hora de las participaciones y esperar y respetar turnos.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22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07266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63714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72504" y="166175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63714" y="198091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32910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772504" y="258158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63714" y="292670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72504" y="355153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4996957" y="463647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53249" y="706917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53249" y="73708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56176" y="781007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6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Grethel </a:t>
            </a:r>
            <a:r>
              <a:rPr lang="es-ES" dirty="0" err="1">
                <a:latin typeface="Century Gothic" panose="020B0502020202020204" pitchFamily="34" charset="0"/>
              </a:rPr>
              <a:t>Bridgeth</a:t>
            </a:r>
            <a:r>
              <a:rPr lang="es-ES" dirty="0">
                <a:latin typeface="Century Gothic" panose="020B0502020202020204" pitchFamily="34" charset="0"/>
              </a:rPr>
              <a:t> Villarreal De León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una alumna muy cumplida y responsable para realizar todas las actividades diarias.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No siempre asiste a las clases virtuales debido a que no siempre hay alguien apoyándola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Hacer las actividades de las clases virtuales a pesar de no haber entrado a las mismas.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79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220913" y="104335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220913" y="167054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256080" y="264298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250215" y="293549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3261945" y="32367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3232633" y="356163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152285" y="468043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029803" y="675543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21009" y="699854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29800" y="735595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29800" y="769849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598374" y="825276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25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Jade </a:t>
            </a:r>
            <a:r>
              <a:rPr lang="es-ES" dirty="0" err="1">
                <a:latin typeface="Century Gothic" panose="020B0502020202020204" pitchFamily="34" charset="0"/>
              </a:rPr>
              <a:t>Anahi</a:t>
            </a:r>
            <a:r>
              <a:rPr lang="es-ES" dirty="0">
                <a:latin typeface="Century Gothic" panose="020B0502020202020204" pitchFamily="34" charset="0"/>
              </a:rPr>
              <a:t> Plata Reyes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615460" y="2495532"/>
            <a:ext cx="2790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Alumna que cumple con el 50 porciento de las actividades pero a avanzado significativamente en su manera y formas de expresión.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No es constante, es decir a veces acude o no clases o envía o no las evidencias diarias solicitadas.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Ser mas constante y comprometida con el proceso de cumplimiento de las actividades.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68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323490" y="101990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323490" y="163683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261945" y="259992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253151" y="290912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3261945" y="32183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3253151" y="354396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29189" y="463647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684011" y="497058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684011" y="521970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684011" y="550691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018082" y="672026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3994629" y="696337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3994629" y="733857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47383" y="769584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44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Century Gothic" panose="020B0502020202020204" pitchFamily="34" charset="0"/>
              </a:rPr>
              <a:t>Kenay</a:t>
            </a:r>
            <a:r>
              <a:rPr lang="es-ES" dirty="0">
                <a:latin typeface="Century Gothic" panose="020B0502020202020204" pitchFamily="34" charset="0"/>
              </a:rPr>
              <a:t> Emmanuel Alejandro Alvarado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Alumno cumplido y constante tanto en las actividades diarias como en las clases virtuales.</a:t>
            </a:r>
          </a:p>
          <a:p>
            <a:r>
              <a:rPr lang="es-ES" dirty="0">
                <a:latin typeface="Century Gothic" panose="020B0502020202020204" pitchFamily="34" charset="0"/>
              </a:rPr>
              <a:t>Mucha facilidad de expresión.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3" y="2531041"/>
            <a:ext cx="28897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No es constante, tiene varias semanas sin comunicación y sin enviar evidencias, solamente conectándose a la clase virtual.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Ser perseverante en el proceso que estamos llevando todos en esta modalidad y seguir cumpliendo con todo lo solicitado.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46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1430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35571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60786" y="167054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60786" y="193402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2760786" y="227692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760786" y="260167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60786" y="290061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60786" y="354160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79017" y="468043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741375" y="492134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741375" y="521792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741375" y="560714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38593" y="69342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38593" y="729161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38593" y="772829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61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Dominic Emiliano Bocanegra Carrillo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muy cumplido y dedicado en las actividades que se envían diariamente.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No es muy constante ni participativo dentro de las clases virtuales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Ser mas seguro de sus ideas y ser mas constante en cuanto a la asistencia de las sesiones.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1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Alison Dayana Aguilar </a:t>
            </a:r>
            <a:r>
              <a:rPr lang="es-ES" dirty="0" err="1">
                <a:latin typeface="Century Gothic" panose="020B0502020202020204" pitchFamily="34" charset="0"/>
              </a:rPr>
              <a:t>Guzman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Alumna cumplida en todas las actividades.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No muestra mucho entusiasmo dentro de las actividades colaborativas para participar.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Motivar la participación e incluirla mas dentro de las actividades grupales.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28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261945" y="105801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238496" y="166614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261945" y="265471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229702" y="292524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3203328" y="325291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3203328" y="354159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46774" y="469245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723789" y="493277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815895" y="518189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645267" y="704397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662849" y="738233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662849" y="770735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2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2" y="1266092"/>
            <a:ext cx="497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Maximiliano Josafat Cárdenas Santiago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519174" y="2531041"/>
            <a:ext cx="2790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Alumno que cumple con todo lo solicitado y le pone mucha atención a cada una de las actividades, muy explicito para hacer sus videos.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Aprender a respetar turnos y espacios dentro de la clase virtual.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Saber las reglas de convivencia, y entender que no a todos nos puede tocar la oportunidad de participar pero es bueno tener el conocimiento acerca del tema.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56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0199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63714" y="160899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63714" y="200700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4733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763714" y="256768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05095" y="287496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63714" y="356822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108328" y="465699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715603" y="67583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29798" y="705437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18082" y="729748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41514" y="77133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31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Dylan Abdiel Casas </a:t>
            </a:r>
            <a:r>
              <a:rPr lang="es-ES" dirty="0" err="1">
                <a:latin typeface="Century Gothic" panose="020B0502020202020204" pitchFamily="34" charset="0"/>
              </a:rPr>
              <a:t>Hernandez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Alumno con excelente asistencia y cumplimiento de las actividades encargadas diariamente.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muy participativo y coherente dentro de las clases virtuales expresando sus ideas y sentimientos dentro de la misma de manera </a:t>
            </a:r>
            <a:r>
              <a:rPr lang="es-ES" dirty="0" err="1">
                <a:latin typeface="Century Gothic" panose="020B0502020202020204" pitchFamily="34" charset="0"/>
              </a:rPr>
              <a:t>acertiva</a:t>
            </a:r>
            <a:r>
              <a:rPr lang="es-ES" dirty="0">
                <a:latin typeface="Century Gothic" panose="020B0502020202020204" pitchFamily="34" charset="0"/>
              </a:rPr>
              <a:t>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76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03749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98882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63714" y="16529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63714" y="202194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5054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807672" y="262776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816462" y="294429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98882" y="355946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79017" y="463647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029803" y="67583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29803" y="705437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41519" y="73503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53235" y="782209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57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Caleb Alejandro </a:t>
            </a:r>
            <a:r>
              <a:rPr lang="es-ES" dirty="0" err="1">
                <a:latin typeface="Century Gothic" panose="020B0502020202020204" pitchFamily="34" charset="0"/>
              </a:rPr>
              <a:t>Chavarria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Limon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650632" y="2512611"/>
            <a:ext cx="2790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un alumno que se informa acerca de los temas que estamos hablando en clase y tiene conversación siempre acerca de los mismos.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muy participativo y asertivo en sus comentarios, siempre tiene cosas que agregar o añadir a la explicación o actividad que se esta trabajando y es muy concreto en sus videos.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84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1430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63714" y="132764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78371" y="162658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63714" y="199292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657598" y="231181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754922" y="258673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78371" y="289919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46128" y="354916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64359" y="465699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029803" y="67583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29803" y="700161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59104" y="735462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12213" y="769123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25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Juan Manuel De La Rosa Morin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8" y="2531041"/>
            <a:ext cx="2631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Alumno cumplido en la totalidad de las actividades y de a desenvuelto mas a la hora de participar o grabar videos para las clases.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719145" y="2531041"/>
            <a:ext cx="237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un poco tímido a la hora de expresarse pero siempre cumple con lo que se le solicita.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Ser mas abierto y explicito a la hora de participar ya que sus ideas son correctas solo le falta mas seguridad en el mismo.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04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261945" y="101990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81298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81298" y="162658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81298" y="199292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622428" y="234580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238497" y="262952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63714" y="286634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63714" y="352761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114186" y="465699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3994634" y="673755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618888" y="707195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23935" y="73544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618888" y="784656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88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Pedro Baltazar Escareño Ruiz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Cuando si envía sus evidencias las hace con un análisis y resolución correcta.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No tiene asistencias dentro de las clases virtuales por zoom.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Ser constante en participaciones y entregas de trabajo para poder tener insumos de evaluación.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5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261945" y="104335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63714" y="136281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256080" y="165148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772504" y="265471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232631" y="292287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3226766" y="3531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99531" y="464526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645267" y="707195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645267" y="733280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656983" y="769856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5161079" y="816483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44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675183" y="103749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79530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261945" y="165148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279530" y="263508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261945" y="291969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3261945" y="324176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3261945" y="356383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712066" y="462475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684008" y="485628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712066" y="530469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706209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656983" y="694886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656983" y="720677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656983" y="773373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656983" y="818917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72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Century Gothic" panose="020B0502020202020204" pitchFamily="34" charset="0"/>
              </a:rPr>
              <a:t>Leinad</a:t>
            </a:r>
            <a:r>
              <a:rPr lang="es-ES" dirty="0">
                <a:latin typeface="Century Gothic" panose="020B0502020202020204" pitchFamily="34" charset="0"/>
              </a:rPr>
              <a:t> Abbot Flores </a:t>
            </a:r>
            <a:r>
              <a:rPr lang="es-ES" dirty="0" err="1">
                <a:latin typeface="Century Gothic" panose="020B0502020202020204" pitchFamily="34" charset="0"/>
              </a:rPr>
              <a:t>Valdes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580291" y="2461506"/>
            <a:ext cx="3030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de los alumnos mas cumplidos y que siempre entregan primero sus evidencias, es muy expresivo y asertivo dentro de sus participaciones.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de los alumnos con los que no se tiene ningún tipo de problema y lo que sea que se les pide es lo mismo con lo que el cumple.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12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813534" y="105507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63714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804740" y="166175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63713" y="20075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657598" y="228543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772500" y="264299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813534" y="291262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54919" y="357912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134700" y="463647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018082" y="675543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21009" y="707488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3991706" y="736341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29798" y="774280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65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Saul de los santos </a:t>
            </a:r>
            <a:r>
              <a:rPr lang="es-ES" dirty="0" err="1">
                <a:latin typeface="Century Gothic" panose="020B0502020202020204" pitchFamily="34" charset="0"/>
              </a:rPr>
              <a:t>Garcia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Alvarez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Alumno que no cumple con todas las actividades pero cuando si lo hace es de manera correcta.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No tiene completa sus asistencia ni el cumplimiento de las actividades diarias.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Ser mas comprometido y asistir a las clases virtuales y cumplir con los trabajos que se solicitan.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19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226772" y="102430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261945" y="165148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261945" y="264974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238496" y="29536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3238496" y="32575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3226772" y="357677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712066" y="462475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732578" y="499008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744294" y="535541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744294" y="562211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656983" y="703678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656983" y="729763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656983" y="769591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645267" y="830537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69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Edwin Uriel García Belmares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Alumno que cumple con todas las actividades y a mejorado mucho en las actividades de pensamiento matemático 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Siempre tiene las asistencias completas tanto en los trabajos diarios como en las sesiones virtuales al igual que sus participaciones.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84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1430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63714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63714" y="16529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81298" y="199292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222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763714" y="26219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63714" y="292235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63714" y="357383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108328" y="463647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18082" y="694886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18082" y="730627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18082" y="772829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28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Leonel </a:t>
            </a:r>
            <a:r>
              <a:rPr lang="es-ES" dirty="0" err="1">
                <a:latin typeface="Century Gothic" panose="020B0502020202020204" pitchFamily="34" charset="0"/>
              </a:rPr>
              <a:t>Gaytan</a:t>
            </a:r>
            <a:r>
              <a:rPr lang="es-ES" dirty="0">
                <a:latin typeface="Century Gothic" panose="020B0502020202020204" pitchFamily="34" charset="0"/>
              </a:rPr>
              <a:t> Reyes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de los alumnos que siempre suben primero sus evidencias muy cumplido y comprometido.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Century Gothic" panose="020B0502020202020204" pitchFamily="34" charset="0"/>
              </a:rPr>
              <a:t>Timido</a:t>
            </a:r>
            <a:r>
              <a:rPr lang="es-ES" dirty="0">
                <a:latin typeface="Century Gothic" panose="020B0502020202020204" pitchFamily="34" charset="0"/>
              </a:rPr>
              <a:t> a la hora de participar.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Tener mas seguridad en sus ideas y opiniones a la hora de participar tanto en videos como en clases virtuales.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86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261945" y="107852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63714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159366" y="16002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63714" y="20075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675182" y="228543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300041" y="265414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63714" y="294428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63714" y="35985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96602" y="468043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645267" y="697215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79626" y="73034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645267" y="769591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95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Kevin </a:t>
            </a:r>
            <a:r>
              <a:rPr lang="es-ES" dirty="0" err="1">
                <a:latin typeface="Century Gothic" panose="020B0502020202020204" pitchFamily="34" charset="0"/>
              </a:rPr>
              <a:t>Abdaly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Gutierrez</a:t>
            </a:r>
            <a:r>
              <a:rPr lang="es-ES" dirty="0">
                <a:latin typeface="Century Gothic" panose="020B0502020202020204" pitchFamily="34" charset="0"/>
              </a:rPr>
              <a:t> Oyervides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8" y="2531041"/>
            <a:ext cx="2631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Alumno muy comprometido ya que a pesar de trabajar su mami siempre sube las actividades aunque sea mas tarde.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Siempre cumple con todas las </a:t>
            </a:r>
            <a:r>
              <a:rPr lang="es-ES" dirty="0" err="1">
                <a:latin typeface="Century Gothic" panose="020B0502020202020204" pitchFamily="34" charset="0"/>
              </a:rPr>
              <a:t>atividades</a:t>
            </a:r>
            <a:r>
              <a:rPr lang="es-ES" dirty="0">
                <a:latin typeface="Century Gothic" panose="020B0502020202020204" pitchFamily="34" charset="0"/>
              </a:rPr>
              <a:t> y tiene su asistencia perfecta dentro de las sesiones virtuales.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Century Gothic" panose="020B0502020202020204" pitchFamily="34" charset="0"/>
              </a:rPr>
              <a:t>Maria</a:t>
            </a:r>
            <a:r>
              <a:rPr lang="es-ES" dirty="0">
                <a:latin typeface="Century Gothic" panose="020B0502020202020204" pitchFamily="34" charset="0"/>
              </a:rPr>
              <a:t> Fernanda Arriaga Guevara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una alumna cumplida y responsable además de tener mucho entusiasmo a la hora de expresarse.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Tiene poca confianza a la hora de hablar acerca de un tema y normalmente necesita apoyo para hacerlo.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Seguir sus ideas y aportarlas de igual manera tanto en la clase como en los videos que se legan a solicitar de manera personal.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513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06094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63713" y="134522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63713" y="162951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63713" y="196626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692766" y="228543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754919" y="2604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90088" y="291848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90088" y="350992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37985" y="468043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161688" y="673755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47385" y="698066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59101" y="735705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703874" y="773108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5205039" y="828793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04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Iker Aldahir </a:t>
            </a:r>
            <a:r>
              <a:rPr lang="es-ES" dirty="0" err="1">
                <a:latin typeface="Century Gothic" panose="020B0502020202020204" pitchFamily="34" charset="0"/>
              </a:rPr>
              <a:t>Martinez</a:t>
            </a:r>
            <a:r>
              <a:rPr lang="es-ES" dirty="0">
                <a:latin typeface="Century Gothic" panose="020B0502020202020204" pitchFamily="34" charset="0"/>
              </a:rPr>
              <a:t> de León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650632" y="2548924"/>
            <a:ext cx="2631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Esta en todos os reconocimientos semanales debido a su dedicación y cumplimiento en todas las actividades que se le proponen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No respeta turnos a la hora de participar en las clases virtuales.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Tiene su asistencia completa solo le falta conocer un poco mas acerca de las normas de convivencia y participación.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86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1430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63714" y="160020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63714" y="194310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4" y="224204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2763714" y="26013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261944" y="294429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63714" y="353451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202110" y="468043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768356" y="67583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21009" y="698695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18082" y="734436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18082" y="773694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94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Ian Osvaldo Navarro Soto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Alumno con mucha capacidad de recepción de información.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No tiene todas las asistencias ni actividades solicitadas.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Comprometerse a cumplir con las actividades sugeridas diariamente y cumplir con la asistencia de las clases virtuales.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07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182812" y="102430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182812" y="163903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349866" y="264005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182812" y="290748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3261945" y="319705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3220911" y="3548748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712066" y="462475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712066" y="497058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714989" y="528417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697405" y="558311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645267" y="69342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645267" y="73914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542683" y="77343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645267" y="815311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99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Juan Osvaldo Saucedo </a:t>
            </a:r>
            <a:r>
              <a:rPr lang="es-ES" dirty="0" err="1">
                <a:latin typeface="Century Gothic" panose="020B0502020202020204" pitchFamily="34" charset="0"/>
              </a:rPr>
              <a:t>Rios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Alumno cumplido y comprometido con entregar todas las evidencias solicitadas.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tímido a la hora de hablar en sus videos o participar en las clases virtuales.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Tener mas disposición de participación y de involucrarse mas en las actividades que se realizan grupalmente.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30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3217982" y="105801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194533" y="166614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625356" y="22273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217982" y="270836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2705095" y="292760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63714" y="345334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96602" y="465699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179272" y="675264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762494" y="707488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560268" y="730348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624741" y="776068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04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DBF1AB-627B-49CF-974D-23B71F17C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" y="0"/>
            <a:ext cx="6858000" cy="91674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48E9D5-A7E4-495C-B964-2C7C04ED6E8D}"/>
              </a:ext>
            </a:extLst>
          </p:cNvPr>
          <p:cNvSpPr txBox="1"/>
          <p:nvPr/>
        </p:nvSpPr>
        <p:spPr>
          <a:xfrm>
            <a:off x="436253" y="342647"/>
            <a:ext cx="5984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Alumnos sin conexión: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Danna Cecilia Arévalo Montoya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Joseline Nohemí Bárcenas Rinconada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Victorya Abigail Rodríguez Muñoz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Jade Kinereth Villanueva Rodríguez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Axel Damir Rodríguez García</a:t>
            </a:r>
            <a:endParaRPr lang="es-MX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67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33BA9EC-AE66-4EDE-A092-0268A13F3DE3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Nueva Creación T.M.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401E64-A0F8-42DE-ACDD-CBF820C1DAA5}"/>
              </a:ext>
            </a:extLst>
          </p:cNvPr>
          <p:cNvSpPr txBox="1"/>
          <p:nvPr/>
        </p:nvSpPr>
        <p:spPr>
          <a:xfrm>
            <a:off x="1230923" y="1635424"/>
            <a:ext cx="7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A8A4DF-885A-4BCD-8866-D832D31F1B9E}"/>
              </a:ext>
            </a:extLst>
          </p:cNvPr>
          <p:cNvSpPr txBox="1"/>
          <p:nvPr/>
        </p:nvSpPr>
        <p:spPr>
          <a:xfrm>
            <a:off x="3094892" y="1635424"/>
            <a:ext cx="7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8D2F86-1EB9-4A44-85B6-A88CF5FEEAAD}"/>
              </a:ext>
            </a:extLst>
          </p:cNvPr>
          <p:cNvSpPr txBox="1"/>
          <p:nvPr/>
        </p:nvSpPr>
        <p:spPr>
          <a:xfrm>
            <a:off x="5328138" y="1600310"/>
            <a:ext cx="112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12CA4F-0BD7-4595-A7A3-0D50B5F18C5A}"/>
              </a:ext>
            </a:extLst>
          </p:cNvPr>
          <p:cNvSpPr txBox="1"/>
          <p:nvPr/>
        </p:nvSpPr>
        <p:spPr>
          <a:xfrm>
            <a:off x="240322" y="2473623"/>
            <a:ext cx="2854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El grupo a crecido mucho en cuanto a participaciones y en expresión de ideas.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08E4BE-62DE-4650-BFE2-5E3C78CF185D}"/>
              </a:ext>
            </a:extLst>
          </p:cNvPr>
          <p:cNvSpPr txBox="1"/>
          <p:nvPr/>
        </p:nvSpPr>
        <p:spPr>
          <a:xfrm>
            <a:off x="3334785" y="2450231"/>
            <a:ext cx="2854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Los alumnos con los que no se tiene contacto o no suben sus actividades diariamente.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071DCD-085C-43D0-B42B-B2DA97932568}"/>
              </a:ext>
            </a:extLst>
          </p:cNvPr>
          <p:cNvSpPr txBox="1"/>
          <p:nvPr/>
        </p:nvSpPr>
        <p:spPr>
          <a:xfrm>
            <a:off x="1614208" y="4118910"/>
            <a:ext cx="3441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Poner mas atención en las situaciones personales o el conocer por que sube o no las actividades diarias a la plataforma.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68F9CE-CBF2-4F48-B538-309356A5CEB7}"/>
              </a:ext>
            </a:extLst>
          </p:cNvPr>
          <p:cNvSpPr txBox="1"/>
          <p:nvPr/>
        </p:nvSpPr>
        <p:spPr>
          <a:xfrm>
            <a:off x="879230" y="6008277"/>
            <a:ext cx="3441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Caleb</a:t>
            </a:r>
          </a:p>
          <a:p>
            <a:r>
              <a:rPr lang="es-ES" dirty="0">
                <a:latin typeface="Century Gothic" panose="020B0502020202020204" pitchFamily="34" charset="0"/>
              </a:rPr>
              <a:t>Yamileth</a:t>
            </a:r>
          </a:p>
          <a:p>
            <a:r>
              <a:rPr lang="es-ES" dirty="0">
                <a:latin typeface="Century Gothic" panose="020B0502020202020204" pitchFamily="34" charset="0"/>
              </a:rPr>
              <a:t>Valentina</a:t>
            </a:r>
          </a:p>
          <a:p>
            <a:r>
              <a:rPr lang="es-ES" dirty="0">
                <a:latin typeface="Century Gothic" panose="020B0502020202020204" pitchFamily="34" charset="0"/>
              </a:rPr>
              <a:t>Iker</a:t>
            </a:r>
          </a:p>
          <a:p>
            <a:r>
              <a:rPr lang="es-ES" dirty="0">
                <a:latin typeface="Century Gothic" panose="020B0502020202020204" pitchFamily="34" charset="0"/>
              </a:rPr>
              <a:t>Juan Manuel</a:t>
            </a:r>
          </a:p>
          <a:p>
            <a:r>
              <a:rPr lang="es-ES" dirty="0">
                <a:latin typeface="Century Gothic" panose="020B0502020202020204" pitchFamily="34" charset="0"/>
              </a:rPr>
              <a:t>Diana Paola</a:t>
            </a:r>
          </a:p>
          <a:p>
            <a:r>
              <a:rPr lang="es-ES" dirty="0" err="1">
                <a:latin typeface="Century Gothic" panose="020B0502020202020204" pitchFamily="34" charset="0"/>
              </a:rPr>
              <a:t>Leinad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</a:p>
          <a:p>
            <a:r>
              <a:rPr lang="es-ES" dirty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100B25-F053-490D-8437-99E069627B06}"/>
              </a:ext>
            </a:extLst>
          </p:cNvPr>
          <p:cNvSpPr txBox="1"/>
          <p:nvPr/>
        </p:nvSpPr>
        <p:spPr>
          <a:xfrm>
            <a:off x="3334784" y="7110227"/>
            <a:ext cx="216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Conocer situaciones particulares para poder apoyarlos.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8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03749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2763714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3256080" y="165148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2763713" y="20075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590188" y="231034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256080" y="259682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256080" y="288331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3256080" y="325567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801809" y="355331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164011" y="46482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18082" y="706917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18082" y="73708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645267" y="764609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9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Allison Yamileth Avalos </a:t>
            </a:r>
            <a:r>
              <a:rPr lang="es-ES" dirty="0" err="1">
                <a:latin typeface="Century Gothic" panose="020B0502020202020204" pitchFamily="34" charset="0"/>
              </a:rPr>
              <a:t>Perez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Siempre es de las primeras alumnas en enviar sus evidencias y es muy participativa dentro de las clases virtuales.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Siente alguna presión por hacer las actividades mas rápido que el resto del grupo y por lo mismo no pone suficiente atención.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Poner mas cuidado dentro de las actividades para hacer un análisis reflexivo acerca de lo que se esta haciendo.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5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80E291D3-83DE-458A-ACF7-CD1CC6A326E9}"/>
              </a:ext>
            </a:extLst>
          </p:cNvPr>
          <p:cNvSpPr/>
          <p:nvPr/>
        </p:nvSpPr>
        <p:spPr>
          <a:xfrm>
            <a:off x="2763714" y="10199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00448867-CCFB-46C8-AFF2-77FCBCDD60B0}"/>
              </a:ext>
            </a:extLst>
          </p:cNvPr>
          <p:cNvSpPr/>
          <p:nvPr/>
        </p:nvSpPr>
        <p:spPr>
          <a:xfrm>
            <a:off x="3261945" y="13716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96A88B5-774D-486A-9FA7-6FEB3D5E59D0}"/>
              </a:ext>
            </a:extLst>
          </p:cNvPr>
          <p:cNvSpPr/>
          <p:nvPr/>
        </p:nvSpPr>
        <p:spPr>
          <a:xfrm>
            <a:off x="2763714" y="167347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ECAA6EF6-0B50-420B-B7DE-ADD27EB1CA1F}"/>
              </a:ext>
            </a:extLst>
          </p:cNvPr>
          <p:cNvSpPr/>
          <p:nvPr/>
        </p:nvSpPr>
        <p:spPr>
          <a:xfrm>
            <a:off x="3261945" y="1998786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0273E3A2-7C04-48E0-8C3C-35862FFBCC2C}"/>
              </a:ext>
            </a:extLst>
          </p:cNvPr>
          <p:cNvSpPr/>
          <p:nvPr/>
        </p:nvSpPr>
        <p:spPr>
          <a:xfrm>
            <a:off x="3261945" y="223618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CECAF38-BDAB-4023-A518-673010FB48D1}"/>
              </a:ext>
            </a:extLst>
          </p:cNvPr>
          <p:cNvSpPr/>
          <p:nvPr/>
        </p:nvSpPr>
        <p:spPr>
          <a:xfrm>
            <a:off x="3683974" y="263712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5491E19D-0F5E-4FBB-87EA-EDD4C3B7C2B5}"/>
              </a:ext>
            </a:extLst>
          </p:cNvPr>
          <p:cNvSpPr/>
          <p:nvPr/>
        </p:nvSpPr>
        <p:spPr>
          <a:xfrm>
            <a:off x="3657598" y="2883310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509383E4-7547-4E7E-82E9-81705D73E917}"/>
              </a:ext>
            </a:extLst>
          </p:cNvPr>
          <p:cNvSpPr/>
          <p:nvPr/>
        </p:nvSpPr>
        <p:spPr>
          <a:xfrm>
            <a:off x="2763714" y="3182251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F639DDC7-B946-4FA9-BAA9-87DE3EDA0ED7}"/>
              </a:ext>
            </a:extLst>
          </p:cNvPr>
          <p:cNvSpPr/>
          <p:nvPr/>
        </p:nvSpPr>
        <p:spPr>
          <a:xfrm>
            <a:off x="2763714" y="3506425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83C4544-CE5E-4C2A-922A-1D9B64F98A92}"/>
              </a:ext>
            </a:extLst>
          </p:cNvPr>
          <p:cNvSpPr/>
          <p:nvPr/>
        </p:nvSpPr>
        <p:spPr>
          <a:xfrm>
            <a:off x="5099531" y="468043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7352CB8-E8C4-402E-8336-2B3E73F277FA}"/>
              </a:ext>
            </a:extLst>
          </p:cNvPr>
          <p:cNvSpPr/>
          <p:nvPr/>
        </p:nvSpPr>
        <p:spPr>
          <a:xfrm>
            <a:off x="5108328" y="495299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FDEB0E63-A1D6-4034-8D8C-016150D3A4AC}"/>
              </a:ext>
            </a:extLst>
          </p:cNvPr>
          <p:cNvSpPr/>
          <p:nvPr/>
        </p:nvSpPr>
        <p:spPr>
          <a:xfrm>
            <a:off x="5108328" y="5269524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89460692-216A-420D-9BF1-CC53EC2D416B}"/>
              </a:ext>
            </a:extLst>
          </p:cNvPr>
          <p:cNvSpPr/>
          <p:nvPr/>
        </p:nvSpPr>
        <p:spPr>
          <a:xfrm>
            <a:off x="5108328" y="5586049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55F374D9-4C4F-4E6E-ADEE-D4D37FAB2BB9}"/>
              </a:ext>
            </a:extLst>
          </p:cNvPr>
          <p:cNvSpPr/>
          <p:nvPr/>
        </p:nvSpPr>
        <p:spPr>
          <a:xfrm>
            <a:off x="4645267" y="670560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E63EA0A6-2D64-456D-AC94-E961B5394163}"/>
              </a:ext>
            </a:extLst>
          </p:cNvPr>
          <p:cNvSpPr/>
          <p:nvPr/>
        </p:nvSpPr>
        <p:spPr>
          <a:xfrm>
            <a:off x="4018082" y="7074883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95AAAF23-AA70-47A1-8969-7E6CC5D85356}"/>
              </a:ext>
            </a:extLst>
          </p:cNvPr>
          <p:cNvSpPr/>
          <p:nvPr/>
        </p:nvSpPr>
        <p:spPr>
          <a:xfrm>
            <a:off x="4026868" y="733279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E44D67F-8D96-4DC1-9749-4258389125DB}"/>
              </a:ext>
            </a:extLst>
          </p:cNvPr>
          <p:cNvSpPr/>
          <p:nvPr/>
        </p:nvSpPr>
        <p:spPr>
          <a:xfrm>
            <a:off x="4018082" y="7690202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A1DAD564-DF51-4294-B211-9DC9286957EC}"/>
              </a:ext>
            </a:extLst>
          </p:cNvPr>
          <p:cNvSpPr/>
          <p:nvPr/>
        </p:nvSpPr>
        <p:spPr>
          <a:xfrm>
            <a:off x="4018082" y="8200007"/>
            <a:ext cx="334108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" y="1143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1E50F-0077-4413-AAB4-7847F3C3A7B6}"/>
              </a:ext>
            </a:extLst>
          </p:cNvPr>
          <p:cNvSpPr txBox="1"/>
          <p:nvPr/>
        </p:nvSpPr>
        <p:spPr>
          <a:xfrm>
            <a:off x="1230923" y="1266092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América Joselin Beltrán Bautista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1839E-4F80-4C41-8240-15096218DE9E}"/>
              </a:ext>
            </a:extLst>
          </p:cNvPr>
          <p:cNvSpPr txBox="1"/>
          <p:nvPr/>
        </p:nvSpPr>
        <p:spPr>
          <a:xfrm>
            <a:off x="123092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349BC-B2BC-4579-ACEB-B1F2E6E00453}"/>
              </a:ext>
            </a:extLst>
          </p:cNvPr>
          <p:cNvSpPr txBox="1"/>
          <p:nvPr/>
        </p:nvSpPr>
        <p:spPr>
          <a:xfrm>
            <a:off x="3176953" y="163542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B54179-7776-4D13-B1CD-E1D1376DD00A}"/>
              </a:ext>
            </a:extLst>
          </p:cNvPr>
          <p:cNvSpPr txBox="1"/>
          <p:nvPr/>
        </p:nvSpPr>
        <p:spPr>
          <a:xfrm>
            <a:off x="5193323" y="1635424"/>
            <a:ext cx="17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20/05/21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9412C-6F1F-4329-9710-81FCD2FC0E7E}"/>
              </a:ext>
            </a:extLst>
          </p:cNvPr>
          <p:cNvSpPr txBox="1"/>
          <p:nvPr/>
        </p:nvSpPr>
        <p:spPr>
          <a:xfrm>
            <a:off x="797169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Alumna participativa y cumplida con todas sus actividades.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9F6FA-DF06-487D-92AB-F2BB7CC3AA0C}"/>
              </a:ext>
            </a:extLst>
          </p:cNvPr>
          <p:cNvSpPr txBox="1"/>
          <p:nvPr/>
        </p:nvSpPr>
        <p:spPr>
          <a:xfrm>
            <a:off x="3827584" y="2531041"/>
            <a:ext cx="237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 un poco tímida a la hora de expresarse dentro de las clases virtuales por zoom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9CA43-B98B-42B3-9950-166C819B7812}"/>
              </a:ext>
            </a:extLst>
          </p:cNvPr>
          <p:cNvSpPr txBox="1"/>
          <p:nvPr/>
        </p:nvSpPr>
        <p:spPr>
          <a:xfrm>
            <a:off x="1230923" y="4949581"/>
            <a:ext cx="4976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Tener mas seguridad a la hora de expresarse ya que normalmente si tiene conocimiento acerca de los temas, cuando lo hace por videos lo hace correctamente.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01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1669</Words>
  <Application>Microsoft Office PowerPoint</Application>
  <PresentationFormat>Presentación en pantalla (4:3)</PresentationFormat>
  <Paragraphs>213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ana lilia retta riojas</cp:lastModifiedBy>
  <cp:revision>25</cp:revision>
  <dcterms:created xsi:type="dcterms:W3CDTF">2020-08-11T22:20:06Z</dcterms:created>
  <dcterms:modified xsi:type="dcterms:W3CDTF">2021-05-21T01:17:36Z</dcterms:modified>
</cp:coreProperties>
</file>