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8" r:id="rId2"/>
    <p:sldId id="260" r:id="rId3"/>
    <p:sldId id="261" r:id="rId4"/>
    <p:sldId id="276" r:id="rId5"/>
    <p:sldId id="324" r:id="rId6"/>
    <p:sldId id="278" r:id="rId7"/>
    <p:sldId id="325" r:id="rId8"/>
    <p:sldId id="256" r:id="rId9"/>
    <p:sldId id="257" r:id="rId10"/>
    <p:sldId id="262" r:id="rId11"/>
    <p:sldId id="318" r:id="rId12"/>
    <p:sldId id="264" r:id="rId13"/>
    <p:sldId id="319" r:id="rId14"/>
    <p:sldId id="268" r:id="rId15"/>
    <p:sldId id="320" r:id="rId16"/>
    <p:sldId id="270" r:id="rId17"/>
    <p:sldId id="321" r:id="rId18"/>
    <p:sldId id="272" r:id="rId19"/>
    <p:sldId id="322" r:id="rId20"/>
    <p:sldId id="274" r:id="rId21"/>
    <p:sldId id="323" r:id="rId22"/>
    <p:sldId id="280" r:id="rId23"/>
    <p:sldId id="326" r:id="rId24"/>
    <p:sldId id="282" r:id="rId25"/>
    <p:sldId id="327" r:id="rId26"/>
    <p:sldId id="284" r:id="rId27"/>
    <p:sldId id="328" r:id="rId28"/>
    <p:sldId id="288" r:id="rId29"/>
    <p:sldId id="330" r:id="rId30"/>
    <p:sldId id="290" r:id="rId31"/>
    <p:sldId id="291" r:id="rId32"/>
    <p:sldId id="292" r:id="rId33"/>
    <p:sldId id="331" r:id="rId34"/>
    <p:sldId id="294" r:id="rId35"/>
    <p:sldId id="332" r:id="rId36"/>
    <p:sldId id="296" r:id="rId37"/>
    <p:sldId id="297" r:id="rId38"/>
    <p:sldId id="298" r:id="rId39"/>
    <p:sldId id="333" r:id="rId40"/>
    <p:sldId id="300" r:id="rId41"/>
    <p:sldId id="301" r:id="rId42"/>
    <p:sldId id="302" r:id="rId43"/>
    <p:sldId id="303" r:id="rId44"/>
    <p:sldId id="286" r:id="rId45"/>
    <p:sldId id="329" r:id="rId46"/>
    <p:sldId id="304" r:id="rId47"/>
    <p:sldId id="305" r:id="rId48"/>
    <p:sldId id="306" r:id="rId49"/>
    <p:sldId id="334" r:id="rId50"/>
    <p:sldId id="308" r:id="rId51"/>
    <p:sldId id="309" r:id="rId52"/>
    <p:sldId id="310" r:id="rId53"/>
    <p:sldId id="311" r:id="rId54"/>
    <p:sldId id="312" r:id="rId55"/>
    <p:sldId id="313" r:id="rId56"/>
    <p:sldId id="314" r:id="rId57"/>
    <p:sldId id="315" r:id="rId58"/>
    <p:sldId id="316" r:id="rId59"/>
    <p:sldId id="317" r:id="rId60"/>
  </p:sldIdLst>
  <p:sldSz cx="6858000" cy="9144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80" d="100"/>
          <a:sy n="80" d="100"/>
        </p:scale>
        <p:origin x="1710" y="-6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93655-1405-46BF-A922-4C03131E658C}" type="datetimeFigureOut">
              <a:rPr lang="es-MX" smtClean="0"/>
              <a:t>20/05/2021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FE0BC-4834-4AAE-BB94-0E9CFDE850D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68511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93655-1405-46BF-A922-4C03131E658C}" type="datetimeFigureOut">
              <a:rPr lang="es-MX" smtClean="0"/>
              <a:t>20/05/2021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FE0BC-4834-4AAE-BB94-0E9CFDE850D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29273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93655-1405-46BF-A922-4C03131E658C}" type="datetimeFigureOut">
              <a:rPr lang="es-MX" smtClean="0"/>
              <a:t>20/05/2021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FE0BC-4834-4AAE-BB94-0E9CFDE850D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5985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93655-1405-46BF-A922-4C03131E658C}" type="datetimeFigureOut">
              <a:rPr lang="es-MX" smtClean="0"/>
              <a:t>20/05/2021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FE0BC-4834-4AAE-BB94-0E9CFDE850D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26126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93655-1405-46BF-A922-4C03131E658C}" type="datetimeFigureOut">
              <a:rPr lang="es-MX" smtClean="0"/>
              <a:t>20/05/2021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FE0BC-4834-4AAE-BB94-0E9CFDE850D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085351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93655-1405-46BF-A922-4C03131E658C}" type="datetimeFigureOut">
              <a:rPr lang="es-MX" smtClean="0"/>
              <a:t>20/05/2021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FE0BC-4834-4AAE-BB94-0E9CFDE850D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49052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93655-1405-46BF-A922-4C03131E658C}" type="datetimeFigureOut">
              <a:rPr lang="es-MX" smtClean="0"/>
              <a:t>20/05/2021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FE0BC-4834-4AAE-BB94-0E9CFDE850D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8978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93655-1405-46BF-A922-4C03131E658C}" type="datetimeFigureOut">
              <a:rPr lang="es-MX" smtClean="0"/>
              <a:t>20/05/2021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FE0BC-4834-4AAE-BB94-0E9CFDE850D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79852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93655-1405-46BF-A922-4C03131E658C}" type="datetimeFigureOut">
              <a:rPr lang="es-MX" smtClean="0"/>
              <a:t>20/05/2021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FE0BC-4834-4AAE-BB94-0E9CFDE850D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2090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93655-1405-46BF-A922-4C03131E658C}" type="datetimeFigureOut">
              <a:rPr lang="es-MX" smtClean="0"/>
              <a:t>20/05/2021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FE0BC-4834-4AAE-BB94-0E9CFDE850D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53026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93655-1405-46BF-A922-4C03131E658C}" type="datetimeFigureOut">
              <a:rPr lang="es-MX" smtClean="0"/>
              <a:t>20/05/2021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FE0BC-4834-4AAE-BB94-0E9CFDE850D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59295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F93655-1405-46BF-A922-4C03131E658C}" type="datetimeFigureOut">
              <a:rPr lang="es-MX" smtClean="0"/>
              <a:t>20/05/2021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9FE0BC-4834-4AAE-BB94-0E9CFDE850D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45404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" y="571"/>
            <a:ext cx="6857143" cy="9142857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1178168" y="1178169"/>
            <a:ext cx="56794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smtClean="0">
                <a:latin typeface="Berlin Sans FB Demi" panose="020E0802020502020306" pitchFamily="34" charset="0"/>
              </a:rPr>
              <a:t>Jardín de niños Nueva Creación</a:t>
            </a:r>
          </a:p>
          <a:p>
            <a:r>
              <a:rPr lang="es-MX" sz="2400" dirty="0" smtClean="0">
                <a:latin typeface="Berlin Sans FB Demi" panose="020E0802020502020306" pitchFamily="34" charset="0"/>
              </a:rPr>
              <a:t>2                        “B”                   </a:t>
            </a:r>
            <a:r>
              <a:rPr lang="es-MX" sz="2200" dirty="0" smtClean="0">
                <a:latin typeface="Berlin Sans FB Demi" panose="020E0802020502020306" pitchFamily="34" charset="0"/>
              </a:rPr>
              <a:t>21/05/2021</a:t>
            </a:r>
            <a:r>
              <a:rPr lang="es-MX" sz="2400" dirty="0" smtClean="0">
                <a:latin typeface="Berlin Sans FB Demi" panose="020E0802020502020306" pitchFamily="34" charset="0"/>
              </a:rPr>
              <a:t> </a:t>
            </a:r>
            <a:endParaRPr lang="es-MX" sz="2400" dirty="0">
              <a:latin typeface="Berlin Sans FB Demi" panose="020E0802020502020306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801176" y="4110334"/>
            <a:ext cx="496194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dirty="0" smtClean="0">
                <a:latin typeface="Berlin Sans FB Demi" panose="020E0802020502020306" pitchFamily="34" charset="0"/>
              </a:rPr>
              <a:t>Ingresar a las clases virtuales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dirty="0" smtClean="0">
                <a:latin typeface="Berlin Sans FB Demi" panose="020E0802020502020306" pitchFamily="34" charset="0"/>
              </a:rPr>
              <a:t>Enviar las evidencias de trabajo como se pide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dirty="0" smtClean="0">
                <a:latin typeface="Berlin Sans FB Demi" panose="020E0802020502020306" pitchFamily="34" charset="0"/>
              </a:rPr>
              <a:t>Que los alumnos sean quienes realicen las actividades </a:t>
            </a:r>
          </a:p>
        </p:txBody>
      </p:sp>
      <p:sp>
        <p:nvSpPr>
          <p:cNvPr id="5" name="Rectángulo 4"/>
          <p:cNvSpPr/>
          <p:nvPr/>
        </p:nvSpPr>
        <p:spPr>
          <a:xfrm>
            <a:off x="3128211" y="6814119"/>
            <a:ext cx="243037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dirty="0">
                <a:latin typeface="Berlin Sans FB Demi" panose="020E0802020502020306" pitchFamily="34" charset="0"/>
              </a:rPr>
              <a:t>En caso de tener unas problemática llegar a un acuerdo con la educadora para que el alumno continúe con su aprendizaje </a:t>
            </a:r>
            <a:endParaRPr lang="es-MX" dirty="0">
              <a:latin typeface="Berlin Sans FB Demi" panose="020E0802020502020306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697833" y="5936956"/>
            <a:ext cx="243037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dirty="0" err="1" smtClean="0">
                <a:latin typeface="Berlin Sans FB Demi" panose="020E0802020502020306" pitchFamily="34" charset="0"/>
              </a:rPr>
              <a:t>Samantha</a:t>
            </a:r>
            <a:r>
              <a:rPr lang="es-MX" dirty="0" smtClean="0">
                <a:latin typeface="Berlin Sans FB Demi" panose="020E0802020502020306" pitchFamily="34" charset="0"/>
              </a:rPr>
              <a:t> Guadalupe </a:t>
            </a:r>
          </a:p>
          <a:p>
            <a:pPr algn="ctr"/>
            <a:r>
              <a:rPr lang="es-MX" dirty="0" smtClean="0">
                <a:latin typeface="Berlin Sans FB Demi" panose="020E0802020502020306" pitchFamily="34" charset="0"/>
              </a:rPr>
              <a:t>Maria Fernanda</a:t>
            </a:r>
          </a:p>
          <a:p>
            <a:pPr algn="ctr"/>
            <a:r>
              <a:rPr lang="es-MX" dirty="0" smtClean="0">
                <a:latin typeface="Berlin Sans FB Demi" panose="020E0802020502020306" pitchFamily="34" charset="0"/>
              </a:rPr>
              <a:t>Guillermo del Bosque </a:t>
            </a:r>
          </a:p>
          <a:p>
            <a:pPr algn="ctr"/>
            <a:endParaRPr lang="es-MX" dirty="0" smtClean="0">
              <a:latin typeface="Berlin Sans FB Demi" panose="020E0802020502020306" pitchFamily="34" charset="0"/>
            </a:endParaRPr>
          </a:p>
          <a:p>
            <a:pPr algn="ctr"/>
            <a:r>
              <a:rPr lang="es-MX" dirty="0" err="1" smtClean="0">
                <a:latin typeface="Berlin Sans FB Demi" panose="020E0802020502020306" pitchFamily="34" charset="0"/>
              </a:rPr>
              <a:t>Ian</a:t>
            </a:r>
            <a:r>
              <a:rPr lang="es-MX" dirty="0" smtClean="0">
                <a:latin typeface="Berlin Sans FB Demi" panose="020E0802020502020306" pitchFamily="34" charset="0"/>
              </a:rPr>
              <a:t> Tadeo </a:t>
            </a:r>
          </a:p>
          <a:p>
            <a:pPr algn="ctr"/>
            <a:r>
              <a:rPr lang="es-MX" dirty="0" smtClean="0">
                <a:latin typeface="Berlin Sans FB Demi" panose="020E0802020502020306" pitchFamily="34" charset="0"/>
              </a:rPr>
              <a:t>Jesus </a:t>
            </a:r>
            <a:r>
              <a:rPr lang="es-MX" dirty="0" err="1" smtClean="0">
                <a:latin typeface="Berlin Sans FB Demi" panose="020E0802020502020306" pitchFamily="34" charset="0"/>
              </a:rPr>
              <a:t>Elian</a:t>
            </a:r>
            <a:r>
              <a:rPr lang="es-MX" dirty="0" smtClean="0">
                <a:latin typeface="Berlin Sans FB Demi" panose="020E0802020502020306" pitchFamily="34" charset="0"/>
              </a:rPr>
              <a:t> </a:t>
            </a:r>
          </a:p>
          <a:p>
            <a:pPr algn="ctr"/>
            <a:r>
              <a:rPr lang="es-MX" dirty="0" err="1" smtClean="0">
                <a:latin typeface="Berlin Sans FB Demi" panose="020E0802020502020306" pitchFamily="34" charset="0"/>
              </a:rPr>
              <a:t>Naima</a:t>
            </a:r>
            <a:r>
              <a:rPr lang="es-MX" dirty="0" smtClean="0">
                <a:latin typeface="Berlin Sans FB Demi" panose="020E0802020502020306" pitchFamily="34" charset="0"/>
              </a:rPr>
              <a:t> Guadalupe </a:t>
            </a:r>
            <a:endParaRPr lang="es-MX" dirty="0">
              <a:latin typeface="Berlin Sans FB Demi" panose="020E0802020502020306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279809" y="2508260"/>
            <a:ext cx="2679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dirty="0" smtClean="0">
                <a:latin typeface="Berlin Sans FB Demi" panose="020E0802020502020306" pitchFamily="34" charset="0"/>
              </a:rPr>
              <a:t>Creativos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dirty="0" smtClean="0">
                <a:latin typeface="Berlin Sans FB Demi" panose="020E0802020502020306" pitchFamily="34" charset="0"/>
              </a:rPr>
              <a:t>La familia se involucra en las actividades 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3167385" y="2505752"/>
            <a:ext cx="2679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 smtClean="0">
                <a:latin typeface="Berlin Sans FB Demi" panose="020E0802020502020306" pitchFamily="34" charset="0"/>
              </a:rPr>
              <a:t>Enviar las evidencias en tiempo y forma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 smtClean="0">
                <a:latin typeface="Berlin Sans FB Demi" panose="020E0802020502020306" pitchFamily="34" charset="0"/>
              </a:rPr>
              <a:t>Entrar a las clases virtuales </a:t>
            </a:r>
          </a:p>
        </p:txBody>
      </p:sp>
    </p:spTree>
    <p:extLst>
      <p:ext uri="{BB962C8B-B14F-4D97-AF65-F5344CB8AC3E}">
        <p14:creationId xmlns:p14="http://schemas.microsoft.com/office/powerpoint/2010/main" val="2130181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" y="-17014"/>
            <a:ext cx="6857143" cy="9142857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1177740" y="1160585"/>
            <a:ext cx="567983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200" dirty="0" err="1" smtClean="0">
                <a:latin typeface="Berlin Sans FB Demi" panose="020E0802020502020306" pitchFamily="34" charset="0"/>
              </a:rPr>
              <a:t>Samantha</a:t>
            </a:r>
            <a:r>
              <a:rPr lang="es-MX" sz="2200" dirty="0" smtClean="0">
                <a:latin typeface="Berlin Sans FB Demi" panose="020E0802020502020306" pitchFamily="34" charset="0"/>
              </a:rPr>
              <a:t> Guadalupe Arriaga Martínez </a:t>
            </a:r>
            <a:endParaRPr lang="es-MX" sz="2200" dirty="0">
              <a:latin typeface="Berlin Sans FB Demi" panose="020E0802020502020306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782053" y="2474350"/>
            <a:ext cx="23822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dirty="0" smtClean="0">
                <a:latin typeface="Berlin Sans FB Demi" panose="020E0802020502020306" pitchFamily="34" charset="0"/>
              </a:rPr>
              <a:t>Es una alumna muy cumplida siempre envía las evidencias de trabajo y entra a las clases virtuales</a:t>
            </a:r>
            <a:endParaRPr lang="es-MX" sz="2000" dirty="0">
              <a:latin typeface="Berlin Sans FB Demi" panose="020E0802020502020306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3703874" y="3019316"/>
            <a:ext cx="28274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dirty="0" smtClean="0">
                <a:latin typeface="Berlin Sans FB Demi" panose="020E0802020502020306" pitchFamily="34" charset="0"/>
              </a:rPr>
              <a:t>Enviar las evidencias de trabajo como se piden </a:t>
            </a:r>
            <a:endParaRPr lang="es-MX" sz="2000" dirty="0">
              <a:latin typeface="Berlin Sans FB Demi" panose="020E0802020502020306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1178167" y="5033066"/>
            <a:ext cx="52929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dirty="0" smtClean="0">
                <a:latin typeface="Berlin Sans FB Demi" panose="020E0802020502020306" pitchFamily="34" charset="0"/>
              </a:rPr>
              <a:t>Que los padres de familia le den la oportunidad de expresarse por si sola</a:t>
            </a:r>
            <a:endParaRPr lang="es-MX" sz="2000" dirty="0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53219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" y="571"/>
            <a:ext cx="6857143" cy="9142857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5089909" y="4523871"/>
            <a:ext cx="8710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>
                <a:latin typeface="Berlin Sans FB Demi" panose="020E0802020502020306" pitchFamily="34" charset="0"/>
              </a:rPr>
              <a:t>√</a:t>
            </a:r>
            <a:endParaRPr lang="es-MX" b="1" dirty="0">
              <a:latin typeface="Berlin Sans FB Demi" panose="020E0802020502020306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5089909" y="4841154"/>
            <a:ext cx="8710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>
                <a:latin typeface="Berlin Sans FB Demi" panose="020E0802020502020306" pitchFamily="34" charset="0"/>
              </a:rPr>
              <a:t>√</a:t>
            </a:r>
            <a:endParaRPr lang="es-MX" b="1" dirty="0">
              <a:latin typeface="Berlin Sans FB Demi" panose="020E0802020502020306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5045155" y="5134373"/>
            <a:ext cx="8710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>
                <a:latin typeface="Berlin Sans FB Demi" panose="020E0802020502020306" pitchFamily="34" charset="0"/>
              </a:rPr>
              <a:t>√</a:t>
            </a:r>
            <a:endParaRPr lang="es-MX" b="1" dirty="0">
              <a:latin typeface="Berlin Sans FB Demi" panose="020E0802020502020306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5035911" y="5451656"/>
            <a:ext cx="8710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>
                <a:latin typeface="Berlin Sans FB Demi" panose="020E0802020502020306" pitchFamily="34" charset="0"/>
              </a:rPr>
              <a:t>√</a:t>
            </a:r>
            <a:endParaRPr lang="es-MX" b="1" dirty="0">
              <a:latin typeface="Berlin Sans FB Demi" panose="020E0802020502020306" pitchFamily="34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2719050" y="931341"/>
            <a:ext cx="8710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>
                <a:latin typeface="Berlin Sans FB Demi" panose="020E0802020502020306" pitchFamily="34" charset="0"/>
              </a:rPr>
              <a:t>√</a:t>
            </a:r>
            <a:endParaRPr lang="es-MX" b="1" dirty="0">
              <a:latin typeface="Berlin Sans FB Demi" panose="020E0802020502020306" pitchFamily="34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3154555" y="1252183"/>
            <a:ext cx="8710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>
                <a:latin typeface="Berlin Sans FB Demi" panose="020E0802020502020306" pitchFamily="34" charset="0"/>
              </a:rPr>
              <a:t>√</a:t>
            </a:r>
            <a:endParaRPr lang="es-MX" b="1" dirty="0">
              <a:latin typeface="Berlin Sans FB Demi" panose="020E0802020502020306" pitchFamily="34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2719050" y="1483015"/>
            <a:ext cx="8710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>
                <a:latin typeface="Berlin Sans FB Demi" panose="020E0802020502020306" pitchFamily="34" charset="0"/>
              </a:rPr>
              <a:t>√</a:t>
            </a:r>
            <a:endParaRPr lang="es-MX" b="1" dirty="0">
              <a:latin typeface="Berlin Sans FB Demi" panose="020E0802020502020306" pitchFamily="34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2719050" y="1861811"/>
            <a:ext cx="8710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>
                <a:latin typeface="Berlin Sans FB Demi" panose="020E0802020502020306" pitchFamily="34" charset="0"/>
              </a:rPr>
              <a:t>√</a:t>
            </a:r>
            <a:endParaRPr lang="es-MX" b="1" dirty="0">
              <a:latin typeface="Berlin Sans FB Demi" panose="020E0802020502020306" pitchFamily="34" charset="0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3154555" y="2182953"/>
            <a:ext cx="8710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>
                <a:latin typeface="Berlin Sans FB Demi" panose="020E0802020502020306" pitchFamily="34" charset="0"/>
              </a:rPr>
              <a:t>√</a:t>
            </a:r>
            <a:endParaRPr lang="es-MX" b="1" dirty="0">
              <a:latin typeface="Berlin Sans FB Demi" panose="020E0802020502020306" pitchFamily="34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2719050" y="2484725"/>
            <a:ext cx="8710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>
                <a:latin typeface="Berlin Sans FB Demi" panose="020E0802020502020306" pitchFamily="34" charset="0"/>
              </a:rPr>
              <a:t>√</a:t>
            </a:r>
            <a:endParaRPr lang="es-MX" b="1" dirty="0">
              <a:latin typeface="Berlin Sans FB Demi" panose="020E0802020502020306" pitchFamily="34" charset="0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2719050" y="2805867"/>
            <a:ext cx="8710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>
                <a:latin typeface="Berlin Sans FB Demi" panose="020E0802020502020306" pitchFamily="34" charset="0"/>
              </a:rPr>
              <a:t>√</a:t>
            </a:r>
            <a:endParaRPr lang="es-MX" b="1" dirty="0">
              <a:latin typeface="Berlin Sans FB Demi" panose="020E0802020502020306" pitchFamily="34" charset="0"/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3154555" y="3102645"/>
            <a:ext cx="8710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>
                <a:latin typeface="Berlin Sans FB Demi" panose="020E0802020502020306" pitchFamily="34" charset="0"/>
              </a:rPr>
              <a:t>√</a:t>
            </a:r>
            <a:endParaRPr lang="es-MX" b="1" dirty="0">
              <a:latin typeface="Berlin Sans FB Demi" panose="020E0802020502020306" pitchFamily="34" charset="0"/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2719050" y="3393937"/>
            <a:ext cx="8710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>
                <a:latin typeface="Berlin Sans FB Demi" panose="020E0802020502020306" pitchFamily="34" charset="0"/>
              </a:rPr>
              <a:t>√</a:t>
            </a:r>
            <a:endParaRPr lang="es-MX" b="1" dirty="0">
              <a:latin typeface="Berlin Sans FB Demi" panose="020E0802020502020306" pitchFamily="34" charset="0"/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4002566" y="6574807"/>
            <a:ext cx="8710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>
                <a:latin typeface="Berlin Sans FB Demi" panose="020E0802020502020306" pitchFamily="34" charset="0"/>
              </a:rPr>
              <a:t>√</a:t>
            </a:r>
            <a:endParaRPr lang="es-MX" b="1" dirty="0">
              <a:latin typeface="Berlin Sans FB Demi" panose="020E0802020502020306" pitchFamily="34" charset="0"/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4002566" y="6907681"/>
            <a:ext cx="8710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>
                <a:latin typeface="Berlin Sans FB Demi" panose="020E0802020502020306" pitchFamily="34" charset="0"/>
              </a:rPr>
              <a:t>√</a:t>
            </a:r>
            <a:endParaRPr lang="es-MX" b="1" dirty="0">
              <a:latin typeface="Berlin Sans FB Demi" panose="020E0802020502020306" pitchFamily="34" charset="0"/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4002566" y="7250585"/>
            <a:ext cx="8710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>
                <a:latin typeface="Berlin Sans FB Demi" panose="020E0802020502020306" pitchFamily="34" charset="0"/>
              </a:rPr>
              <a:t>√</a:t>
            </a:r>
            <a:endParaRPr lang="es-MX" b="1" dirty="0">
              <a:latin typeface="Berlin Sans FB Demi" panose="020E0802020502020306" pitchFamily="34" charset="0"/>
            </a:endParaRPr>
          </a:p>
        </p:txBody>
      </p:sp>
      <p:sp>
        <p:nvSpPr>
          <p:cNvPr id="19" name="Rectángulo 18"/>
          <p:cNvSpPr/>
          <p:nvPr/>
        </p:nvSpPr>
        <p:spPr>
          <a:xfrm>
            <a:off x="4002566" y="7623269"/>
            <a:ext cx="8710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>
                <a:latin typeface="Berlin Sans FB Demi" panose="020E0802020502020306" pitchFamily="34" charset="0"/>
              </a:rPr>
              <a:t>√</a:t>
            </a:r>
            <a:endParaRPr lang="es-MX" b="1" dirty="0">
              <a:latin typeface="Berlin Sans FB Demi" panose="020E0802020502020306" pitchFamily="34" charset="0"/>
            </a:endParaRPr>
          </a:p>
        </p:txBody>
      </p:sp>
      <p:sp>
        <p:nvSpPr>
          <p:cNvPr id="20" name="Rectángulo 19"/>
          <p:cNvSpPr/>
          <p:nvPr/>
        </p:nvSpPr>
        <p:spPr>
          <a:xfrm>
            <a:off x="5127466" y="8133792"/>
            <a:ext cx="8710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>
                <a:latin typeface="Berlin Sans FB Demi" panose="020E0802020502020306" pitchFamily="34" charset="0"/>
              </a:rPr>
              <a:t>√</a:t>
            </a:r>
            <a:endParaRPr lang="es-MX" b="1" dirty="0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68917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" y="-17014"/>
            <a:ext cx="6857143" cy="9142857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1178169" y="1178169"/>
            <a:ext cx="48533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smtClean="0">
                <a:latin typeface="Berlin Sans FB Demi" panose="020E0802020502020306" pitchFamily="34" charset="0"/>
              </a:rPr>
              <a:t>Maria Fernanda Alemán Aguilar </a:t>
            </a:r>
            <a:endParaRPr lang="es-MX" sz="2400" dirty="0">
              <a:latin typeface="Berlin Sans FB Demi" panose="020E0802020502020306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565484" y="2474350"/>
            <a:ext cx="281581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>
                <a:latin typeface="Berlin Sans FB Demi" panose="020E0802020502020306" pitchFamily="34" charset="0"/>
              </a:rPr>
              <a:t>Es muy responsable envía todas las actividades y entra a las clases virtuales. </a:t>
            </a:r>
          </a:p>
          <a:p>
            <a:pPr algn="ctr"/>
            <a:r>
              <a:rPr lang="es-MX" dirty="0" smtClean="0">
                <a:latin typeface="Berlin Sans FB Demi" panose="020E0802020502020306" pitchFamily="34" charset="0"/>
              </a:rPr>
              <a:t>En los videos se muestra muy segura y expresa correctamente sus ideas. </a:t>
            </a:r>
            <a:endParaRPr lang="es-MX" dirty="0">
              <a:latin typeface="Berlin Sans FB Demi" panose="020E0802020502020306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3729789" y="2520842"/>
            <a:ext cx="276541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dirty="0" smtClean="0">
                <a:latin typeface="Berlin Sans FB Demi" panose="020E0802020502020306" pitchFamily="34" charset="0"/>
              </a:rPr>
              <a:t>Enviar las evidencias de trabajo como se piden para poder evaluar los aprendizajes esperados </a:t>
            </a:r>
            <a:endParaRPr lang="es-MX" sz="2000" dirty="0">
              <a:latin typeface="Berlin Sans FB Demi" panose="020E0802020502020306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1178169" y="5032740"/>
            <a:ext cx="52929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dirty="0" smtClean="0">
                <a:latin typeface="Berlin Sans FB Demi" panose="020E0802020502020306" pitchFamily="34" charset="0"/>
              </a:rPr>
              <a:t>Motivarla por el gran esfuerzo que hace en las actividades</a:t>
            </a:r>
            <a:endParaRPr lang="es-MX" sz="2000" dirty="0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7291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" y="571"/>
            <a:ext cx="6857143" cy="9142857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5045155" y="4521318"/>
            <a:ext cx="8710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>
                <a:latin typeface="Berlin Sans FB Demi" panose="020E0802020502020306" pitchFamily="34" charset="0"/>
              </a:rPr>
              <a:t>√</a:t>
            </a:r>
            <a:endParaRPr lang="es-MX" b="1" dirty="0">
              <a:latin typeface="Berlin Sans FB Demi" panose="020E0802020502020306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5080353" y="4817090"/>
            <a:ext cx="8710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>
                <a:latin typeface="Berlin Sans FB Demi" panose="020E0802020502020306" pitchFamily="34" charset="0"/>
              </a:rPr>
              <a:t>√</a:t>
            </a:r>
            <a:endParaRPr lang="es-MX" b="1" dirty="0">
              <a:latin typeface="Berlin Sans FB Demi" panose="020E0802020502020306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5045155" y="5134373"/>
            <a:ext cx="8710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>
                <a:latin typeface="Berlin Sans FB Demi" panose="020E0802020502020306" pitchFamily="34" charset="0"/>
              </a:rPr>
              <a:t>√</a:t>
            </a:r>
            <a:endParaRPr lang="es-MX" b="1" dirty="0">
              <a:latin typeface="Berlin Sans FB Demi" panose="020E0802020502020306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5035911" y="5451656"/>
            <a:ext cx="8710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>
                <a:latin typeface="Berlin Sans FB Demi" panose="020E0802020502020306" pitchFamily="34" charset="0"/>
              </a:rPr>
              <a:t>√</a:t>
            </a:r>
            <a:endParaRPr lang="es-MX" b="1" dirty="0">
              <a:latin typeface="Berlin Sans FB Demi" panose="020E0802020502020306" pitchFamily="34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2719050" y="931341"/>
            <a:ext cx="8710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>
                <a:latin typeface="Berlin Sans FB Demi" panose="020E0802020502020306" pitchFamily="34" charset="0"/>
              </a:rPr>
              <a:t>√</a:t>
            </a:r>
            <a:endParaRPr lang="es-MX" b="1" dirty="0">
              <a:latin typeface="Berlin Sans FB Demi" panose="020E0802020502020306" pitchFamily="34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3154555" y="1252183"/>
            <a:ext cx="8710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>
                <a:latin typeface="Berlin Sans FB Demi" panose="020E0802020502020306" pitchFamily="34" charset="0"/>
              </a:rPr>
              <a:t>√</a:t>
            </a:r>
            <a:endParaRPr lang="es-MX" b="1" dirty="0">
              <a:latin typeface="Berlin Sans FB Demi" panose="020E0802020502020306" pitchFamily="34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2719050" y="1483015"/>
            <a:ext cx="8710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>
                <a:latin typeface="Berlin Sans FB Demi" panose="020E0802020502020306" pitchFamily="34" charset="0"/>
              </a:rPr>
              <a:t>√</a:t>
            </a:r>
            <a:endParaRPr lang="es-MX" b="1" dirty="0">
              <a:latin typeface="Berlin Sans FB Demi" panose="020E0802020502020306" pitchFamily="34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2719050" y="1861811"/>
            <a:ext cx="8710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>
                <a:latin typeface="Berlin Sans FB Demi" panose="020E0802020502020306" pitchFamily="34" charset="0"/>
              </a:rPr>
              <a:t>√</a:t>
            </a:r>
            <a:endParaRPr lang="es-MX" b="1" dirty="0">
              <a:latin typeface="Berlin Sans FB Demi" panose="020E0802020502020306" pitchFamily="34" charset="0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3154555" y="2182953"/>
            <a:ext cx="8710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>
                <a:latin typeface="Berlin Sans FB Demi" panose="020E0802020502020306" pitchFamily="34" charset="0"/>
              </a:rPr>
              <a:t>√</a:t>
            </a:r>
            <a:endParaRPr lang="es-MX" b="1" dirty="0">
              <a:latin typeface="Berlin Sans FB Demi" panose="020E0802020502020306" pitchFamily="34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2719050" y="2484725"/>
            <a:ext cx="8710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>
                <a:latin typeface="Berlin Sans FB Demi" panose="020E0802020502020306" pitchFamily="34" charset="0"/>
              </a:rPr>
              <a:t>√</a:t>
            </a:r>
            <a:endParaRPr lang="es-MX" b="1" dirty="0">
              <a:latin typeface="Berlin Sans FB Demi" panose="020E0802020502020306" pitchFamily="34" charset="0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2719050" y="2805867"/>
            <a:ext cx="8710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>
                <a:latin typeface="Berlin Sans FB Demi" panose="020E0802020502020306" pitchFamily="34" charset="0"/>
              </a:rPr>
              <a:t>√</a:t>
            </a:r>
            <a:endParaRPr lang="es-MX" b="1" dirty="0">
              <a:latin typeface="Berlin Sans FB Demi" panose="020E0802020502020306" pitchFamily="34" charset="0"/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3154555" y="3099902"/>
            <a:ext cx="8710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>
                <a:latin typeface="Berlin Sans FB Demi" panose="020E0802020502020306" pitchFamily="34" charset="0"/>
              </a:rPr>
              <a:t>√</a:t>
            </a:r>
            <a:endParaRPr lang="es-MX" b="1" dirty="0">
              <a:latin typeface="Berlin Sans FB Demi" panose="020E0802020502020306" pitchFamily="34" charset="0"/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2719050" y="3393937"/>
            <a:ext cx="8710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>
                <a:latin typeface="Berlin Sans FB Demi" panose="020E0802020502020306" pitchFamily="34" charset="0"/>
              </a:rPr>
              <a:t>√</a:t>
            </a:r>
            <a:endParaRPr lang="es-MX" b="1" dirty="0">
              <a:latin typeface="Berlin Sans FB Demi" panose="020E0802020502020306" pitchFamily="34" charset="0"/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4002566" y="6574807"/>
            <a:ext cx="8710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>
                <a:latin typeface="Berlin Sans FB Demi" panose="020E0802020502020306" pitchFamily="34" charset="0"/>
              </a:rPr>
              <a:t>√</a:t>
            </a:r>
            <a:endParaRPr lang="es-MX" b="1" dirty="0">
              <a:latin typeface="Berlin Sans FB Demi" panose="020E0802020502020306" pitchFamily="34" charset="0"/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4002566" y="6907681"/>
            <a:ext cx="8710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>
                <a:latin typeface="Berlin Sans FB Demi" panose="020E0802020502020306" pitchFamily="34" charset="0"/>
              </a:rPr>
              <a:t>√</a:t>
            </a:r>
            <a:endParaRPr lang="es-MX" b="1" dirty="0">
              <a:latin typeface="Berlin Sans FB Demi" panose="020E0802020502020306" pitchFamily="34" charset="0"/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4002566" y="7250585"/>
            <a:ext cx="8710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>
                <a:latin typeface="Berlin Sans FB Demi" panose="020E0802020502020306" pitchFamily="34" charset="0"/>
              </a:rPr>
              <a:t>√</a:t>
            </a:r>
            <a:endParaRPr lang="es-MX" b="1" dirty="0">
              <a:latin typeface="Berlin Sans FB Demi" panose="020E0802020502020306" pitchFamily="34" charset="0"/>
            </a:endParaRPr>
          </a:p>
        </p:txBody>
      </p:sp>
      <p:sp>
        <p:nvSpPr>
          <p:cNvPr id="19" name="Rectángulo 18"/>
          <p:cNvSpPr/>
          <p:nvPr/>
        </p:nvSpPr>
        <p:spPr>
          <a:xfrm>
            <a:off x="4002566" y="7623269"/>
            <a:ext cx="8710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>
                <a:latin typeface="Berlin Sans FB Demi" panose="020E0802020502020306" pitchFamily="34" charset="0"/>
              </a:rPr>
              <a:t>√</a:t>
            </a:r>
            <a:endParaRPr lang="es-MX" b="1" dirty="0">
              <a:latin typeface="Berlin Sans FB Demi" panose="020E0802020502020306" pitchFamily="34" charset="0"/>
            </a:endParaRPr>
          </a:p>
        </p:txBody>
      </p:sp>
      <p:sp>
        <p:nvSpPr>
          <p:cNvPr id="20" name="Rectángulo 19"/>
          <p:cNvSpPr/>
          <p:nvPr/>
        </p:nvSpPr>
        <p:spPr>
          <a:xfrm>
            <a:off x="5128481" y="8084934"/>
            <a:ext cx="8710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>
                <a:latin typeface="Berlin Sans FB Demi" panose="020E0802020502020306" pitchFamily="34" charset="0"/>
              </a:rPr>
              <a:t>√</a:t>
            </a:r>
            <a:endParaRPr lang="es-MX" b="1" dirty="0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74143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" y="-17014"/>
            <a:ext cx="6857143" cy="9142857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1178169" y="1178169"/>
            <a:ext cx="48533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smtClean="0">
                <a:latin typeface="Berlin Sans FB Demi" panose="020E0802020502020306" pitchFamily="34" charset="0"/>
              </a:rPr>
              <a:t>Jesus Elián Almanza López </a:t>
            </a:r>
            <a:endParaRPr lang="es-MX" sz="2400" dirty="0">
              <a:latin typeface="Berlin Sans FB Demi" panose="020E0802020502020306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782053" y="2474350"/>
            <a:ext cx="23822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dirty="0" smtClean="0">
                <a:latin typeface="Berlin Sans FB Demi" panose="020E0802020502020306" pitchFamily="34" charset="0"/>
              </a:rPr>
              <a:t>Siempre cumple con todas las actividades y a mostrado un gran avance en sus aprendizajes </a:t>
            </a:r>
            <a:endParaRPr lang="es-MX" sz="2000" dirty="0">
              <a:latin typeface="Berlin Sans FB Demi" panose="020E0802020502020306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3705725" y="2474350"/>
            <a:ext cx="282742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dirty="0" smtClean="0">
                <a:latin typeface="Berlin Sans FB Demi" panose="020E0802020502020306" pitchFamily="34" charset="0"/>
              </a:rPr>
              <a:t>Entrar a las clases virtuales </a:t>
            </a:r>
          </a:p>
          <a:p>
            <a:pPr algn="ctr"/>
            <a:r>
              <a:rPr lang="es-MX" sz="2000" dirty="0" smtClean="0">
                <a:latin typeface="Berlin Sans FB Demi" panose="020E0802020502020306" pitchFamily="34" charset="0"/>
              </a:rPr>
              <a:t>Enviar las evidencias de trabajo como se piden </a:t>
            </a:r>
            <a:endParaRPr lang="es-MX" sz="2000" dirty="0">
              <a:latin typeface="Berlin Sans FB Demi" panose="020E0802020502020306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1178167" y="5033066"/>
            <a:ext cx="52929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dirty="0" smtClean="0">
                <a:latin typeface="Berlin Sans FB Demi" panose="020E0802020502020306" pitchFamily="34" charset="0"/>
              </a:rPr>
              <a:t>Hacer el esfuerzo por entrar a las clases virtuales para poder emitir una evaluación completa de su avance </a:t>
            </a:r>
            <a:endParaRPr lang="es-MX" sz="2000" dirty="0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94769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" y="571"/>
            <a:ext cx="6857143" cy="9142857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5045155" y="4521318"/>
            <a:ext cx="8710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>
                <a:latin typeface="Berlin Sans FB Demi" panose="020E0802020502020306" pitchFamily="34" charset="0"/>
              </a:rPr>
              <a:t>√</a:t>
            </a:r>
            <a:endParaRPr lang="es-MX" b="1" dirty="0">
              <a:latin typeface="Berlin Sans FB Demi" panose="020E0802020502020306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5080353" y="4817090"/>
            <a:ext cx="8710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>
                <a:latin typeface="Berlin Sans FB Demi" panose="020E0802020502020306" pitchFamily="34" charset="0"/>
              </a:rPr>
              <a:t>√</a:t>
            </a:r>
            <a:endParaRPr lang="es-MX" b="1" dirty="0">
              <a:latin typeface="Berlin Sans FB Demi" panose="020E0802020502020306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5045155" y="5134373"/>
            <a:ext cx="8710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>
                <a:latin typeface="Berlin Sans FB Demi" panose="020E0802020502020306" pitchFamily="34" charset="0"/>
              </a:rPr>
              <a:t>√</a:t>
            </a:r>
            <a:endParaRPr lang="es-MX" b="1" dirty="0">
              <a:latin typeface="Berlin Sans FB Demi" panose="020E0802020502020306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5035911" y="5451656"/>
            <a:ext cx="8710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>
                <a:latin typeface="Berlin Sans FB Demi" panose="020E0802020502020306" pitchFamily="34" charset="0"/>
              </a:rPr>
              <a:t>√</a:t>
            </a:r>
            <a:endParaRPr lang="es-MX" b="1" dirty="0">
              <a:latin typeface="Berlin Sans FB Demi" panose="020E0802020502020306" pitchFamily="34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3166587" y="931041"/>
            <a:ext cx="8710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>
                <a:latin typeface="Berlin Sans FB Demi" panose="020E0802020502020306" pitchFamily="34" charset="0"/>
              </a:rPr>
              <a:t>√</a:t>
            </a:r>
            <a:endParaRPr lang="es-MX" b="1" dirty="0">
              <a:latin typeface="Berlin Sans FB Demi" panose="020E0802020502020306" pitchFamily="34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3154555" y="1252183"/>
            <a:ext cx="8710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>
                <a:latin typeface="Berlin Sans FB Demi" panose="020E0802020502020306" pitchFamily="34" charset="0"/>
              </a:rPr>
              <a:t>√</a:t>
            </a:r>
            <a:endParaRPr lang="es-MX" b="1" dirty="0">
              <a:latin typeface="Berlin Sans FB Demi" panose="020E0802020502020306" pitchFamily="34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3166587" y="1554851"/>
            <a:ext cx="8710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>
                <a:latin typeface="Berlin Sans FB Demi" panose="020E0802020502020306" pitchFamily="34" charset="0"/>
              </a:rPr>
              <a:t>√</a:t>
            </a:r>
            <a:endParaRPr lang="es-MX" b="1" dirty="0">
              <a:latin typeface="Berlin Sans FB Demi" panose="020E0802020502020306" pitchFamily="34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2719050" y="1861811"/>
            <a:ext cx="8710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>
                <a:latin typeface="Berlin Sans FB Demi" panose="020E0802020502020306" pitchFamily="34" charset="0"/>
              </a:rPr>
              <a:t>√</a:t>
            </a:r>
            <a:endParaRPr lang="es-MX" b="1" dirty="0">
              <a:latin typeface="Berlin Sans FB Demi" panose="020E0802020502020306" pitchFamily="34" charset="0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3154555" y="2182953"/>
            <a:ext cx="8710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>
                <a:latin typeface="Berlin Sans FB Demi" panose="020E0802020502020306" pitchFamily="34" charset="0"/>
              </a:rPr>
              <a:t>√</a:t>
            </a:r>
            <a:endParaRPr lang="es-MX" b="1" dirty="0">
              <a:latin typeface="Berlin Sans FB Demi" panose="020E0802020502020306" pitchFamily="34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2719050" y="2484725"/>
            <a:ext cx="8710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>
                <a:latin typeface="Berlin Sans FB Demi" panose="020E0802020502020306" pitchFamily="34" charset="0"/>
              </a:rPr>
              <a:t>√</a:t>
            </a:r>
            <a:endParaRPr lang="es-MX" b="1" dirty="0">
              <a:latin typeface="Berlin Sans FB Demi" panose="020E0802020502020306" pitchFamily="34" charset="0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3166587" y="2794790"/>
            <a:ext cx="8710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>
                <a:latin typeface="Berlin Sans FB Demi" panose="020E0802020502020306" pitchFamily="34" charset="0"/>
              </a:rPr>
              <a:t>√</a:t>
            </a:r>
            <a:endParaRPr lang="es-MX" b="1" dirty="0">
              <a:latin typeface="Berlin Sans FB Demi" panose="020E0802020502020306" pitchFamily="34" charset="0"/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3154555" y="3099902"/>
            <a:ext cx="8710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>
                <a:latin typeface="Berlin Sans FB Demi" panose="020E0802020502020306" pitchFamily="34" charset="0"/>
              </a:rPr>
              <a:t>√</a:t>
            </a:r>
            <a:endParaRPr lang="es-MX" b="1" dirty="0">
              <a:latin typeface="Berlin Sans FB Demi" panose="020E0802020502020306" pitchFamily="34" charset="0"/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2719050" y="3393937"/>
            <a:ext cx="8710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>
                <a:latin typeface="Berlin Sans FB Demi" panose="020E0802020502020306" pitchFamily="34" charset="0"/>
              </a:rPr>
              <a:t>√</a:t>
            </a:r>
            <a:endParaRPr lang="es-MX" b="1" dirty="0">
              <a:latin typeface="Berlin Sans FB Demi" panose="020E0802020502020306" pitchFamily="34" charset="0"/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4002566" y="6574807"/>
            <a:ext cx="8710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>
                <a:latin typeface="Berlin Sans FB Demi" panose="020E0802020502020306" pitchFamily="34" charset="0"/>
              </a:rPr>
              <a:t>√</a:t>
            </a:r>
            <a:endParaRPr lang="es-MX" b="1" dirty="0">
              <a:latin typeface="Berlin Sans FB Demi" panose="020E0802020502020306" pitchFamily="34" charset="0"/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4002566" y="6907681"/>
            <a:ext cx="8710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>
                <a:latin typeface="Berlin Sans FB Demi" panose="020E0802020502020306" pitchFamily="34" charset="0"/>
              </a:rPr>
              <a:t>√</a:t>
            </a:r>
            <a:endParaRPr lang="es-MX" b="1" dirty="0">
              <a:latin typeface="Berlin Sans FB Demi" panose="020E0802020502020306" pitchFamily="34" charset="0"/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4002566" y="7250585"/>
            <a:ext cx="8710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>
                <a:latin typeface="Berlin Sans FB Demi" panose="020E0802020502020306" pitchFamily="34" charset="0"/>
              </a:rPr>
              <a:t>√</a:t>
            </a:r>
            <a:endParaRPr lang="es-MX" b="1" dirty="0">
              <a:latin typeface="Berlin Sans FB Demi" panose="020E0802020502020306" pitchFamily="34" charset="0"/>
            </a:endParaRPr>
          </a:p>
        </p:txBody>
      </p:sp>
      <p:sp>
        <p:nvSpPr>
          <p:cNvPr id="19" name="Rectángulo 18"/>
          <p:cNvSpPr/>
          <p:nvPr/>
        </p:nvSpPr>
        <p:spPr>
          <a:xfrm>
            <a:off x="4002566" y="7623269"/>
            <a:ext cx="8710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>
                <a:latin typeface="Berlin Sans FB Demi" panose="020E0802020502020306" pitchFamily="34" charset="0"/>
              </a:rPr>
              <a:t>√</a:t>
            </a:r>
            <a:endParaRPr lang="es-MX" b="1" dirty="0">
              <a:latin typeface="Berlin Sans FB Demi" panose="020E0802020502020306" pitchFamily="34" charset="0"/>
            </a:endParaRPr>
          </a:p>
        </p:txBody>
      </p:sp>
      <p:sp>
        <p:nvSpPr>
          <p:cNvPr id="20" name="Rectángulo 19"/>
          <p:cNvSpPr/>
          <p:nvPr/>
        </p:nvSpPr>
        <p:spPr>
          <a:xfrm>
            <a:off x="5128481" y="8084934"/>
            <a:ext cx="8710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>
                <a:latin typeface="Berlin Sans FB Demi" panose="020E0802020502020306" pitchFamily="34" charset="0"/>
              </a:rPr>
              <a:t>√</a:t>
            </a:r>
            <a:endParaRPr lang="es-MX" b="1" dirty="0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21116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" y="-17014"/>
            <a:ext cx="6857143" cy="9142857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1178169" y="1178169"/>
            <a:ext cx="48533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smtClean="0">
                <a:latin typeface="Berlin Sans FB Demi" panose="020E0802020502020306" pitchFamily="34" charset="0"/>
              </a:rPr>
              <a:t>Melany Mariel Gutiérrez Solano </a:t>
            </a:r>
            <a:endParaRPr lang="es-MX" sz="2400" dirty="0">
              <a:latin typeface="Berlin Sans FB Demi" panose="020E0802020502020306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541421" y="2474350"/>
            <a:ext cx="28398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dirty="0" smtClean="0">
                <a:latin typeface="Berlin Sans FB Demi" panose="020E0802020502020306" pitchFamily="34" charset="0"/>
              </a:rPr>
              <a:t>Es una alumna cumplida, se han notado grandes avances en su escritura y en el reconocimiento de los números </a:t>
            </a:r>
            <a:endParaRPr lang="es-MX" sz="2000" dirty="0">
              <a:latin typeface="Berlin Sans FB Demi" panose="020E0802020502020306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3705725" y="2474350"/>
            <a:ext cx="282742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dirty="0" smtClean="0">
                <a:latin typeface="Berlin Sans FB Demi" panose="020E0802020502020306" pitchFamily="34" charset="0"/>
              </a:rPr>
              <a:t>Entrar a las clases virtuales </a:t>
            </a:r>
          </a:p>
          <a:p>
            <a:pPr algn="ctr"/>
            <a:r>
              <a:rPr lang="es-MX" sz="2000" dirty="0" smtClean="0">
                <a:latin typeface="Berlin Sans FB Demi" panose="020E0802020502020306" pitchFamily="34" charset="0"/>
              </a:rPr>
              <a:t>Enviar los videos que se piden para conocer como se expresa y lo que ha aprendido </a:t>
            </a:r>
            <a:endParaRPr lang="es-MX" sz="2400" dirty="0">
              <a:latin typeface="Berlin Sans FB Demi" panose="020E0802020502020306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1178167" y="5033066"/>
            <a:ext cx="52929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dirty="0" smtClean="0">
                <a:latin typeface="Berlin Sans FB Demi" panose="020E0802020502020306" pitchFamily="34" charset="0"/>
              </a:rPr>
              <a:t>Entrar de manera constante a las clases virtuales y sus padres le dan la oportunidad de expresarse por si misma </a:t>
            </a:r>
            <a:endParaRPr lang="es-MX" sz="2000" dirty="0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57769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" y="571"/>
            <a:ext cx="6857143" cy="9142857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5045155" y="4521318"/>
            <a:ext cx="8710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>
                <a:latin typeface="Berlin Sans FB Demi" panose="020E0802020502020306" pitchFamily="34" charset="0"/>
              </a:rPr>
              <a:t>√</a:t>
            </a:r>
            <a:endParaRPr lang="es-MX" b="1" dirty="0">
              <a:latin typeface="Berlin Sans FB Demi" panose="020E0802020502020306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5693961" y="4817090"/>
            <a:ext cx="8710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>
                <a:latin typeface="Berlin Sans FB Demi" panose="020E0802020502020306" pitchFamily="34" charset="0"/>
              </a:rPr>
              <a:t>√</a:t>
            </a:r>
            <a:endParaRPr lang="es-MX" b="1" dirty="0">
              <a:latin typeface="Berlin Sans FB Demi" panose="020E0802020502020306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5682834" y="5134373"/>
            <a:ext cx="8710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>
                <a:latin typeface="Berlin Sans FB Demi" panose="020E0802020502020306" pitchFamily="34" charset="0"/>
              </a:rPr>
              <a:t>√</a:t>
            </a:r>
            <a:endParaRPr lang="es-MX" b="1" dirty="0">
              <a:latin typeface="Berlin Sans FB Demi" panose="020E0802020502020306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5035911" y="5451656"/>
            <a:ext cx="8710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>
                <a:latin typeface="Berlin Sans FB Demi" panose="020E0802020502020306" pitchFamily="34" charset="0"/>
              </a:rPr>
              <a:t>√</a:t>
            </a:r>
            <a:endParaRPr lang="es-MX" b="1" dirty="0">
              <a:latin typeface="Berlin Sans FB Demi" panose="020E0802020502020306" pitchFamily="34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3200316" y="931341"/>
            <a:ext cx="8710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>
                <a:latin typeface="Berlin Sans FB Demi" panose="020E0802020502020306" pitchFamily="34" charset="0"/>
              </a:rPr>
              <a:t>√</a:t>
            </a:r>
            <a:endParaRPr lang="es-MX" b="1" dirty="0">
              <a:latin typeface="Berlin Sans FB Demi" panose="020E0802020502020306" pitchFamily="34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3154555" y="1252183"/>
            <a:ext cx="8710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>
                <a:latin typeface="Berlin Sans FB Demi" panose="020E0802020502020306" pitchFamily="34" charset="0"/>
              </a:rPr>
              <a:t>√</a:t>
            </a:r>
            <a:endParaRPr lang="es-MX" b="1" dirty="0">
              <a:latin typeface="Berlin Sans FB Demi" panose="020E0802020502020306" pitchFamily="34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3176256" y="1543175"/>
            <a:ext cx="8710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>
                <a:latin typeface="Berlin Sans FB Demi" panose="020E0802020502020306" pitchFamily="34" charset="0"/>
              </a:rPr>
              <a:t>√</a:t>
            </a:r>
            <a:endParaRPr lang="es-MX" b="1" dirty="0">
              <a:latin typeface="Berlin Sans FB Demi" panose="020E0802020502020306" pitchFamily="34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2719050" y="1861811"/>
            <a:ext cx="8710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>
                <a:latin typeface="Berlin Sans FB Demi" panose="020E0802020502020306" pitchFamily="34" charset="0"/>
              </a:rPr>
              <a:t>√</a:t>
            </a:r>
            <a:endParaRPr lang="es-MX" b="1" dirty="0">
              <a:latin typeface="Berlin Sans FB Demi" panose="020E0802020502020306" pitchFamily="34" charset="0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3154555" y="2182953"/>
            <a:ext cx="8710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>
                <a:latin typeface="Berlin Sans FB Demi" panose="020E0802020502020306" pitchFamily="34" charset="0"/>
              </a:rPr>
              <a:t>√</a:t>
            </a:r>
            <a:endParaRPr lang="es-MX" b="1" dirty="0">
              <a:latin typeface="Berlin Sans FB Demi" panose="020E0802020502020306" pitchFamily="34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2719050" y="2484725"/>
            <a:ext cx="8710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>
                <a:latin typeface="Berlin Sans FB Demi" panose="020E0802020502020306" pitchFamily="34" charset="0"/>
              </a:rPr>
              <a:t>√</a:t>
            </a:r>
            <a:endParaRPr lang="es-MX" b="1" dirty="0">
              <a:latin typeface="Berlin Sans FB Demi" panose="020E0802020502020306" pitchFamily="34" charset="0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3176246" y="2793835"/>
            <a:ext cx="8710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>
                <a:latin typeface="Berlin Sans FB Demi" panose="020E0802020502020306" pitchFamily="34" charset="0"/>
              </a:rPr>
              <a:t>√</a:t>
            </a:r>
            <a:endParaRPr lang="es-MX" b="1" dirty="0">
              <a:latin typeface="Berlin Sans FB Demi" panose="020E0802020502020306" pitchFamily="34" charset="0"/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3154555" y="3099902"/>
            <a:ext cx="8710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>
                <a:latin typeface="Berlin Sans FB Demi" panose="020E0802020502020306" pitchFamily="34" charset="0"/>
              </a:rPr>
              <a:t>√</a:t>
            </a:r>
            <a:endParaRPr lang="es-MX" b="1" dirty="0">
              <a:latin typeface="Berlin Sans FB Demi" panose="020E0802020502020306" pitchFamily="34" charset="0"/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2719050" y="3393937"/>
            <a:ext cx="8710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>
                <a:latin typeface="Berlin Sans FB Demi" panose="020E0802020502020306" pitchFamily="34" charset="0"/>
              </a:rPr>
              <a:t>√</a:t>
            </a:r>
            <a:endParaRPr lang="es-MX" b="1" dirty="0">
              <a:latin typeface="Berlin Sans FB Demi" panose="020E0802020502020306" pitchFamily="34" charset="0"/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4002566" y="6574807"/>
            <a:ext cx="8710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>
                <a:latin typeface="Berlin Sans FB Demi" panose="020E0802020502020306" pitchFamily="34" charset="0"/>
              </a:rPr>
              <a:t>√</a:t>
            </a:r>
            <a:endParaRPr lang="es-MX" b="1" dirty="0">
              <a:latin typeface="Berlin Sans FB Demi" panose="020E0802020502020306" pitchFamily="34" charset="0"/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4002566" y="6907681"/>
            <a:ext cx="8710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>
                <a:latin typeface="Berlin Sans FB Demi" panose="020E0802020502020306" pitchFamily="34" charset="0"/>
              </a:rPr>
              <a:t>√</a:t>
            </a:r>
            <a:endParaRPr lang="es-MX" b="1" dirty="0">
              <a:latin typeface="Berlin Sans FB Demi" panose="020E0802020502020306" pitchFamily="34" charset="0"/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4002566" y="7250585"/>
            <a:ext cx="8710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>
                <a:latin typeface="Berlin Sans FB Demi" panose="020E0802020502020306" pitchFamily="34" charset="0"/>
              </a:rPr>
              <a:t>√</a:t>
            </a:r>
            <a:endParaRPr lang="es-MX" b="1" dirty="0">
              <a:latin typeface="Berlin Sans FB Demi" panose="020E0802020502020306" pitchFamily="34" charset="0"/>
            </a:endParaRPr>
          </a:p>
        </p:txBody>
      </p:sp>
      <p:sp>
        <p:nvSpPr>
          <p:cNvPr id="19" name="Rectángulo 18"/>
          <p:cNvSpPr/>
          <p:nvPr/>
        </p:nvSpPr>
        <p:spPr>
          <a:xfrm>
            <a:off x="4002566" y="7623269"/>
            <a:ext cx="8710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>
                <a:latin typeface="Berlin Sans FB Demi" panose="020E0802020502020306" pitchFamily="34" charset="0"/>
              </a:rPr>
              <a:t>√</a:t>
            </a:r>
            <a:endParaRPr lang="es-MX" b="1" dirty="0">
              <a:latin typeface="Berlin Sans FB Demi" panose="020E0802020502020306" pitchFamily="34" charset="0"/>
            </a:endParaRPr>
          </a:p>
        </p:txBody>
      </p:sp>
      <p:sp>
        <p:nvSpPr>
          <p:cNvPr id="20" name="Rectángulo 19"/>
          <p:cNvSpPr/>
          <p:nvPr/>
        </p:nvSpPr>
        <p:spPr>
          <a:xfrm>
            <a:off x="5128481" y="8084934"/>
            <a:ext cx="8710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>
                <a:latin typeface="Berlin Sans FB Demi" panose="020E0802020502020306" pitchFamily="34" charset="0"/>
              </a:rPr>
              <a:t>√</a:t>
            </a:r>
            <a:endParaRPr lang="es-MX" b="1" dirty="0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28434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" y="-17014"/>
            <a:ext cx="6857143" cy="9142857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1178168" y="1178169"/>
            <a:ext cx="52929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>
                <a:latin typeface="Berlin Sans FB Demi" panose="020E0802020502020306" pitchFamily="34" charset="0"/>
              </a:rPr>
              <a:t>Victoria Naomi Camarillo Escobedo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794085" y="2738228"/>
            <a:ext cx="23822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dirty="0" smtClean="0">
                <a:latin typeface="Berlin Sans FB Demi" panose="020E0802020502020306" pitchFamily="34" charset="0"/>
              </a:rPr>
              <a:t>Tiene mucha constancia en el envió de las actividades diarias </a:t>
            </a:r>
            <a:endParaRPr lang="es-MX" sz="2000" dirty="0">
              <a:latin typeface="Berlin Sans FB Demi" panose="020E0802020502020306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3643714" y="2892115"/>
            <a:ext cx="28274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dirty="0" smtClean="0">
                <a:latin typeface="Berlin Sans FB Demi" panose="020E0802020502020306" pitchFamily="34" charset="0"/>
              </a:rPr>
              <a:t>Entrar a las clases virtuales para poder conocer sus avances</a:t>
            </a:r>
            <a:endParaRPr lang="es-MX" sz="2000" dirty="0">
              <a:latin typeface="Berlin Sans FB Demi" panose="020E0802020502020306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1178167" y="5033066"/>
            <a:ext cx="52929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dirty="0" smtClean="0">
                <a:latin typeface="Berlin Sans FB Demi" panose="020E0802020502020306" pitchFamily="34" charset="0"/>
              </a:rPr>
              <a:t>Tener mas disposición para entrar a las clases virtuales </a:t>
            </a:r>
            <a:endParaRPr lang="es-MX" sz="2000" dirty="0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66275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" y="571"/>
            <a:ext cx="6857143" cy="9142857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5045155" y="4521318"/>
            <a:ext cx="8710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>
                <a:latin typeface="Berlin Sans FB Demi" panose="020E0802020502020306" pitchFamily="34" charset="0"/>
              </a:rPr>
              <a:t>√</a:t>
            </a:r>
            <a:endParaRPr lang="es-MX" b="1" dirty="0">
              <a:latin typeface="Berlin Sans FB Demi" panose="020E0802020502020306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5080353" y="4817090"/>
            <a:ext cx="8710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>
                <a:latin typeface="Berlin Sans FB Demi" panose="020E0802020502020306" pitchFamily="34" charset="0"/>
              </a:rPr>
              <a:t>√</a:t>
            </a:r>
            <a:endParaRPr lang="es-MX" b="1" dirty="0">
              <a:latin typeface="Berlin Sans FB Demi" panose="020E0802020502020306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5045155" y="5134373"/>
            <a:ext cx="8710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>
                <a:latin typeface="Berlin Sans FB Demi" panose="020E0802020502020306" pitchFamily="34" charset="0"/>
              </a:rPr>
              <a:t>√</a:t>
            </a:r>
            <a:endParaRPr lang="es-MX" b="1" dirty="0">
              <a:latin typeface="Berlin Sans FB Demi" panose="020E0802020502020306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5035911" y="5451656"/>
            <a:ext cx="8710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>
                <a:latin typeface="Berlin Sans FB Demi" panose="020E0802020502020306" pitchFamily="34" charset="0"/>
              </a:rPr>
              <a:t>√</a:t>
            </a:r>
            <a:endParaRPr lang="es-MX" b="1" dirty="0">
              <a:latin typeface="Berlin Sans FB Demi" panose="020E0802020502020306" pitchFamily="34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3633452" y="931341"/>
            <a:ext cx="8710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>
                <a:latin typeface="Berlin Sans FB Demi" panose="020E0802020502020306" pitchFamily="34" charset="0"/>
              </a:rPr>
              <a:t>√</a:t>
            </a:r>
            <a:endParaRPr lang="es-MX" b="1" dirty="0">
              <a:latin typeface="Berlin Sans FB Demi" panose="020E0802020502020306" pitchFamily="34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3154555" y="1252183"/>
            <a:ext cx="8710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>
                <a:latin typeface="Berlin Sans FB Demi" panose="020E0802020502020306" pitchFamily="34" charset="0"/>
              </a:rPr>
              <a:t>√</a:t>
            </a:r>
            <a:endParaRPr lang="es-MX" b="1" dirty="0">
              <a:latin typeface="Berlin Sans FB Demi" panose="020E0802020502020306" pitchFamily="34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3176260" y="1555207"/>
            <a:ext cx="8710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>
                <a:latin typeface="Berlin Sans FB Demi" panose="020E0802020502020306" pitchFamily="34" charset="0"/>
              </a:rPr>
              <a:t>√</a:t>
            </a:r>
            <a:endParaRPr lang="es-MX" b="1" dirty="0">
              <a:latin typeface="Berlin Sans FB Demi" panose="020E0802020502020306" pitchFamily="34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2719050" y="1861811"/>
            <a:ext cx="8710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>
                <a:latin typeface="Berlin Sans FB Demi" panose="020E0802020502020306" pitchFamily="34" charset="0"/>
              </a:rPr>
              <a:t>√</a:t>
            </a:r>
            <a:endParaRPr lang="es-MX" b="1" dirty="0">
              <a:latin typeface="Berlin Sans FB Demi" panose="020E0802020502020306" pitchFamily="34" charset="0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3154555" y="2182953"/>
            <a:ext cx="8710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>
                <a:latin typeface="Berlin Sans FB Demi" panose="020E0802020502020306" pitchFamily="34" charset="0"/>
              </a:rPr>
              <a:t>√</a:t>
            </a:r>
            <a:endParaRPr lang="es-MX" b="1" dirty="0">
              <a:latin typeface="Berlin Sans FB Demi" panose="020E0802020502020306" pitchFamily="34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2719050" y="2484725"/>
            <a:ext cx="8710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>
                <a:latin typeface="Berlin Sans FB Demi" panose="020E0802020502020306" pitchFamily="34" charset="0"/>
              </a:rPr>
              <a:t>√</a:t>
            </a:r>
            <a:endParaRPr lang="es-MX" b="1" dirty="0">
              <a:latin typeface="Berlin Sans FB Demi" panose="020E0802020502020306" pitchFamily="34" charset="0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2719050" y="2805867"/>
            <a:ext cx="8710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>
                <a:latin typeface="Berlin Sans FB Demi" panose="020E0802020502020306" pitchFamily="34" charset="0"/>
              </a:rPr>
              <a:t>√</a:t>
            </a:r>
            <a:endParaRPr lang="es-MX" b="1" dirty="0">
              <a:latin typeface="Berlin Sans FB Demi" panose="020E0802020502020306" pitchFamily="34" charset="0"/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3154555" y="3099902"/>
            <a:ext cx="8710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>
                <a:latin typeface="Berlin Sans FB Demi" panose="020E0802020502020306" pitchFamily="34" charset="0"/>
              </a:rPr>
              <a:t>√</a:t>
            </a:r>
            <a:endParaRPr lang="es-MX" b="1" dirty="0">
              <a:latin typeface="Berlin Sans FB Demi" panose="020E0802020502020306" pitchFamily="34" charset="0"/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2719050" y="3393937"/>
            <a:ext cx="8710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>
                <a:latin typeface="Berlin Sans FB Demi" panose="020E0802020502020306" pitchFamily="34" charset="0"/>
              </a:rPr>
              <a:t>√</a:t>
            </a:r>
            <a:endParaRPr lang="es-MX" b="1" dirty="0">
              <a:latin typeface="Berlin Sans FB Demi" panose="020E0802020502020306" pitchFamily="34" charset="0"/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4002566" y="6574807"/>
            <a:ext cx="8710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>
                <a:latin typeface="Berlin Sans FB Demi" panose="020E0802020502020306" pitchFamily="34" charset="0"/>
              </a:rPr>
              <a:t>√</a:t>
            </a:r>
            <a:endParaRPr lang="es-MX" b="1" dirty="0">
              <a:latin typeface="Berlin Sans FB Demi" panose="020E0802020502020306" pitchFamily="34" charset="0"/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4002566" y="6907681"/>
            <a:ext cx="8710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>
                <a:latin typeface="Berlin Sans FB Demi" panose="020E0802020502020306" pitchFamily="34" charset="0"/>
              </a:rPr>
              <a:t>√</a:t>
            </a:r>
            <a:endParaRPr lang="es-MX" b="1" dirty="0">
              <a:latin typeface="Berlin Sans FB Demi" panose="020E0802020502020306" pitchFamily="34" charset="0"/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4002566" y="7250585"/>
            <a:ext cx="8710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>
                <a:latin typeface="Berlin Sans FB Demi" panose="020E0802020502020306" pitchFamily="34" charset="0"/>
              </a:rPr>
              <a:t>√</a:t>
            </a:r>
            <a:endParaRPr lang="es-MX" b="1" dirty="0">
              <a:latin typeface="Berlin Sans FB Demi" panose="020E0802020502020306" pitchFamily="34" charset="0"/>
            </a:endParaRPr>
          </a:p>
        </p:txBody>
      </p:sp>
      <p:sp>
        <p:nvSpPr>
          <p:cNvPr id="19" name="Rectángulo 18"/>
          <p:cNvSpPr/>
          <p:nvPr/>
        </p:nvSpPr>
        <p:spPr>
          <a:xfrm>
            <a:off x="4002566" y="7623269"/>
            <a:ext cx="8710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>
                <a:latin typeface="Berlin Sans FB Demi" panose="020E0802020502020306" pitchFamily="34" charset="0"/>
              </a:rPr>
              <a:t>√</a:t>
            </a:r>
            <a:endParaRPr lang="es-MX" b="1" dirty="0">
              <a:latin typeface="Berlin Sans FB Demi" panose="020E0802020502020306" pitchFamily="34" charset="0"/>
            </a:endParaRPr>
          </a:p>
        </p:txBody>
      </p:sp>
      <p:sp>
        <p:nvSpPr>
          <p:cNvPr id="20" name="Rectángulo 19"/>
          <p:cNvSpPr/>
          <p:nvPr/>
        </p:nvSpPr>
        <p:spPr>
          <a:xfrm>
            <a:off x="5128481" y="8084934"/>
            <a:ext cx="8710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>
                <a:latin typeface="Berlin Sans FB Demi" panose="020E0802020502020306" pitchFamily="34" charset="0"/>
              </a:rPr>
              <a:t>√</a:t>
            </a:r>
            <a:endParaRPr lang="es-MX" b="1" dirty="0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89738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" y="-17014"/>
            <a:ext cx="6857143" cy="9142857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1178169" y="1178169"/>
            <a:ext cx="48533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smtClean="0">
                <a:latin typeface="Berlin Sans FB Demi" panose="020E0802020502020306" pitchFamily="34" charset="0"/>
              </a:rPr>
              <a:t>Guillermo del Bosque López  </a:t>
            </a:r>
            <a:endParaRPr lang="es-MX" sz="2400" dirty="0">
              <a:latin typeface="Berlin Sans FB Demi" panose="020E0802020502020306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691634" y="2600371"/>
            <a:ext cx="26799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>
                <a:latin typeface="Berlin Sans FB Demi" panose="020E0802020502020306" pitchFamily="34" charset="0"/>
              </a:rPr>
              <a:t>Es un alumno muy cumplido, participa mucho en clase, se han notado grandes avances, se expresa con facilidad.  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3733868" y="3154369"/>
            <a:ext cx="27614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>
                <a:latin typeface="Berlin Sans FB Demi" panose="020E0802020502020306" pitchFamily="34" charset="0"/>
              </a:rPr>
              <a:t>Enviar las actividades de manera continua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1229997" y="5315235"/>
            <a:ext cx="52532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>
                <a:latin typeface="Berlin Sans FB Demi" panose="020E0802020502020306" pitchFamily="34" charset="0"/>
              </a:rPr>
              <a:t>Plantearle las actividades de manera mas divertida para que no le cueste trabajo realizarlas  </a:t>
            </a:r>
          </a:p>
        </p:txBody>
      </p:sp>
    </p:spTree>
    <p:extLst>
      <p:ext uri="{BB962C8B-B14F-4D97-AF65-F5344CB8AC3E}">
        <p14:creationId xmlns:p14="http://schemas.microsoft.com/office/powerpoint/2010/main" val="3226609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" y="-17014"/>
            <a:ext cx="6857143" cy="9142857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1178168" y="1178169"/>
            <a:ext cx="52929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>
                <a:latin typeface="Berlin Sans FB Demi" panose="020E0802020502020306" pitchFamily="34" charset="0"/>
              </a:rPr>
              <a:t> </a:t>
            </a:r>
            <a:r>
              <a:rPr lang="es-MX" sz="2400" dirty="0" err="1">
                <a:latin typeface="Berlin Sans FB Demi" panose="020E0802020502020306" pitchFamily="34" charset="0"/>
              </a:rPr>
              <a:t>Naima</a:t>
            </a:r>
            <a:r>
              <a:rPr lang="es-MX" sz="2400" dirty="0">
                <a:latin typeface="Berlin Sans FB Demi" panose="020E0802020502020306" pitchFamily="34" charset="0"/>
              </a:rPr>
              <a:t> Guadalupe Ibarra Jasso 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782053" y="2474350"/>
            <a:ext cx="23822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dirty="0" smtClean="0">
                <a:latin typeface="Berlin Sans FB Demi" panose="020E0802020502020306" pitchFamily="34" charset="0"/>
              </a:rPr>
              <a:t>Es muy responsable, envía sus actividades de manera continua y siempre entra a las clases virtuales </a:t>
            </a:r>
            <a:endParaRPr lang="es-MX" sz="2000" dirty="0">
              <a:latin typeface="Berlin Sans FB Demi" panose="020E0802020502020306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3643714" y="2936014"/>
            <a:ext cx="28274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dirty="0" smtClean="0">
                <a:latin typeface="Berlin Sans FB Demi" panose="020E0802020502020306" pitchFamily="34" charset="0"/>
              </a:rPr>
              <a:t>Adquirir mayor seguridad para expresarse por si sola </a:t>
            </a:r>
            <a:endParaRPr lang="es-MX" sz="2000" dirty="0">
              <a:latin typeface="Berlin Sans FB Demi" panose="020E0802020502020306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1178167" y="5033066"/>
            <a:ext cx="52929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dirty="0" smtClean="0">
                <a:latin typeface="Berlin Sans FB Demi" panose="020E0802020502020306" pitchFamily="34" charset="0"/>
              </a:rPr>
              <a:t>Enviar las evidencias de trabajo como se piden </a:t>
            </a:r>
            <a:endParaRPr lang="es-MX" sz="2000" dirty="0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38045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" y="571"/>
            <a:ext cx="6857143" cy="9142857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5045155" y="4521318"/>
            <a:ext cx="8710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>
                <a:latin typeface="Berlin Sans FB Demi" panose="020E0802020502020306" pitchFamily="34" charset="0"/>
              </a:rPr>
              <a:t>√</a:t>
            </a:r>
            <a:endParaRPr lang="es-MX" b="1" dirty="0">
              <a:latin typeface="Berlin Sans FB Demi" panose="020E0802020502020306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5080353" y="4817090"/>
            <a:ext cx="8710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>
                <a:latin typeface="Berlin Sans FB Demi" panose="020E0802020502020306" pitchFamily="34" charset="0"/>
              </a:rPr>
              <a:t>√</a:t>
            </a:r>
            <a:endParaRPr lang="es-MX" b="1" dirty="0">
              <a:latin typeface="Berlin Sans FB Demi" panose="020E0802020502020306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5045155" y="5134373"/>
            <a:ext cx="8710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>
                <a:latin typeface="Berlin Sans FB Demi" panose="020E0802020502020306" pitchFamily="34" charset="0"/>
              </a:rPr>
              <a:t>√</a:t>
            </a:r>
            <a:endParaRPr lang="es-MX" b="1" dirty="0">
              <a:latin typeface="Berlin Sans FB Demi" panose="020E0802020502020306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5035911" y="5451656"/>
            <a:ext cx="8710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>
                <a:latin typeface="Berlin Sans FB Demi" panose="020E0802020502020306" pitchFamily="34" charset="0"/>
              </a:rPr>
              <a:t>√</a:t>
            </a:r>
            <a:endParaRPr lang="es-MX" b="1" dirty="0">
              <a:latin typeface="Berlin Sans FB Demi" panose="020E0802020502020306" pitchFamily="34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2719050" y="931341"/>
            <a:ext cx="8710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>
                <a:latin typeface="Berlin Sans FB Demi" panose="020E0802020502020306" pitchFamily="34" charset="0"/>
              </a:rPr>
              <a:t>√</a:t>
            </a:r>
            <a:endParaRPr lang="es-MX" b="1" dirty="0">
              <a:latin typeface="Berlin Sans FB Demi" panose="020E0802020502020306" pitchFamily="34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3154555" y="1252183"/>
            <a:ext cx="8710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>
                <a:latin typeface="Berlin Sans FB Demi" panose="020E0802020502020306" pitchFamily="34" charset="0"/>
              </a:rPr>
              <a:t>√</a:t>
            </a:r>
            <a:endParaRPr lang="es-MX" b="1" dirty="0">
              <a:latin typeface="Berlin Sans FB Demi" panose="020E0802020502020306" pitchFamily="34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2719050" y="1483015"/>
            <a:ext cx="8710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>
                <a:latin typeface="Berlin Sans FB Demi" panose="020E0802020502020306" pitchFamily="34" charset="0"/>
              </a:rPr>
              <a:t>√</a:t>
            </a:r>
            <a:endParaRPr lang="es-MX" b="1" dirty="0">
              <a:latin typeface="Berlin Sans FB Demi" panose="020E0802020502020306" pitchFamily="34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2719050" y="1861811"/>
            <a:ext cx="8710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>
                <a:latin typeface="Berlin Sans FB Demi" panose="020E0802020502020306" pitchFamily="34" charset="0"/>
              </a:rPr>
              <a:t>√</a:t>
            </a:r>
            <a:endParaRPr lang="es-MX" b="1" dirty="0">
              <a:latin typeface="Berlin Sans FB Demi" panose="020E0802020502020306" pitchFamily="34" charset="0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3154555" y="2182953"/>
            <a:ext cx="8710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>
                <a:latin typeface="Berlin Sans FB Demi" panose="020E0802020502020306" pitchFamily="34" charset="0"/>
              </a:rPr>
              <a:t>√</a:t>
            </a:r>
            <a:endParaRPr lang="es-MX" b="1" dirty="0">
              <a:latin typeface="Berlin Sans FB Demi" panose="020E0802020502020306" pitchFamily="34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2719050" y="2484725"/>
            <a:ext cx="8710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>
                <a:latin typeface="Berlin Sans FB Demi" panose="020E0802020502020306" pitchFamily="34" charset="0"/>
              </a:rPr>
              <a:t>√</a:t>
            </a:r>
            <a:endParaRPr lang="es-MX" b="1" dirty="0">
              <a:latin typeface="Berlin Sans FB Demi" panose="020E0802020502020306" pitchFamily="34" charset="0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2719050" y="2805867"/>
            <a:ext cx="8710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>
                <a:latin typeface="Berlin Sans FB Demi" panose="020E0802020502020306" pitchFamily="34" charset="0"/>
              </a:rPr>
              <a:t>√</a:t>
            </a:r>
            <a:endParaRPr lang="es-MX" b="1" dirty="0">
              <a:latin typeface="Berlin Sans FB Demi" panose="020E0802020502020306" pitchFamily="34" charset="0"/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3154555" y="3099902"/>
            <a:ext cx="8710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>
                <a:latin typeface="Berlin Sans FB Demi" panose="020E0802020502020306" pitchFamily="34" charset="0"/>
              </a:rPr>
              <a:t>√</a:t>
            </a:r>
            <a:endParaRPr lang="es-MX" b="1" dirty="0">
              <a:latin typeface="Berlin Sans FB Demi" panose="020E0802020502020306" pitchFamily="34" charset="0"/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2719050" y="3393937"/>
            <a:ext cx="8710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>
                <a:latin typeface="Berlin Sans FB Demi" panose="020E0802020502020306" pitchFamily="34" charset="0"/>
              </a:rPr>
              <a:t>√</a:t>
            </a:r>
            <a:endParaRPr lang="es-MX" b="1" dirty="0">
              <a:latin typeface="Berlin Sans FB Demi" panose="020E0802020502020306" pitchFamily="34" charset="0"/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4002566" y="6574807"/>
            <a:ext cx="8710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>
                <a:latin typeface="Berlin Sans FB Demi" panose="020E0802020502020306" pitchFamily="34" charset="0"/>
              </a:rPr>
              <a:t>√</a:t>
            </a:r>
            <a:endParaRPr lang="es-MX" b="1" dirty="0">
              <a:latin typeface="Berlin Sans FB Demi" panose="020E0802020502020306" pitchFamily="34" charset="0"/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4002566" y="6907681"/>
            <a:ext cx="8710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>
                <a:latin typeface="Berlin Sans FB Demi" panose="020E0802020502020306" pitchFamily="34" charset="0"/>
              </a:rPr>
              <a:t>√</a:t>
            </a:r>
            <a:endParaRPr lang="es-MX" b="1" dirty="0">
              <a:latin typeface="Berlin Sans FB Demi" panose="020E0802020502020306" pitchFamily="34" charset="0"/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4002566" y="7250585"/>
            <a:ext cx="8710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>
                <a:latin typeface="Berlin Sans FB Demi" panose="020E0802020502020306" pitchFamily="34" charset="0"/>
              </a:rPr>
              <a:t>√</a:t>
            </a:r>
            <a:endParaRPr lang="es-MX" b="1" dirty="0">
              <a:latin typeface="Berlin Sans FB Demi" panose="020E0802020502020306" pitchFamily="34" charset="0"/>
            </a:endParaRPr>
          </a:p>
        </p:txBody>
      </p:sp>
      <p:sp>
        <p:nvSpPr>
          <p:cNvPr id="19" name="Rectángulo 18"/>
          <p:cNvSpPr/>
          <p:nvPr/>
        </p:nvSpPr>
        <p:spPr>
          <a:xfrm>
            <a:off x="4002566" y="7623269"/>
            <a:ext cx="8710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>
                <a:latin typeface="Berlin Sans FB Demi" panose="020E0802020502020306" pitchFamily="34" charset="0"/>
              </a:rPr>
              <a:t>√</a:t>
            </a:r>
            <a:endParaRPr lang="es-MX" b="1" dirty="0">
              <a:latin typeface="Berlin Sans FB Demi" panose="020E0802020502020306" pitchFamily="34" charset="0"/>
            </a:endParaRPr>
          </a:p>
        </p:txBody>
      </p:sp>
      <p:sp>
        <p:nvSpPr>
          <p:cNvPr id="20" name="Rectángulo 19"/>
          <p:cNvSpPr/>
          <p:nvPr/>
        </p:nvSpPr>
        <p:spPr>
          <a:xfrm>
            <a:off x="5128481" y="8084934"/>
            <a:ext cx="8710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>
                <a:latin typeface="Berlin Sans FB Demi" panose="020E0802020502020306" pitchFamily="34" charset="0"/>
              </a:rPr>
              <a:t>√</a:t>
            </a:r>
            <a:endParaRPr lang="es-MX" b="1" dirty="0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20348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" y="-17014"/>
            <a:ext cx="6857143" cy="9142857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1178168" y="1178169"/>
            <a:ext cx="52929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>
                <a:latin typeface="Berlin Sans FB Demi" panose="020E0802020502020306" pitchFamily="34" charset="0"/>
              </a:rPr>
              <a:t>Joseph </a:t>
            </a:r>
            <a:r>
              <a:rPr lang="es-MX" sz="2400" dirty="0" err="1">
                <a:latin typeface="Berlin Sans FB Demi" panose="020E0802020502020306" pitchFamily="34" charset="0"/>
              </a:rPr>
              <a:t>Dominic</a:t>
            </a:r>
            <a:r>
              <a:rPr lang="es-MX" sz="2400" dirty="0">
                <a:latin typeface="Berlin Sans FB Demi" panose="020E0802020502020306" pitchFamily="34" charset="0"/>
              </a:rPr>
              <a:t> </a:t>
            </a:r>
            <a:r>
              <a:rPr lang="es-MX" sz="2400" dirty="0" err="1">
                <a:latin typeface="Berlin Sans FB Demi" panose="020E0802020502020306" pitchFamily="34" charset="0"/>
              </a:rPr>
              <a:t>Yañez</a:t>
            </a:r>
            <a:r>
              <a:rPr lang="es-MX" sz="2400" dirty="0">
                <a:latin typeface="Berlin Sans FB Demi" panose="020E0802020502020306" pitchFamily="34" charset="0"/>
              </a:rPr>
              <a:t> Martínez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782053" y="2474350"/>
            <a:ext cx="23822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dirty="0" smtClean="0">
                <a:latin typeface="Berlin Sans FB Demi" panose="020E0802020502020306" pitchFamily="34" charset="0"/>
              </a:rPr>
              <a:t>Es un alumno participativo, siempre entra las clases virtuales y se expresa con mucha seguridad </a:t>
            </a:r>
            <a:endParaRPr lang="es-MX" sz="2000" dirty="0">
              <a:latin typeface="Berlin Sans FB Demi" panose="020E0802020502020306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3729788" y="2828618"/>
            <a:ext cx="28274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dirty="0" smtClean="0">
                <a:latin typeface="Berlin Sans FB Demi" panose="020E0802020502020306" pitchFamily="34" charset="0"/>
              </a:rPr>
              <a:t>Enviar las evidencias de trabajo de manera constante </a:t>
            </a:r>
            <a:endParaRPr lang="es-MX" sz="2000" dirty="0">
              <a:latin typeface="Berlin Sans FB Demi" panose="020E0802020502020306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1178167" y="5033066"/>
            <a:ext cx="52929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dirty="0" smtClean="0">
                <a:latin typeface="Berlin Sans FB Demi" panose="020E0802020502020306" pitchFamily="34" charset="0"/>
              </a:rPr>
              <a:t>Motivarlo por el gran esfuerzo que realice y ponerle actividades mas retadoras </a:t>
            </a:r>
            <a:endParaRPr lang="es-MX" sz="2000" dirty="0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99850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" y="571"/>
            <a:ext cx="6857143" cy="9142857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5015674" y="4532007"/>
            <a:ext cx="8710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>
                <a:latin typeface="Berlin Sans FB Demi" panose="020E0802020502020306" pitchFamily="34" charset="0"/>
              </a:rPr>
              <a:t>√</a:t>
            </a:r>
            <a:endParaRPr lang="es-MX" b="1" dirty="0">
              <a:latin typeface="Berlin Sans FB Demi" panose="020E0802020502020306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5020407" y="4838038"/>
            <a:ext cx="8710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>
                <a:latin typeface="Berlin Sans FB Demi" panose="020E0802020502020306" pitchFamily="34" charset="0"/>
              </a:rPr>
              <a:t>√</a:t>
            </a:r>
            <a:endParaRPr lang="es-MX" b="1" dirty="0">
              <a:latin typeface="Berlin Sans FB Demi" panose="020E0802020502020306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5067979" y="5163782"/>
            <a:ext cx="8710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>
                <a:latin typeface="Berlin Sans FB Demi" panose="020E0802020502020306" pitchFamily="34" charset="0"/>
              </a:rPr>
              <a:t>√</a:t>
            </a:r>
            <a:endParaRPr lang="es-MX" b="1" dirty="0">
              <a:latin typeface="Berlin Sans FB Demi" panose="020E0802020502020306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5039308" y="5464645"/>
            <a:ext cx="8710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>
                <a:latin typeface="Berlin Sans FB Demi" panose="020E0802020502020306" pitchFamily="34" charset="0"/>
              </a:rPr>
              <a:t>√</a:t>
            </a:r>
            <a:endParaRPr lang="es-MX" b="1" dirty="0">
              <a:latin typeface="Berlin Sans FB Demi" panose="020E0802020502020306" pitchFamily="34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2719050" y="957725"/>
            <a:ext cx="8710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>
                <a:latin typeface="Berlin Sans FB Demi" panose="020E0802020502020306" pitchFamily="34" charset="0"/>
              </a:rPr>
              <a:t>√</a:t>
            </a:r>
            <a:endParaRPr lang="es-MX" b="1" dirty="0">
              <a:latin typeface="Berlin Sans FB Demi" panose="020E0802020502020306" pitchFamily="34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3154555" y="1252183"/>
            <a:ext cx="8710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>
                <a:latin typeface="Berlin Sans FB Demi" panose="020E0802020502020306" pitchFamily="34" charset="0"/>
              </a:rPr>
              <a:t>√</a:t>
            </a:r>
            <a:endParaRPr lang="es-MX" b="1" dirty="0">
              <a:latin typeface="Berlin Sans FB Demi" panose="020E0802020502020306" pitchFamily="34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2719050" y="1566862"/>
            <a:ext cx="8710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>
                <a:latin typeface="Berlin Sans FB Demi" panose="020E0802020502020306" pitchFamily="34" charset="0"/>
              </a:rPr>
              <a:t>√</a:t>
            </a:r>
            <a:endParaRPr lang="es-MX" b="1" dirty="0">
              <a:latin typeface="Berlin Sans FB Demi" panose="020E0802020502020306" pitchFamily="34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2719050" y="1882703"/>
            <a:ext cx="8710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>
                <a:latin typeface="Berlin Sans FB Demi" panose="020E0802020502020306" pitchFamily="34" charset="0"/>
              </a:rPr>
              <a:t>√</a:t>
            </a:r>
            <a:endParaRPr lang="es-MX" b="1" dirty="0">
              <a:latin typeface="Berlin Sans FB Demi" panose="020E0802020502020306" pitchFamily="34" charset="0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3190651" y="2208218"/>
            <a:ext cx="8710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>
                <a:latin typeface="Berlin Sans FB Demi" panose="020E0802020502020306" pitchFamily="34" charset="0"/>
              </a:rPr>
              <a:t>√</a:t>
            </a:r>
            <a:endParaRPr lang="es-MX" b="1" dirty="0">
              <a:latin typeface="Berlin Sans FB Demi" panose="020E0802020502020306" pitchFamily="34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2719050" y="2469382"/>
            <a:ext cx="8710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>
                <a:latin typeface="Berlin Sans FB Demi" panose="020E0802020502020306" pitchFamily="34" charset="0"/>
              </a:rPr>
              <a:t>√</a:t>
            </a:r>
            <a:endParaRPr lang="es-MX" b="1" dirty="0">
              <a:latin typeface="Berlin Sans FB Demi" panose="020E0802020502020306" pitchFamily="34" charset="0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2737098" y="2827600"/>
            <a:ext cx="8710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>
                <a:latin typeface="Berlin Sans FB Demi" panose="020E0802020502020306" pitchFamily="34" charset="0"/>
              </a:rPr>
              <a:t>√</a:t>
            </a:r>
            <a:endParaRPr lang="es-MX" b="1" dirty="0">
              <a:latin typeface="Berlin Sans FB Demi" panose="020E0802020502020306" pitchFamily="34" charset="0"/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3154555" y="3099902"/>
            <a:ext cx="8710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>
                <a:latin typeface="Berlin Sans FB Demi" panose="020E0802020502020306" pitchFamily="34" charset="0"/>
              </a:rPr>
              <a:t>√</a:t>
            </a:r>
            <a:endParaRPr lang="es-MX" b="1" dirty="0">
              <a:latin typeface="Berlin Sans FB Demi" panose="020E0802020502020306" pitchFamily="34" charset="0"/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2719050" y="3416650"/>
            <a:ext cx="8710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>
                <a:latin typeface="Berlin Sans FB Demi" panose="020E0802020502020306" pitchFamily="34" charset="0"/>
              </a:rPr>
              <a:t>√</a:t>
            </a:r>
            <a:endParaRPr lang="es-MX" b="1" dirty="0">
              <a:latin typeface="Berlin Sans FB Demi" panose="020E0802020502020306" pitchFamily="34" charset="0"/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3993342" y="6578197"/>
            <a:ext cx="8710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>
                <a:latin typeface="Berlin Sans FB Demi" panose="020E0802020502020306" pitchFamily="34" charset="0"/>
              </a:rPr>
              <a:t>√</a:t>
            </a:r>
            <a:endParaRPr lang="es-MX" b="1" dirty="0">
              <a:latin typeface="Berlin Sans FB Demi" panose="020E0802020502020306" pitchFamily="34" charset="0"/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3993342" y="6864658"/>
            <a:ext cx="8710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>
                <a:latin typeface="Berlin Sans FB Demi" panose="020E0802020502020306" pitchFamily="34" charset="0"/>
              </a:rPr>
              <a:t>√</a:t>
            </a:r>
            <a:endParaRPr lang="es-MX" b="1" dirty="0">
              <a:latin typeface="Berlin Sans FB Demi" panose="020E0802020502020306" pitchFamily="34" charset="0"/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3993342" y="7184694"/>
            <a:ext cx="8710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>
                <a:latin typeface="Berlin Sans FB Demi" panose="020E0802020502020306" pitchFamily="34" charset="0"/>
              </a:rPr>
              <a:t>√</a:t>
            </a:r>
            <a:endParaRPr lang="es-MX" b="1" dirty="0">
              <a:latin typeface="Berlin Sans FB Demi" panose="020E0802020502020306" pitchFamily="34" charset="0"/>
            </a:endParaRPr>
          </a:p>
        </p:txBody>
      </p:sp>
      <p:sp>
        <p:nvSpPr>
          <p:cNvPr id="19" name="Rectángulo 18"/>
          <p:cNvSpPr/>
          <p:nvPr/>
        </p:nvSpPr>
        <p:spPr>
          <a:xfrm>
            <a:off x="3993342" y="7613192"/>
            <a:ext cx="8710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>
                <a:latin typeface="Berlin Sans FB Demi" panose="020E0802020502020306" pitchFamily="34" charset="0"/>
              </a:rPr>
              <a:t>√</a:t>
            </a:r>
            <a:endParaRPr lang="es-MX" b="1" dirty="0">
              <a:latin typeface="Berlin Sans FB Demi" panose="020E0802020502020306" pitchFamily="34" charset="0"/>
            </a:endParaRPr>
          </a:p>
        </p:txBody>
      </p:sp>
      <p:sp>
        <p:nvSpPr>
          <p:cNvPr id="20" name="Rectángulo 19"/>
          <p:cNvSpPr/>
          <p:nvPr/>
        </p:nvSpPr>
        <p:spPr>
          <a:xfrm>
            <a:off x="5128481" y="8108024"/>
            <a:ext cx="8710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>
                <a:latin typeface="Berlin Sans FB Demi" panose="020E0802020502020306" pitchFamily="34" charset="0"/>
              </a:rPr>
              <a:t>√</a:t>
            </a:r>
            <a:endParaRPr lang="es-MX" b="1" dirty="0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92058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" y="-17014"/>
            <a:ext cx="6857143" cy="9142857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1178168" y="1178169"/>
            <a:ext cx="52929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smtClean="0">
                <a:latin typeface="Berlin Sans FB Demi" panose="020E0802020502020306" pitchFamily="34" charset="0"/>
              </a:rPr>
              <a:t>Luis </a:t>
            </a:r>
            <a:r>
              <a:rPr lang="es-MX" sz="2400" dirty="0">
                <a:latin typeface="Berlin Sans FB Demi" panose="020E0802020502020306" pitchFamily="34" charset="0"/>
              </a:rPr>
              <a:t>Edwin Aragón Chaves 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661951" y="2982507"/>
            <a:ext cx="23822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dirty="0" smtClean="0">
                <a:latin typeface="Berlin Sans FB Demi" panose="020E0802020502020306" pitchFamily="34" charset="0"/>
              </a:rPr>
              <a:t>Se expresa con mucha facilidad </a:t>
            </a:r>
            <a:endParaRPr lang="es-MX" sz="2000" dirty="0">
              <a:latin typeface="Berlin Sans FB Demi" panose="020E0802020502020306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3705726" y="2842613"/>
            <a:ext cx="28274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dirty="0" smtClean="0">
                <a:latin typeface="Berlin Sans FB Demi" panose="020E0802020502020306" pitchFamily="34" charset="0"/>
              </a:rPr>
              <a:t>Tener mas constancia en las actividades y entrar a las clases virtuales </a:t>
            </a:r>
            <a:endParaRPr lang="es-MX" sz="2000" dirty="0">
              <a:latin typeface="Berlin Sans FB Demi" panose="020E0802020502020306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1178167" y="5033066"/>
            <a:ext cx="52929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dirty="0" smtClean="0">
                <a:latin typeface="Berlin Sans FB Demi" panose="020E0802020502020306" pitchFamily="34" charset="0"/>
              </a:rPr>
              <a:t>Tener mas compromiso por parte de los padres de familia para que el alumno realice las actividades de manera constante </a:t>
            </a:r>
            <a:endParaRPr lang="es-MX" sz="2000" dirty="0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6421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" y="571"/>
            <a:ext cx="6857143" cy="9142857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5015674" y="4523820"/>
            <a:ext cx="8710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>
                <a:latin typeface="Berlin Sans FB Demi" panose="020E0802020502020306" pitchFamily="34" charset="0"/>
              </a:rPr>
              <a:t>√</a:t>
            </a:r>
            <a:endParaRPr lang="es-MX" b="1" dirty="0">
              <a:latin typeface="Berlin Sans FB Demi" panose="020E0802020502020306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5681932" y="4838038"/>
            <a:ext cx="8710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>
                <a:latin typeface="Berlin Sans FB Demi" panose="020E0802020502020306" pitchFamily="34" charset="0"/>
              </a:rPr>
              <a:t>√</a:t>
            </a:r>
            <a:endParaRPr lang="es-MX" b="1" dirty="0">
              <a:latin typeface="Berlin Sans FB Demi" panose="020E0802020502020306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5681932" y="5139667"/>
            <a:ext cx="8710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>
                <a:latin typeface="Berlin Sans FB Demi" panose="020E0802020502020306" pitchFamily="34" charset="0"/>
              </a:rPr>
              <a:t>√</a:t>
            </a:r>
            <a:endParaRPr lang="es-MX" b="1" dirty="0">
              <a:latin typeface="Berlin Sans FB Demi" panose="020E0802020502020306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5645837" y="5485263"/>
            <a:ext cx="8710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>
                <a:latin typeface="Berlin Sans FB Demi" panose="020E0802020502020306" pitchFamily="34" charset="0"/>
              </a:rPr>
              <a:t>√</a:t>
            </a:r>
            <a:endParaRPr lang="es-MX" b="1" dirty="0">
              <a:latin typeface="Berlin Sans FB Demi" panose="020E0802020502020306" pitchFamily="34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3626156" y="931041"/>
            <a:ext cx="8710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>
                <a:latin typeface="Berlin Sans FB Demi" panose="020E0802020502020306" pitchFamily="34" charset="0"/>
              </a:rPr>
              <a:t>√</a:t>
            </a:r>
            <a:endParaRPr lang="es-MX" b="1" dirty="0">
              <a:latin typeface="Berlin Sans FB Demi" panose="020E0802020502020306" pitchFamily="34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3154555" y="1252183"/>
            <a:ext cx="8710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>
                <a:latin typeface="Berlin Sans FB Demi" panose="020E0802020502020306" pitchFamily="34" charset="0"/>
              </a:rPr>
              <a:t>√</a:t>
            </a:r>
            <a:endParaRPr lang="es-MX" b="1" dirty="0">
              <a:latin typeface="Berlin Sans FB Demi" panose="020E0802020502020306" pitchFamily="34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3154555" y="1567141"/>
            <a:ext cx="8710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>
                <a:latin typeface="Berlin Sans FB Demi" panose="020E0802020502020306" pitchFamily="34" charset="0"/>
              </a:rPr>
              <a:t>√</a:t>
            </a:r>
            <a:endParaRPr lang="es-MX" b="1" dirty="0">
              <a:latin typeface="Berlin Sans FB Demi" panose="020E0802020502020306" pitchFamily="34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3131556" y="1885549"/>
            <a:ext cx="8710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>
                <a:latin typeface="Berlin Sans FB Demi" panose="020E0802020502020306" pitchFamily="34" charset="0"/>
              </a:rPr>
              <a:t>√</a:t>
            </a:r>
            <a:endParaRPr lang="es-MX" b="1" dirty="0">
              <a:latin typeface="Berlin Sans FB Demi" panose="020E0802020502020306" pitchFamily="34" charset="0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3626156" y="2196617"/>
            <a:ext cx="8710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>
                <a:latin typeface="Berlin Sans FB Demi" panose="020E0802020502020306" pitchFamily="34" charset="0"/>
              </a:rPr>
              <a:t>√</a:t>
            </a:r>
            <a:endParaRPr lang="es-MX" b="1" dirty="0">
              <a:latin typeface="Berlin Sans FB Demi" panose="020E0802020502020306" pitchFamily="34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3190651" y="2492119"/>
            <a:ext cx="8710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>
                <a:latin typeface="Berlin Sans FB Demi" panose="020E0802020502020306" pitchFamily="34" charset="0"/>
              </a:rPr>
              <a:t>√</a:t>
            </a:r>
            <a:endParaRPr lang="es-MX" b="1" dirty="0">
              <a:latin typeface="Berlin Sans FB Demi" panose="020E0802020502020306" pitchFamily="34" charset="0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3190651" y="2806245"/>
            <a:ext cx="8710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>
                <a:latin typeface="Berlin Sans FB Demi" panose="020E0802020502020306" pitchFamily="34" charset="0"/>
              </a:rPr>
              <a:t>√</a:t>
            </a:r>
            <a:endParaRPr lang="es-MX" b="1" dirty="0">
              <a:latin typeface="Berlin Sans FB Demi" panose="020E0802020502020306" pitchFamily="34" charset="0"/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3154555" y="3099902"/>
            <a:ext cx="8710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>
                <a:latin typeface="Berlin Sans FB Demi" panose="020E0802020502020306" pitchFamily="34" charset="0"/>
              </a:rPr>
              <a:t>√</a:t>
            </a:r>
            <a:endParaRPr lang="es-MX" b="1" dirty="0">
              <a:latin typeface="Berlin Sans FB Demi" panose="020E0802020502020306" pitchFamily="34" charset="0"/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3190651" y="3428381"/>
            <a:ext cx="8710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>
                <a:latin typeface="Berlin Sans FB Demi" panose="020E0802020502020306" pitchFamily="34" charset="0"/>
              </a:rPr>
              <a:t>√</a:t>
            </a:r>
            <a:endParaRPr lang="es-MX" b="1" dirty="0">
              <a:latin typeface="Berlin Sans FB Demi" panose="020E0802020502020306" pitchFamily="34" charset="0"/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3994404" y="6610955"/>
            <a:ext cx="8710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>
                <a:latin typeface="Berlin Sans FB Demi" panose="020E0802020502020306" pitchFamily="34" charset="0"/>
              </a:rPr>
              <a:t>√</a:t>
            </a:r>
            <a:endParaRPr lang="es-MX" b="1" dirty="0">
              <a:latin typeface="Berlin Sans FB Demi" panose="020E0802020502020306" pitchFamily="34" charset="0"/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4580169" y="6878663"/>
            <a:ext cx="8710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>
                <a:latin typeface="Berlin Sans FB Demi" panose="020E0802020502020306" pitchFamily="34" charset="0"/>
              </a:rPr>
              <a:t>√</a:t>
            </a:r>
            <a:endParaRPr lang="es-MX" b="1" dirty="0">
              <a:latin typeface="Berlin Sans FB Demi" panose="020E0802020502020306" pitchFamily="34" charset="0"/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4002566" y="7197956"/>
            <a:ext cx="8710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>
                <a:latin typeface="Berlin Sans FB Demi" panose="020E0802020502020306" pitchFamily="34" charset="0"/>
              </a:rPr>
              <a:t>√</a:t>
            </a:r>
            <a:endParaRPr lang="es-MX" b="1" dirty="0">
              <a:latin typeface="Berlin Sans FB Demi" panose="020E0802020502020306" pitchFamily="34" charset="0"/>
            </a:endParaRPr>
          </a:p>
        </p:txBody>
      </p:sp>
      <p:sp>
        <p:nvSpPr>
          <p:cNvPr id="19" name="Rectángulo 18"/>
          <p:cNvSpPr/>
          <p:nvPr/>
        </p:nvSpPr>
        <p:spPr>
          <a:xfrm>
            <a:off x="3994404" y="7631302"/>
            <a:ext cx="8710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>
                <a:latin typeface="Berlin Sans FB Demi" panose="020E0802020502020306" pitchFamily="34" charset="0"/>
              </a:rPr>
              <a:t>√</a:t>
            </a:r>
            <a:endParaRPr lang="es-MX" b="1" dirty="0">
              <a:latin typeface="Berlin Sans FB Demi" panose="020E0802020502020306" pitchFamily="34" charset="0"/>
            </a:endParaRPr>
          </a:p>
        </p:txBody>
      </p:sp>
      <p:sp>
        <p:nvSpPr>
          <p:cNvPr id="20" name="Rectángulo 19"/>
          <p:cNvSpPr/>
          <p:nvPr/>
        </p:nvSpPr>
        <p:spPr>
          <a:xfrm>
            <a:off x="5210332" y="8108024"/>
            <a:ext cx="8710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>
                <a:latin typeface="Berlin Sans FB Demi" panose="020E0802020502020306" pitchFamily="34" charset="0"/>
              </a:rPr>
              <a:t>√</a:t>
            </a:r>
            <a:endParaRPr lang="es-MX" b="1" dirty="0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19926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" y="-17014"/>
            <a:ext cx="6857143" cy="9142857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1178168" y="1178169"/>
            <a:ext cx="52929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smtClean="0">
                <a:latin typeface="Berlin Sans FB Demi" panose="020E0802020502020306" pitchFamily="34" charset="0"/>
              </a:rPr>
              <a:t>Cristopher </a:t>
            </a:r>
            <a:r>
              <a:rPr lang="es-MX" sz="2400" dirty="0">
                <a:latin typeface="Berlin Sans FB Demi" panose="020E0802020502020306" pitchFamily="34" charset="0"/>
              </a:rPr>
              <a:t>Antonio Tinoco Díaz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3717756" y="2730409"/>
            <a:ext cx="28274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dirty="0" smtClean="0">
                <a:latin typeface="Berlin Sans FB Demi" panose="020E0802020502020306" pitchFamily="34" charset="0"/>
              </a:rPr>
              <a:t>Enviar las actividades de manera continua y entrar a las clases virtuales 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1178167" y="5033066"/>
            <a:ext cx="52929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dirty="0" smtClean="0">
                <a:latin typeface="Berlin Sans FB Demi" panose="020E0802020502020306" pitchFamily="34" charset="0"/>
              </a:rPr>
              <a:t>Que los padres de familia tengan mas compromiso para que el alumno cumpla de manera constante con las actividades </a:t>
            </a:r>
            <a:endParaRPr lang="es-MX" sz="2000" dirty="0">
              <a:latin typeface="Berlin Sans FB Demi" panose="020E0802020502020306" pitchFamily="34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559468" y="2780367"/>
            <a:ext cx="28274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dirty="0" smtClean="0">
                <a:latin typeface="Berlin Sans FB Demi" panose="020E0802020502020306" pitchFamily="34" charset="0"/>
              </a:rPr>
              <a:t>Ha mostrado avances en algunos campos formativos </a:t>
            </a:r>
          </a:p>
        </p:txBody>
      </p:sp>
    </p:spTree>
    <p:extLst>
      <p:ext uri="{BB962C8B-B14F-4D97-AF65-F5344CB8AC3E}">
        <p14:creationId xmlns:p14="http://schemas.microsoft.com/office/powerpoint/2010/main" val="34692798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" y="571"/>
            <a:ext cx="6857143" cy="9142857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5670558" y="4524987"/>
            <a:ext cx="8710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>
                <a:latin typeface="Berlin Sans FB Demi" panose="020E0802020502020306" pitchFamily="34" charset="0"/>
              </a:rPr>
              <a:t>√</a:t>
            </a:r>
            <a:endParaRPr lang="es-MX" b="1" dirty="0">
              <a:latin typeface="Berlin Sans FB Demi" panose="020E0802020502020306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5681932" y="4838038"/>
            <a:ext cx="8710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>
                <a:latin typeface="Berlin Sans FB Demi" panose="020E0802020502020306" pitchFamily="34" charset="0"/>
              </a:rPr>
              <a:t>√</a:t>
            </a:r>
            <a:endParaRPr lang="es-MX" b="1" dirty="0">
              <a:latin typeface="Berlin Sans FB Demi" panose="020E0802020502020306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5681932" y="5139667"/>
            <a:ext cx="8710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>
                <a:latin typeface="Berlin Sans FB Demi" panose="020E0802020502020306" pitchFamily="34" charset="0"/>
              </a:rPr>
              <a:t>√</a:t>
            </a:r>
            <a:endParaRPr lang="es-MX" b="1" dirty="0">
              <a:latin typeface="Berlin Sans FB Demi" panose="020E0802020502020306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5645837" y="5485263"/>
            <a:ext cx="8710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>
                <a:latin typeface="Berlin Sans FB Demi" panose="020E0802020502020306" pitchFamily="34" charset="0"/>
              </a:rPr>
              <a:t>√</a:t>
            </a:r>
            <a:endParaRPr lang="es-MX" b="1" dirty="0">
              <a:latin typeface="Berlin Sans FB Demi" panose="020E0802020502020306" pitchFamily="34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3626156" y="931041"/>
            <a:ext cx="8710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>
                <a:latin typeface="Berlin Sans FB Demi" panose="020E0802020502020306" pitchFamily="34" charset="0"/>
              </a:rPr>
              <a:t>√</a:t>
            </a:r>
            <a:endParaRPr lang="es-MX" b="1" dirty="0">
              <a:latin typeface="Berlin Sans FB Demi" panose="020E0802020502020306" pitchFamily="34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3154555" y="1252183"/>
            <a:ext cx="8710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>
                <a:latin typeface="Berlin Sans FB Demi" panose="020E0802020502020306" pitchFamily="34" charset="0"/>
              </a:rPr>
              <a:t>√</a:t>
            </a:r>
            <a:endParaRPr lang="es-MX" b="1" dirty="0">
              <a:latin typeface="Berlin Sans FB Demi" panose="020E0802020502020306" pitchFamily="34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3154555" y="1567141"/>
            <a:ext cx="8710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>
                <a:latin typeface="Berlin Sans FB Demi" panose="020E0802020502020306" pitchFamily="34" charset="0"/>
              </a:rPr>
              <a:t>√</a:t>
            </a:r>
            <a:endParaRPr lang="es-MX" b="1" dirty="0">
              <a:latin typeface="Berlin Sans FB Demi" panose="020E0802020502020306" pitchFamily="34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3131556" y="1885549"/>
            <a:ext cx="8710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>
                <a:latin typeface="Berlin Sans FB Demi" panose="020E0802020502020306" pitchFamily="34" charset="0"/>
              </a:rPr>
              <a:t>√</a:t>
            </a:r>
            <a:endParaRPr lang="es-MX" b="1" dirty="0">
              <a:latin typeface="Berlin Sans FB Demi" panose="020E0802020502020306" pitchFamily="34" charset="0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3626156" y="2196617"/>
            <a:ext cx="8710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>
                <a:latin typeface="Berlin Sans FB Demi" panose="020E0802020502020306" pitchFamily="34" charset="0"/>
              </a:rPr>
              <a:t>√</a:t>
            </a:r>
            <a:endParaRPr lang="es-MX" b="1" dirty="0">
              <a:latin typeface="Berlin Sans FB Demi" panose="020E0802020502020306" pitchFamily="34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3190651" y="2492119"/>
            <a:ext cx="8710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>
                <a:latin typeface="Berlin Sans FB Demi" panose="020E0802020502020306" pitchFamily="34" charset="0"/>
              </a:rPr>
              <a:t>√</a:t>
            </a:r>
            <a:endParaRPr lang="es-MX" b="1" dirty="0">
              <a:latin typeface="Berlin Sans FB Demi" panose="020E0802020502020306" pitchFamily="34" charset="0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3190651" y="2806245"/>
            <a:ext cx="8710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>
                <a:latin typeface="Berlin Sans FB Demi" panose="020E0802020502020306" pitchFamily="34" charset="0"/>
              </a:rPr>
              <a:t>√</a:t>
            </a:r>
            <a:endParaRPr lang="es-MX" b="1" dirty="0">
              <a:latin typeface="Berlin Sans FB Demi" panose="020E0802020502020306" pitchFamily="34" charset="0"/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3154555" y="3099902"/>
            <a:ext cx="8710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>
                <a:latin typeface="Berlin Sans FB Demi" panose="020E0802020502020306" pitchFamily="34" charset="0"/>
              </a:rPr>
              <a:t>√</a:t>
            </a:r>
            <a:endParaRPr lang="es-MX" b="1" dirty="0">
              <a:latin typeface="Berlin Sans FB Demi" panose="020E0802020502020306" pitchFamily="34" charset="0"/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3190651" y="3428381"/>
            <a:ext cx="8710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>
                <a:latin typeface="Berlin Sans FB Demi" panose="020E0802020502020306" pitchFamily="34" charset="0"/>
              </a:rPr>
              <a:t>√</a:t>
            </a:r>
            <a:endParaRPr lang="es-MX" b="1" dirty="0">
              <a:latin typeface="Berlin Sans FB Demi" panose="020E0802020502020306" pitchFamily="34" charset="0"/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4580169" y="6576644"/>
            <a:ext cx="8710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>
                <a:latin typeface="Berlin Sans FB Demi" panose="020E0802020502020306" pitchFamily="34" charset="0"/>
              </a:rPr>
              <a:t>√</a:t>
            </a:r>
            <a:endParaRPr lang="es-MX" b="1" dirty="0">
              <a:latin typeface="Berlin Sans FB Demi" panose="020E0802020502020306" pitchFamily="34" charset="0"/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4580169" y="6878663"/>
            <a:ext cx="8710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>
                <a:latin typeface="Berlin Sans FB Demi" panose="020E0802020502020306" pitchFamily="34" charset="0"/>
              </a:rPr>
              <a:t>√</a:t>
            </a:r>
            <a:endParaRPr lang="es-MX" b="1" dirty="0">
              <a:latin typeface="Berlin Sans FB Demi" panose="020E0802020502020306" pitchFamily="34" charset="0"/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4580169" y="7212171"/>
            <a:ext cx="8710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>
                <a:latin typeface="Berlin Sans FB Demi" panose="020E0802020502020306" pitchFamily="34" charset="0"/>
              </a:rPr>
              <a:t>√</a:t>
            </a:r>
            <a:endParaRPr lang="es-MX" b="1" dirty="0">
              <a:latin typeface="Berlin Sans FB Demi" panose="020E0802020502020306" pitchFamily="34" charset="0"/>
            </a:endParaRPr>
          </a:p>
        </p:txBody>
      </p:sp>
      <p:sp>
        <p:nvSpPr>
          <p:cNvPr id="19" name="Rectángulo 18"/>
          <p:cNvSpPr/>
          <p:nvPr/>
        </p:nvSpPr>
        <p:spPr>
          <a:xfrm>
            <a:off x="3994404" y="7631302"/>
            <a:ext cx="8710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>
                <a:latin typeface="Berlin Sans FB Demi" panose="020E0802020502020306" pitchFamily="34" charset="0"/>
              </a:rPr>
              <a:t>√</a:t>
            </a:r>
            <a:endParaRPr lang="es-MX" b="1" dirty="0">
              <a:latin typeface="Berlin Sans FB Demi" panose="020E0802020502020306" pitchFamily="34" charset="0"/>
            </a:endParaRPr>
          </a:p>
        </p:txBody>
      </p:sp>
      <p:sp>
        <p:nvSpPr>
          <p:cNvPr id="20" name="Rectángulo 19"/>
          <p:cNvSpPr/>
          <p:nvPr/>
        </p:nvSpPr>
        <p:spPr>
          <a:xfrm>
            <a:off x="5210332" y="8108024"/>
            <a:ext cx="8710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>
                <a:latin typeface="Berlin Sans FB Demi" panose="020E0802020502020306" pitchFamily="34" charset="0"/>
              </a:rPr>
              <a:t>√</a:t>
            </a:r>
            <a:endParaRPr lang="es-MX" b="1" dirty="0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39388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" y="-17014"/>
            <a:ext cx="6857143" cy="9142857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1178168" y="1178169"/>
            <a:ext cx="52929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smtClean="0">
                <a:latin typeface="Berlin Sans FB Demi" panose="020E0802020502020306" pitchFamily="34" charset="0"/>
              </a:rPr>
              <a:t> </a:t>
            </a:r>
            <a:r>
              <a:rPr lang="es-MX" sz="2400" dirty="0">
                <a:latin typeface="Berlin Sans FB Demi" panose="020E0802020502020306" pitchFamily="34" charset="0"/>
              </a:rPr>
              <a:t>Alexa Yamileth Alvarado Gutiérrez 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3717756" y="2730409"/>
            <a:ext cx="28274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dirty="0" smtClean="0">
                <a:latin typeface="Berlin Sans FB Demi" panose="020E0802020502020306" pitchFamily="34" charset="0"/>
              </a:rPr>
              <a:t>Enviar las actividades de manera continua y entrar a las clases virtuales 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1178167" y="5033066"/>
            <a:ext cx="52929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dirty="0" smtClean="0">
                <a:latin typeface="Berlin Sans FB Demi" panose="020E0802020502020306" pitchFamily="34" charset="0"/>
              </a:rPr>
              <a:t>Entrar a las clases virtuales para poder tener un conocimiento mas amplio de los avances de la alumna</a:t>
            </a:r>
            <a:endParaRPr lang="es-MX" sz="2000" dirty="0">
              <a:latin typeface="Berlin Sans FB Demi" panose="020E0802020502020306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559468" y="2780367"/>
            <a:ext cx="28274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dirty="0" smtClean="0">
                <a:latin typeface="Berlin Sans FB Demi" panose="020E0802020502020306" pitchFamily="34" charset="0"/>
              </a:rPr>
              <a:t>Ha mejorado mucho en su escritura y en el reconocimiento de los números  </a:t>
            </a:r>
          </a:p>
        </p:txBody>
      </p:sp>
    </p:spTree>
    <p:extLst>
      <p:ext uri="{BB962C8B-B14F-4D97-AF65-F5344CB8AC3E}">
        <p14:creationId xmlns:p14="http://schemas.microsoft.com/office/powerpoint/2010/main" val="22248262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" y="571"/>
            <a:ext cx="6857143" cy="9142857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5670558" y="4524987"/>
            <a:ext cx="8710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>
                <a:latin typeface="Berlin Sans FB Demi" panose="020E0802020502020306" pitchFamily="34" charset="0"/>
              </a:rPr>
              <a:t>√</a:t>
            </a:r>
            <a:endParaRPr lang="es-MX" b="1" dirty="0">
              <a:latin typeface="Berlin Sans FB Demi" panose="020E0802020502020306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5681932" y="4838038"/>
            <a:ext cx="8710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>
                <a:latin typeface="Berlin Sans FB Demi" panose="020E0802020502020306" pitchFamily="34" charset="0"/>
              </a:rPr>
              <a:t>√</a:t>
            </a:r>
            <a:endParaRPr lang="es-MX" b="1" dirty="0">
              <a:latin typeface="Berlin Sans FB Demi" panose="020E0802020502020306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5681932" y="5139667"/>
            <a:ext cx="8710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>
                <a:latin typeface="Berlin Sans FB Demi" panose="020E0802020502020306" pitchFamily="34" charset="0"/>
              </a:rPr>
              <a:t>√</a:t>
            </a:r>
            <a:endParaRPr lang="es-MX" b="1" dirty="0">
              <a:latin typeface="Berlin Sans FB Demi" panose="020E0802020502020306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5645837" y="5485263"/>
            <a:ext cx="8710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>
                <a:latin typeface="Berlin Sans FB Demi" panose="020E0802020502020306" pitchFamily="34" charset="0"/>
              </a:rPr>
              <a:t>√</a:t>
            </a:r>
            <a:endParaRPr lang="es-MX" b="1" dirty="0">
              <a:latin typeface="Berlin Sans FB Demi" panose="020E0802020502020306" pitchFamily="34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3154555" y="945005"/>
            <a:ext cx="8710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>
                <a:latin typeface="Berlin Sans FB Demi" panose="020E0802020502020306" pitchFamily="34" charset="0"/>
              </a:rPr>
              <a:t>√</a:t>
            </a:r>
            <a:endParaRPr lang="es-MX" b="1" dirty="0">
              <a:latin typeface="Berlin Sans FB Demi" panose="020E0802020502020306" pitchFamily="34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3154555" y="1252183"/>
            <a:ext cx="8710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>
                <a:latin typeface="Berlin Sans FB Demi" panose="020E0802020502020306" pitchFamily="34" charset="0"/>
              </a:rPr>
              <a:t>√</a:t>
            </a:r>
            <a:endParaRPr lang="es-MX" b="1" dirty="0">
              <a:latin typeface="Berlin Sans FB Demi" panose="020E0802020502020306" pitchFamily="34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3154555" y="1567141"/>
            <a:ext cx="8710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>
                <a:latin typeface="Berlin Sans FB Demi" panose="020E0802020502020306" pitchFamily="34" charset="0"/>
              </a:rPr>
              <a:t>√</a:t>
            </a:r>
            <a:endParaRPr lang="es-MX" b="1" dirty="0">
              <a:latin typeface="Berlin Sans FB Demi" panose="020E0802020502020306" pitchFamily="34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3590060" y="1886306"/>
            <a:ext cx="8710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>
                <a:latin typeface="Berlin Sans FB Demi" panose="020E0802020502020306" pitchFamily="34" charset="0"/>
              </a:rPr>
              <a:t>√</a:t>
            </a:r>
            <a:endParaRPr lang="es-MX" b="1" dirty="0">
              <a:latin typeface="Berlin Sans FB Demi" panose="020E0802020502020306" pitchFamily="34" charset="0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3590060" y="2160134"/>
            <a:ext cx="8710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>
                <a:latin typeface="Berlin Sans FB Demi" panose="020E0802020502020306" pitchFamily="34" charset="0"/>
              </a:rPr>
              <a:t>√</a:t>
            </a:r>
            <a:endParaRPr lang="es-MX" b="1" dirty="0">
              <a:latin typeface="Berlin Sans FB Demi" panose="020E0802020502020306" pitchFamily="34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3190651" y="2492119"/>
            <a:ext cx="8710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>
                <a:latin typeface="Berlin Sans FB Demi" panose="020E0802020502020306" pitchFamily="34" charset="0"/>
              </a:rPr>
              <a:t>√</a:t>
            </a:r>
            <a:endParaRPr lang="es-MX" b="1" dirty="0">
              <a:latin typeface="Berlin Sans FB Demi" panose="020E0802020502020306" pitchFamily="34" charset="0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3190651" y="2806245"/>
            <a:ext cx="8710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>
                <a:latin typeface="Berlin Sans FB Demi" panose="020E0802020502020306" pitchFamily="34" charset="0"/>
              </a:rPr>
              <a:t>√</a:t>
            </a:r>
            <a:endParaRPr lang="es-MX" b="1" dirty="0">
              <a:latin typeface="Berlin Sans FB Demi" panose="020E0802020502020306" pitchFamily="34" charset="0"/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3154555" y="3099902"/>
            <a:ext cx="8710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>
                <a:latin typeface="Berlin Sans FB Demi" panose="020E0802020502020306" pitchFamily="34" charset="0"/>
              </a:rPr>
              <a:t>√</a:t>
            </a:r>
            <a:endParaRPr lang="es-MX" b="1" dirty="0">
              <a:latin typeface="Berlin Sans FB Demi" panose="020E0802020502020306" pitchFamily="34" charset="0"/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3190651" y="3428381"/>
            <a:ext cx="8710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>
                <a:latin typeface="Berlin Sans FB Demi" panose="020E0802020502020306" pitchFamily="34" charset="0"/>
              </a:rPr>
              <a:t>√</a:t>
            </a:r>
            <a:endParaRPr lang="es-MX" b="1" dirty="0">
              <a:latin typeface="Berlin Sans FB Demi" panose="020E0802020502020306" pitchFamily="34" charset="0"/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4580169" y="6576644"/>
            <a:ext cx="8710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>
                <a:latin typeface="Berlin Sans FB Demi" panose="020E0802020502020306" pitchFamily="34" charset="0"/>
              </a:rPr>
              <a:t>√</a:t>
            </a:r>
            <a:endParaRPr lang="es-MX" b="1" dirty="0">
              <a:latin typeface="Berlin Sans FB Demi" panose="020E0802020502020306" pitchFamily="34" charset="0"/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4580169" y="6878663"/>
            <a:ext cx="8710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>
                <a:latin typeface="Berlin Sans FB Demi" panose="020E0802020502020306" pitchFamily="34" charset="0"/>
              </a:rPr>
              <a:t>√</a:t>
            </a:r>
            <a:endParaRPr lang="es-MX" b="1" dirty="0">
              <a:latin typeface="Berlin Sans FB Demi" panose="020E0802020502020306" pitchFamily="34" charset="0"/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4580169" y="7212171"/>
            <a:ext cx="8710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>
                <a:latin typeface="Berlin Sans FB Demi" panose="020E0802020502020306" pitchFamily="34" charset="0"/>
              </a:rPr>
              <a:t>√</a:t>
            </a:r>
            <a:endParaRPr lang="es-MX" b="1" dirty="0">
              <a:latin typeface="Berlin Sans FB Demi" panose="020E0802020502020306" pitchFamily="34" charset="0"/>
            </a:endParaRPr>
          </a:p>
        </p:txBody>
      </p:sp>
      <p:sp>
        <p:nvSpPr>
          <p:cNvPr id="19" name="Rectángulo 18"/>
          <p:cNvSpPr/>
          <p:nvPr/>
        </p:nvSpPr>
        <p:spPr>
          <a:xfrm>
            <a:off x="3994404" y="7631302"/>
            <a:ext cx="8710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>
                <a:latin typeface="Berlin Sans FB Demi" panose="020E0802020502020306" pitchFamily="34" charset="0"/>
              </a:rPr>
              <a:t>√</a:t>
            </a:r>
            <a:endParaRPr lang="es-MX" b="1" dirty="0">
              <a:latin typeface="Berlin Sans FB Demi" panose="020E0802020502020306" pitchFamily="34" charset="0"/>
            </a:endParaRPr>
          </a:p>
        </p:txBody>
      </p:sp>
      <p:sp>
        <p:nvSpPr>
          <p:cNvPr id="20" name="Rectángulo 19"/>
          <p:cNvSpPr/>
          <p:nvPr/>
        </p:nvSpPr>
        <p:spPr>
          <a:xfrm>
            <a:off x="5210332" y="8108024"/>
            <a:ext cx="8710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>
                <a:latin typeface="Berlin Sans FB Demi" panose="020E0802020502020306" pitchFamily="34" charset="0"/>
              </a:rPr>
              <a:t>√</a:t>
            </a:r>
            <a:endParaRPr lang="es-MX" b="1" dirty="0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33116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" y="571"/>
            <a:ext cx="6857143" cy="9142857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5686839" y="4523871"/>
            <a:ext cx="8710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>
                <a:latin typeface="Berlin Sans FB Demi" panose="020E0802020502020306" pitchFamily="34" charset="0"/>
              </a:rPr>
              <a:t>√</a:t>
            </a:r>
            <a:endParaRPr lang="es-MX" b="1" dirty="0">
              <a:latin typeface="Berlin Sans FB Demi" panose="020E0802020502020306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5663786" y="4817090"/>
            <a:ext cx="8710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>
                <a:latin typeface="Berlin Sans FB Demi" panose="020E0802020502020306" pitchFamily="34" charset="0"/>
              </a:rPr>
              <a:t>√</a:t>
            </a:r>
            <a:endParaRPr lang="es-MX" b="1" dirty="0">
              <a:latin typeface="Berlin Sans FB Demi" panose="020E0802020502020306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5045155" y="5134373"/>
            <a:ext cx="8710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>
                <a:latin typeface="Berlin Sans FB Demi" panose="020E0802020502020306" pitchFamily="34" charset="0"/>
              </a:rPr>
              <a:t>√</a:t>
            </a:r>
            <a:endParaRPr lang="es-MX" b="1" dirty="0">
              <a:latin typeface="Berlin Sans FB Demi" panose="020E0802020502020306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5035911" y="5451656"/>
            <a:ext cx="8710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>
                <a:latin typeface="Berlin Sans FB Demi" panose="020E0802020502020306" pitchFamily="34" charset="0"/>
              </a:rPr>
              <a:t>√</a:t>
            </a:r>
            <a:endParaRPr lang="es-MX" b="1" dirty="0">
              <a:latin typeface="Berlin Sans FB Demi" panose="020E0802020502020306" pitchFamily="34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2719050" y="931341"/>
            <a:ext cx="8710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>
                <a:latin typeface="Berlin Sans FB Demi" panose="020E0802020502020306" pitchFamily="34" charset="0"/>
              </a:rPr>
              <a:t>√</a:t>
            </a:r>
            <a:endParaRPr lang="es-MX" b="1" dirty="0">
              <a:latin typeface="Berlin Sans FB Demi" panose="020E0802020502020306" pitchFamily="34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3154555" y="1252183"/>
            <a:ext cx="8710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>
                <a:latin typeface="Berlin Sans FB Demi" panose="020E0802020502020306" pitchFamily="34" charset="0"/>
              </a:rPr>
              <a:t>√</a:t>
            </a:r>
            <a:endParaRPr lang="es-MX" b="1" dirty="0">
              <a:latin typeface="Berlin Sans FB Demi" panose="020E0802020502020306" pitchFamily="34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2719050" y="1483015"/>
            <a:ext cx="8710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>
                <a:latin typeface="Berlin Sans FB Demi" panose="020E0802020502020306" pitchFamily="34" charset="0"/>
              </a:rPr>
              <a:t>√</a:t>
            </a:r>
            <a:endParaRPr lang="es-MX" b="1" dirty="0">
              <a:latin typeface="Berlin Sans FB Demi" panose="020E0802020502020306" pitchFamily="34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2719050" y="1861811"/>
            <a:ext cx="8710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>
                <a:latin typeface="Berlin Sans FB Demi" panose="020E0802020502020306" pitchFamily="34" charset="0"/>
              </a:rPr>
              <a:t>√</a:t>
            </a:r>
            <a:endParaRPr lang="es-MX" b="1" dirty="0">
              <a:latin typeface="Berlin Sans FB Demi" panose="020E0802020502020306" pitchFamily="34" charset="0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3154555" y="2182953"/>
            <a:ext cx="8710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>
                <a:latin typeface="Berlin Sans FB Demi" panose="020E0802020502020306" pitchFamily="34" charset="0"/>
              </a:rPr>
              <a:t>√</a:t>
            </a:r>
            <a:endParaRPr lang="es-MX" b="1" dirty="0">
              <a:latin typeface="Berlin Sans FB Demi" panose="020E0802020502020306" pitchFamily="34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2719050" y="2484725"/>
            <a:ext cx="8710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>
                <a:latin typeface="Berlin Sans FB Demi" panose="020E0802020502020306" pitchFamily="34" charset="0"/>
              </a:rPr>
              <a:t>√</a:t>
            </a:r>
            <a:endParaRPr lang="es-MX" b="1" dirty="0">
              <a:latin typeface="Berlin Sans FB Demi" panose="020E0802020502020306" pitchFamily="34" charset="0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2719050" y="2805867"/>
            <a:ext cx="8710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>
                <a:latin typeface="Berlin Sans FB Demi" panose="020E0802020502020306" pitchFamily="34" charset="0"/>
              </a:rPr>
              <a:t>√</a:t>
            </a:r>
            <a:endParaRPr lang="es-MX" b="1" dirty="0">
              <a:latin typeface="Berlin Sans FB Demi" panose="020E0802020502020306" pitchFamily="34" charset="0"/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3630804" y="3113723"/>
            <a:ext cx="8710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>
                <a:latin typeface="Berlin Sans FB Demi" panose="020E0802020502020306" pitchFamily="34" charset="0"/>
              </a:rPr>
              <a:t>√</a:t>
            </a:r>
            <a:endParaRPr lang="es-MX" b="1" dirty="0">
              <a:latin typeface="Berlin Sans FB Demi" panose="020E0802020502020306" pitchFamily="34" charset="0"/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2719050" y="3393937"/>
            <a:ext cx="8710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>
                <a:latin typeface="Berlin Sans FB Demi" panose="020E0802020502020306" pitchFamily="34" charset="0"/>
              </a:rPr>
              <a:t>√</a:t>
            </a:r>
            <a:endParaRPr lang="es-MX" b="1" dirty="0">
              <a:latin typeface="Berlin Sans FB Demi" panose="020E0802020502020306" pitchFamily="34" charset="0"/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4002566" y="6574807"/>
            <a:ext cx="8710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>
                <a:latin typeface="Berlin Sans FB Demi" panose="020E0802020502020306" pitchFamily="34" charset="0"/>
              </a:rPr>
              <a:t>√</a:t>
            </a:r>
            <a:endParaRPr lang="es-MX" b="1" dirty="0">
              <a:latin typeface="Berlin Sans FB Demi" panose="020E0802020502020306" pitchFamily="34" charset="0"/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4002566" y="6907681"/>
            <a:ext cx="8710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>
                <a:latin typeface="Berlin Sans FB Demi" panose="020E0802020502020306" pitchFamily="34" charset="0"/>
              </a:rPr>
              <a:t>√</a:t>
            </a:r>
            <a:endParaRPr lang="es-MX" b="1" dirty="0">
              <a:latin typeface="Berlin Sans FB Demi" panose="020E0802020502020306" pitchFamily="34" charset="0"/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4002566" y="7250585"/>
            <a:ext cx="8710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>
                <a:latin typeface="Berlin Sans FB Demi" panose="020E0802020502020306" pitchFamily="34" charset="0"/>
              </a:rPr>
              <a:t>√</a:t>
            </a:r>
            <a:endParaRPr lang="es-MX" b="1" dirty="0">
              <a:latin typeface="Berlin Sans FB Demi" panose="020E0802020502020306" pitchFamily="34" charset="0"/>
            </a:endParaRPr>
          </a:p>
        </p:txBody>
      </p:sp>
      <p:sp>
        <p:nvSpPr>
          <p:cNvPr id="19" name="Rectángulo 18"/>
          <p:cNvSpPr/>
          <p:nvPr/>
        </p:nvSpPr>
        <p:spPr>
          <a:xfrm>
            <a:off x="4002566" y="7623269"/>
            <a:ext cx="8710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>
                <a:latin typeface="Berlin Sans FB Demi" panose="020E0802020502020306" pitchFamily="34" charset="0"/>
              </a:rPr>
              <a:t>√</a:t>
            </a:r>
            <a:endParaRPr lang="es-MX" b="1" dirty="0">
              <a:latin typeface="Berlin Sans FB Demi" panose="020E0802020502020306" pitchFamily="34" charset="0"/>
            </a:endParaRPr>
          </a:p>
        </p:txBody>
      </p:sp>
      <p:sp>
        <p:nvSpPr>
          <p:cNvPr id="20" name="Rectángulo 19"/>
          <p:cNvSpPr/>
          <p:nvPr/>
        </p:nvSpPr>
        <p:spPr>
          <a:xfrm>
            <a:off x="4561974" y="8133792"/>
            <a:ext cx="8710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>
                <a:latin typeface="Berlin Sans FB Demi" panose="020E0802020502020306" pitchFamily="34" charset="0"/>
              </a:rPr>
              <a:t>√</a:t>
            </a:r>
            <a:endParaRPr lang="es-MX" b="1" dirty="0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0185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" y="-17014"/>
            <a:ext cx="6857143" cy="9142857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1178168" y="1178169"/>
            <a:ext cx="52929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smtClean="0">
                <a:latin typeface="Berlin Sans FB Demi" panose="020E0802020502020306" pitchFamily="34" charset="0"/>
              </a:rPr>
              <a:t>José </a:t>
            </a:r>
            <a:r>
              <a:rPr lang="es-MX" sz="2400" dirty="0">
                <a:latin typeface="Berlin Sans FB Demi" panose="020E0802020502020306" pitchFamily="34" charset="0"/>
              </a:rPr>
              <a:t>Esteban Bárcenas Rinconada 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535404" y="2835017"/>
            <a:ext cx="60338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dirty="0" smtClean="0">
                <a:latin typeface="Berlin Sans FB Demi" panose="020E0802020502020306" pitchFamily="34" charset="0"/>
              </a:rPr>
              <a:t>Información insuficiente </a:t>
            </a:r>
            <a:endParaRPr lang="es-MX" sz="4000" dirty="0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71802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" y="571"/>
            <a:ext cx="6857143" cy="91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5906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" y="-17014"/>
            <a:ext cx="6857143" cy="9142857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1178168" y="1178169"/>
            <a:ext cx="52929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>
                <a:latin typeface="Berlin Sans FB Demi" panose="020E0802020502020306" pitchFamily="34" charset="0"/>
              </a:rPr>
              <a:t>Diego Alfredo </a:t>
            </a:r>
            <a:r>
              <a:rPr lang="es-MX" sz="2400" dirty="0" err="1">
                <a:latin typeface="Berlin Sans FB Demi" panose="020E0802020502020306" pitchFamily="34" charset="0"/>
              </a:rPr>
              <a:t>Escareño</a:t>
            </a:r>
            <a:r>
              <a:rPr lang="es-MX" sz="2400" dirty="0">
                <a:latin typeface="Berlin Sans FB Demi" panose="020E0802020502020306" pitchFamily="34" charset="0"/>
              </a:rPr>
              <a:t> Yáñez 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3717756" y="2730409"/>
            <a:ext cx="28274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dirty="0" smtClean="0">
                <a:latin typeface="Berlin Sans FB Demi" panose="020E0802020502020306" pitchFamily="34" charset="0"/>
              </a:rPr>
              <a:t>Tener constancia en el envió de actividades y entrar a las clases virtuales  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1178167" y="5033066"/>
            <a:ext cx="52929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dirty="0" smtClean="0">
                <a:latin typeface="Berlin Sans FB Demi" panose="020E0802020502020306" pitchFamily="34" charset="0"/>
              </a:rPr>
              <a:t>Entrar a las clases virtuales para poder tener un conocimiento mas amplio de los avances de la alumna</a:t>
            </a:r>
            <a:endParaRPr lang="es-MX" sz="2000" dirty="0">
              <a:latin typeface="Berlin Sans FB Demi" panose="020E0802020502020306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559468" y="2780367"/>
            <a:ext cx="28274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dirty="0" smtClean="0">
                <a:latin typeface="Berlin Sans FB Demi" panose="020E0802020502020306" pitchFamily="34" charset="0"/>
              </a:rPr>
              <a:t>Es un alumno muy alegre, participativo y se muestra muy seguro en los videos que envía</a:t>
            </a:r>
          </a:p>
        </p:txBody>
      </p:sp>
    </p:spTree>
    <p:extLst>
      <p:ext uri="{BB962C8B-B14F-4D97-AF65-F5344CB8AC3E}">
        <p14:creationId xmlns:p14="http://schemas.microsoft.com/office/powerpoint/2010/main" val="417582165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" y="571"/>
            <a:ext cx="6857143" cy="9142857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5015674" y="4524987"/>
            <a:ext cx="8710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>
                <a:latin typeface="Berlin Sans FB Demi" panose="020E0802020502020306" pitchFamily="34" charset="0"/>
              </a:rPr>
              <a:t>√</a:t>
            </a:r>
            <a:endParaRPr lang="es-MX" b="1" dirty="0">
              <a:latin typeface="Berlin Sans FB Demi" panose="020E0802020502020306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5681932" y="4838038"/>
            <a:ext cx="8710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>
                <a:latin typeface="Berlin Sans FB Demi" panose="020E0802020502020306" pitchFamily="34" charset="0"/>
              </a:rPr>
              <a:t>√</a:t>
            </a:r>
            <a:endParaRPr lang="es-MX" b="1" dirty="0">
              <a:latin typeface="Berlin Sans FB Demi" panose="020E0802020502020306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5681932" y="5139667"/>
            <a:ext cx="8710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>
                <a:latin typeface="Berlin Sans FB Demi" panose="020E0802020502020306" pitchFamily="34" charset="0"/>
              </a:rPr>
              <a:t>√</a:t>
            </a:r>
            <a:endParaRPr lang="es-MX" b="1" dirty="0">
              <a:latin typeface="Berlin Sans FB Demi" panose="020E0802020502020306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5645837" y="5485263"/>
            <a:ext cx="8710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>
                <a:latin typeface="Berlin Sans FB Demi" panose="020E0802020502020306" pitchFamily="34" charset="0"/>
              </a:rPr>
              <a:t>√</a:t>
            </a:r>
            <a:endParaRPr lang="es-MX" b="1" dirty="0">
              <a:latin typeface="Berlin Sans FB Demi" panose="020E0802020502020306" pitchFamily="34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3154555" y="945005"/>
            <a:ext cx="8710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>
                <a:latin typeface="Berlin Sans FB Demi" panose="020E0802020502020306" pitchFamily="34" charset="0"/>
              </a:rPr>
              <a:t>√</a:t>
            </a:r>
            <a:endParaRPr lang="es-MX" b="1" dirty="0">
              <a:latin typeface="Berlin Sans FB Demi" panose="020E0802020502020306" pitchFamily="34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3154555" y="1252183"/>
            <a:ext cx="8710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>
                <a:latin typeface="Berlin Sans FB Demi" panose="020E0802020502020306" pitchFamily="34" charset="0"/>
              </a:rPr>
              <a:t>√</a:t>
            </a:r>
            <a:endParaRPr lang="es-MX" b="1" dirty="0">
              <a:latin typeface="Berlin Sans FB Demi" panose="020E0802020502020306" pitchFamily="34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2719050" y="1567141"/>
            <a:ext cx="8710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>
                <a:latin typeface="Berlin Sans FB Demi" panose="020E0802020502020306" pitchFamily="34" charset="0"/>
              </a:rPr>
              <a:t>√</a:t>
            </a:r>
            <a:endParaRPr lang="es-MX" b="1" dirty="0">
              <a:latin typeface="Berlin Sans FB Demi" panose="020E0802020502020306" pitchFamily="34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2719050" y="1886306"/>
            <a:ext cx="8710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>
                <a:latin typeface="Berlin Sans FB Demi" panose="020E0802020502020306" pitchFamily="34" charset="0"/>
              </a:rPr>
              <a:t>√</a:t>
            </a:r>
            <a:endParaRPr lang="es-MX" b="1" dirty="0">
              <a:latin typeface="Berlin Sans FB Demi" panose="020E0802020502020306" pitchFamily="34" charset="0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3590060" y="2160134"/>
            <a:ext cx="8710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>
                <a:latin typeface="Berlin Sans FB Demi" panose="020E0802020502020306" pitchFamily="34" charset="0"/>
              </a:rPr>
              <a:t>√</a:t>
            </a:r>
            <a:endParaRPr lang="es-MX" b="1" dirty="0">
              <a:latin typeface="Berlin Sans FB Demi" panose="020E0802020502020306" pitchFamily="34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2737098" y="2491408"/>
            <a:ext cx="8710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>
                <a:latin typeface="Berlin Sans FB Demi" panose="020E0802020502020306" pitchFamily="34" charset="0"/>
              </a:rPr>
              <a:t>√</a:t>
            </a:r>
            <a:endParaRPr lang="es-MX" b="1" dirty="0">
              <a:latin typeface="Berlin Sans FB Demi" panose="020E0802020502020306" pitchFamily="34" charset="0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2755146" y="2782270"/>
            <a:ext cx="8710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>
                <a:latin typeface="Berlin Sans FB Demi" panose="020E0802020502020306" pitchFamily="34" charset="0"/>
              </a:rPr>
              <a:t>√</a:t>
            </a:r>
            <a:endParaRPr lang="es-MX" b="1" dirty="0">
              <a:latin typeface="Berlin Sans FB Demi" panose="020E0802020502020306" pitchFamily="34" charset="0"/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3154555" y="3099902"/>
            <a:ext cx="8710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>
                <a:latin typeface="Berlin Sans FB Demi" panose="020E0802020502020306" pitchFamily="34" charset="0"/>
              </a:rPr>
              <a:t>√</a:t>
            </a:r>
            <a:endParaRPr lang="es-MX" b="1" dirty="0">
              <a:latin typeface="Berlin Sans FB Demi" panose="020E0802020502020306" pitchFamily="34" charset="0"/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2719050" y="3430419"/>
            <a:ext cx="8710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>
                <a:latin typeface="Berlin Sans FB Demi" panose="020E0802020502020306" pitchFamily="34" charset="0"/>
              </a:rPr>
              <a:t>√</a:t>
            </a:r>
            <a:endParaRPr lang="es-MX" b="1" dirty="0">
              <a:latin typeface="Berlin Sans FB Demi" panose="020E0802020502020306" pitchFamily="34" charset="0"/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4580169" y="6576644"/>
            <a:ext cx="8710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>
                <a:latin typeface="Berlin Sans FB Demi" panose="020E0802020502020306" pitchFamily="34" charset="0"/>
              </a:rPr>
              <a:t>√</a:t>
            </a:r>
            <a:endParaRPr lang="es-MX" b="1" dirty="0">
              <a:latin typeface="Berlin Sans FB Demi" panose="020E0802020502020306" pitchFamily="34" charset="0"/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4580169" y="6878663"/>
            <a:ext cx="8710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>
                <a:latin typeface="Berlin Sans FB Demi" panose="020E0802020502020306" pitchFamily="34" charset="0"/>
              </a:rPr>
              <a:t>√</a:t>
            </a:r>
            <a:endParaRPr lang="es-MX" b="1" dirty="0">
              <a:latin typeface="Berlin Sans FB Demi" panose="020E0802020502020306" pitchFamily="34" charset="0"/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4580169" y="7212171"/>
            <a:ext cx="8710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>
                <a:latin typeface="Berlin Sans FB Demi" panose="020E0802020502020306" pitchFamily="34" charset="0"/>
              </a:rPr>
              <a:t>√</a:t>
            </a:r>
            <a:endParaRPr lang="es-MX" b="1" dirty="0">
              <a:latin typeface="Berlin Sans FB Demi" panose="020E0802020502020306" pitchFamily="34" charset="0"/>
            </a:endParaRPr>
          </a:p>
        </p:txBody>
      </p:sp>
      <p:sp>
        <p:nvSpPr>
          <p:cNvPr id="19" name="Rectángulo 18"/>
          <p:cNvSpPr/>
          <p:nvPr/>
        </p:nvSpPr>
        <p:spPr>
          <a:xfrm>
            <a:off x="3994404" y="7631302"/>
            <a:ext cx="8710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>
                <a:latin typeface="Berlin Sans FB Demi" panose="020E0802020502020306" pitchFamily="34" charset="0"/>
              </a:rPr>
              <a:t>√</a:t>
            </a:r>
            <a:endParaRPr lang="es-MX" b="1" dirty="0">
              <a:latin typeface="Berlin Sans FB Demi" panose="020E0802020502020306" pitchFamily="34" charset="0"/>
            </a:endParaRPr>
          </a:p>
        </p:txBody>
      </p:sp>
      <p:sp>
        <p:nvSpPr>
          <p:cNvPr id="20" name="Rectángulo 19"/>
          <p:cNvSpPr/>
          <p:nvPr/>
        </p:nvSpPr>
        <p:spPr>
          <a:xfrm>
            <a:off x="5210332" y="8108024"/>
            <a:ext cx="8710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>
                <a:latin typeface="Berlin Sans FB Demi" panose="020E0802020502020306" pitchFamily="34" charset="0"/>
              </a:rPr>
              <a:t>√</a:t>
            </a:r>
            <a:endParaRPr lang="es-MX" b="1" dirty="0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015291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" y="-17014"/>
            <a:ext cx="6857143" cy="9142857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1178168" y="1178169"/>
            <a:ext cx="52929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smtClean="0">
                <a:latin typeface="Berlin Sans FB Demi" panose="020E0802020502020306" pitchFamily="34" charset="0"/>
              </a:rPr>
              <a:t>Alfredo </a:t>
            </a:r>
            <a:r>
              <a:rPr lang="es-MX" sz="2400" dirty="0">
                <a:latin typeface="Berlin Sans FB Demi" panose="020E0802020502020306" pitchFamily="34" charset="0"/>
              </a:rPr>
              <a:t>Nicolás Reyna Hernández 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3717756" y="2730409"/>
            <a:ext cx="28274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dirty="0" smtClean="0">
                <a:latin typeface="Berlin Sans FB Demi" panose="020E0802020502020306" pitchFamily="34" charset="0"/>
              </a:rPr>
              <a:t>Enviar las actividades de manera continua y entrar a las clases virtuales 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1178167" y="5033066"/>
            <a:ext cx="52929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dirty="0" smtClean="0">
                <a:latin typeface="Berlin Sans FB Demi" panose="020E0802020502020306" pitchFamily="34" charset="0"/>
              </a:rPr>
              <a:t>Por parte de los padres de familia tener mas compromiso para entrar a las clases virtuales y enviar las actividades diarias </a:t>
            </a:r>
            <a:endParaRPr lang="es-MX" sz="2000" dirty="0">
              <a:latin typeface="Berlin Sans FB Demi" panose="020E0802020502020306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559468" y="2780367"/>
            <a:ext cx="28274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dirty="0" smtClean="0">
                <a:latin typeface="Berlin Sans FB Demi" panose="020E0802020502020306" pitchFamily="34" charset="0"/>
              </a:rPr>
              <a:t>Su familia se involucra en las actividades y lo motivan </a:t>
            </a:r>
          </a:p>
        </p:txBody>
      </p:sp>
    </p:spTree>
    <p:extLst>
      <p:ext uri="{BB962C8B-B14F-4D97-AF65-F5344CB8AC3E}">
        <p14:creationId xmlns:p14="http://schemas.microsoft.com/office/powerpoint/2010/main" val="188245843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" y="571"/>
            <a:ext cx="6857143" cy="9142857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5670558" y="4524987"/>
            <a:ext cx="8710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>
                <a:latin typeface="Berlin Sans FB Demi" panose="020E0802020502020306" pitchFamily="34" charset="0"/>
              </a:rPr>
              <a:t>√</a:t>
            </a:r>
            <a:endParaRPr lang="es-MX" b="1" dirty="0">
              <a:latin typeface="Berlin Sans FB Demi" panose="020E0802020502020306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5681932" y="4838038"/>
            <a:ext cx="8710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>
                <a:latin typeface="Berlin Sans FB Demi" panose="020E0802020502020306" pitchFamily="34" charset="0"/>
              </a:rPr>
              <a:t>√</a:t>
            </a:r>
            <a:endParaRPr lang="es-MX" b="1" dirty="0">
              <a:latin typeface="Berlin Sans FB Demi" panose="020E0802020502020306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5681932" y="5139667"/>
            <a:ext cx="8710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>
                <a:latin typeface="Berlin Sans FB Demi" panose="020E0802020502020306" pitchFamily="34" charset="0"/>
              </a:rPr>
              <a:t>√</a:t>
            </a:r>
            <a:endParaRPr lang="es-MX" b="1" dirty="0">
              <a:latin typeface="Berlin Sans FB Demi" panose="020E0802020502020306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5645837" y="5485263"/>
            <a:ext cx="8710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>
                <a:latin typeface="Berlin Sans FB Demi" panose="020E0802020502020306" pitchFamily="34" charset="0"/>
              </a:rPr>
              <a:t>√</a:t>
            </a:r>
            <a:endParaRPr lang="es-MX" b="1" dirty="0">
              <a:latin typeface="Berlin Sans FB Demi" panose="020E0802020502020306" pitchFamily="34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3154555" y="945005"/>
            <a:ext cx="8710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>
                <a:latin typeface="Berlin Sans FB Demi" panose="020E0802020502020306" pitchFamily="34" charset="0"/>
              </a:rPr>
              <a:t>√</a:t>
            </a:r>
            <a:endParaRPr lang="es-MX" b="1" dirty="0">
              <a:latin typeface="Berlin Sans FB Demi" panose="020E0802020502020306" pitchFamily="34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3154555" y="1252183"/>
            <a:ext cx="8710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>
                <a:latin typeface="Berlin Sans FB Demi" panose="020E0802020502020306" pitchFamily="34" charset="0"/>
              </a:rPr>
              <a:t>√</a:t>
            </a:r>
            <a:endParaRPr lang="es-MX" b="1" dirty="0">
              <a:latin typeface="Berlin Sans FB Demi" panose="020E0802020502020306" pitchFamily="34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3154555" y="1567141"/>
            <a:ext cx="8710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>
                <a:latin typeface="Berlin Sans FB Demi" panose="020E0802020502020306" pitchFamily="34" charset="0"/>
              </a:rPr>
              <a:t>√</a:t>
            </a:r>
            <a:endParaRPr lang="es-MX" b="1" dirty="0">
              <a:latin typeface="Berlin Sans FB Demi" panose="020E0802020502020306" pitchFamily="34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3154555" y="1873391"/>
            <a:ext cx="8710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>
                <a:latin typeface="Berlin Sans FB Demi" panose="020E0802020502020306" pitchFamily="34" charset="0"/>
              </a:rPr>
              <a:t>√</a:t>
            </a:r>
            <a:endParaRPr lang="es-MX" b="1" dirty="0">
              <a:latin typeface="Berlin Sans FB Demi" panose="020E0802020502020306" pitchFamily="34" charset="0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3590060" y="2160134"/>
            <a:ext cx="8710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>
                <a:latin typeface="Berlin Sans FB Demi" panose="020E0802020502020306" pitchFamily="34" charset="0"/>
              </a:rPr>
              <a:t>√</a:t>
            </a:r>
            <a:endParaRPr lang="es-MX" b="1" dirty="0">
              <a:latin typeface="Berlin Sans FB Demi" panose="020E0802020502020306" pitchFamily="34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3190651" y="2492119"/>
            <a:ext cx="8710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>
                <a:latin typeface="Berlin Sans FB Demi" panose="020E0802020502020306" pitchFamily="34" charset="0"/>
              </a:rPr>
              <a:t>√</a:t>
            </a:r>
            <a:endParaRPr lang="es-MX" b="1" dirty="0">
              <a:latin typeface="Berlin Sans FB Demi" panose="020E0802020502020306" pitchFamily="34" charset="0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3190651" y="2806245"/>
            <a:ext cx="8710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>
                <a:latin typeface="Berlin Sans FB Demi" panose="020E0802020502020306" pitchFamily="34" charset="0"/>
              </a:rPr>
              <a:t>√</a:t>
            </a:r>
            <a:endParaRPr lang="es-MX" b="1" dirty="0">
              <a:latin typeface="Berlin Sans FB Demi" panose="020E0802020502020306" pitchFamily="34" charset="0"/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3154555" y="3099902"/>
            <a:ext cx="8710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>
                <a:latin typeface="Berlin Sans FB Demi" panose="020E0802020502020306" pitchFamily="34" charset="0"/>
              </a:rPr>
              <a:t>√</a:t>
            </a:r>
            <a:endParaRPr lang="es-MX" b="1" dirty="0">
              <a:latin typeface="Berlin Sans FB Demi" panose="020E0802020502020306" pitchFamily="34" charset="0"/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3190651" y="3428381"/>
            <a:ext cx="8710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>
                <a:latin typeface="Berlin Sans FB Demi" panose="020E0802020502020306" pitchFamily="34" charset="0"/>
              </a:rPr>
              <a:t>√</a:t>
            </a:r>
            <a:endParaRPr lang="es-MX" b="1" dirty="0">
              <a:latin typeface="Berlin Sans FB Demi" panose="020E0802020502020306" pitchFamily="34" charset="0"/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4580169" y="6576644"/>
            <a:ext cx="8710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>
                <a:latin typeface="Berlin Sans FB Demi" panose="020E0802020502020306" pitchFamily="34" charset="0"/>
              </a:rPr>
              <a:t>√</a:t>
            </a:r>
            <a:endParaRPr lang="es-MX" b="1" dirty="0">
              <a:latin typeface="Berlin Sans FB Demi" panose="020E0802020502020306" pitchFamily="34" charset="0"/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4580169" y="6878663"/>
            <a:ext cx="8710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>
                <a:latin typeface="Berlin Sans FB Demi" panose="020E0802020502020306" pitchFamily="34" charset="0"/>
              </a:rPr>
              <a:t>√</a:t>
            </a:r>
            <a:endParaRPr lang="es-MX" b="1" dirty="0">
              <a:latin typeface="Berlin Sans FB Demi" panose="020E0802020502020306" pitchFamily="34" charset="0"/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4580169" y="7212171"/>
            <a:ext cx="8710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>
                <a:latin typeface="Berlin Sans FB Demi" panose="020E0802020502020306" pitchFamily="34" charset="0"/>
              </a:rPr>
              <a:t>√</a:t>
            </a:r>
            <a:endParaRPr lang="es-MX" b="1" dirty="0">
              <a:latin typeface="Berlin Sans FB Demi" panose="020E0802020502020306" pitchFamily="34" charset="0"/>
            </a:endParaRPr>
          </a:p>
        </p:txBody>
      </p:sp>
      <p:sp>
        <p:nvSpPr>
          <p:cNvPr id="19" name="Rectángulo 18"/>
          <p:cNvSpPr/>
          <p:nvPr/>
        </p:nvSpPr>
        <p:spPr>
          <a:xfrm>
            <a:off x="3994404" y="7631302"/>
            <a:ext cx="8710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>
                <a:latin typeface="Berlin Sans FB Demi" panose="020E0802020502020306" pitchFamily="34" charset="0"/>
              </a:rPr>
              <a:t>√</a:t>
            </a:r>
            <a:endParaRPr lang="es-MX" b="1" dirty="0">
              <a:latin typeface="Berlin Sans FB Demi" panose="020E0802020502020306" pitchFamily="34" charset="0"/>
            </a:endParaRPr>
          </a:p>
        </p:txBody>
      </p:sp>
      <p:sp>
        <p:nvSpPr>
          <p:cNvPr id="20" name="Rectángulo 19"/>
          <p:cNvSpPr/>
          <p:nvPr/>
        </p:nvSpPr>
        <p:spPr>
          <a:xfrm>
            <a:off x="5210332" y="8108024"/>
            <a:ext cx="8710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>
                <a:latin typeface="Berlin Sans FB Demi" panose="020E0802020502020306" pitchFamily="34" charset="0"/>
              </a:rPr>
              <a:t>√</a:t>
            </a:r>
            <a:endParaRPr lang="es-MX" b="1" dirty="0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684927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" y="-17014"/>
            <a:ext cx="6857143" cy="9142857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1178168" y="1178169"/>
            <a:ext cx="52929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>
                <a:latin typeface="Berlin Sans FB Demi" panose="020E0802020502020306" pitchFamily="34" charset="0"/>
              </a:rPr>
              <a:t> </a:t>
            </a:r>
            <a:r>
              <a:rPr lang="es-MX" sz="2400" dirty="0" err="1">
                <a:latin typeface="Berlin Sans FB Demi" panose="020E0802020502020306" pitchFamily="34" charset="0"/>
              </a:rPr>
              <a:t>Kia</a:t>
            </a:r>
            <a:r>
              <a:rPr lang="es-MX" sz="2400" dirty="0">
                <a:latin typeface="Berlin Sans FB Demi" panose="020E0802020502020306" pitchFamily="34" charset="0"/>
              </a:rPr>
              <a:t> </a:t>
            </a:r>
            <a:r>
              <a:rPr lang="es-MX" sz="2400" dirty="0" err="1">
                <a:latin typeface="Berlin Sans FB Demi" panose="020E0802020502020306" pitchFamily="34" charset="0"/>
              </a:rPr>
              <a:t>Mariam</a:t>
            </a:r>
            <a:r>
              <a:rPr lang="es-MX" sz="2400" dirty="0">
                <a:latin typeface="Berlin Sans FB Demi" panose="020E0802020502020306" pitchFamily="34" charset="0"/>
              </a:rPr>
              <a:t> Cervantes Salazar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535404" y="2835017"/>
            <a:ext cx="60338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dirty="0" smtClean="0">
                <a:latin typeface="Berlin Sans FB Demi" panose="020E0802020502020306" pitchFamily="34" charset="0"/>
              </a:rPr>
              <a:t>Información insuficiente </a:t>
            </a:r>
            <a:endParaRPr lang="es-MX" sz="4000" dirty="0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288603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" y="571"/>
            <a:ext cx="6857143" cy="91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71164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" y="-17014"/>
            <a:ext cx="6857143" cy="9142857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1178168" y="1178169"/>
            <a:ext cx="52929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>
                <a:latin typeface="Berlin Sans FB Demi" panose="020E0802020502020306" pitchFamily="34" charset="0"/>
              </a:rPr>
              <a:t> </a:t>
            </a:r>
            <a:r>
              <a:rPr lang="es-MX" sz="2400" dirty="0" err="1">
                <a:latin typeface="Berlin Sans FB Demi" panose="020E0802020502020306" pitchFamily="34" charset="0"/>
              </a:rPr>
              <a:t>Ian</a:t>
            </a:r>
            <a:r>
              <a:rPr lang="es-MX" sz="2400" dirty="0">
                <a:latin typeface="Berlin Sans FB Demi" panose="020E0802020502020306" pitchFamily="34" charset="0"/>
              </a:rPr>
              <a:t> Tadeo Ramírez Velázquez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3717756" y="2730409"/>
            <a:ext cx="28274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dirty="0" smtClean="0">
                <a:latin typeface="Berlin Sans FB Demi" panose="020E0802020502020306" pitchFamily="34" charset="0"/>
              </a:rPr>
              <a:t>Entrar a las clases virtuales de manera constante 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1178167" y="5033066"/>
            <a:ext cx="52929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dirty="0" smtClean="0">
                <a:latin typeface="Berlin Sans FB Demi" panose="020E0802020502020306" pitchFamily="34" charset="0"/>
              </a:rPr>
              <a:t>Ponerle actividades mas retadoras de acuerdo a su nivel de conocimientos </a:t>
            </a:r>
            <a:endParaRPr lang="es-MX" sz="2000" dirty="0">
              <a:latin typeface="Berlin Sans FB Demi" panose="020E0802020502020306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577941" y="2542471"/>
            <a:ext cx="282742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dirty="0" smtClean="0">
                <a:latin typeface="Berlin Sans FB Demi" panose="020E0802020502020306" pitchFamily="34" charset="0"/>
              </a:rPr>
              <a:t>Tienen mucha seguridad, expresa sus ideas correctamente y tiene un gran avance en los campos formativos </a:t>
            </a:r>
          </a:p>
        </p:txBody>
      </p:sp>
    </p:spTree>
    <p:extLst>
      <p:ext uri="{BB962C8B-B14F-4D97-AF65-F5344CB8AC3E}">
        <p14:creationId xmlns:p14="http://schemas.microsoft.com/office/powerpoint/2010/main" val="49956609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7143" cy="9142857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5015674" y="4536409"/>
            <a:ext cx="8710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>
                <a:latin typeface="Berlin Sans FB Demi" panose="020E0802020502020306" pitchFamily="34" charset="0"/>
              </a:rPr>
              <a:t>√</a:t>
            </a:r>
            <a:endParaRPr lang="es-MX" b="1" dirty="0">
              <a:latin typeface="Berlin Sans FB Demi" panose="020E0802020502020306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5015674" y="4849437"/>
            <a:ext cx="8710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>
                <a:latin typeface="Berlin Sans FB Demi" panose="020E0802020502020306" pitchFamily="34" charset="0"/>
              </a:rPr>
              <a:t>√</a:t>
            </a:r>
            <a:endParaRPr lang="es-MX" b="1" dirty="0">
              <a:latin typeface="Berlin Sans FB Demi" panose="020E0802020502020306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5015674" y="5173786"/>
            <a:ext cx="8710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>
                <a:latin typeface="Berlin Sans FB Demi" panose="020E0802020502020306" pitchFamily="34" charset="0"/>
              </a:rPr>
              <a:t>√</a:t>
            </a:r>
            <a:endParaRPr lang="es-MX" b="1" dirty="0">
              <a:latin typeface="Berlin Sans FB Demi" panose="020E0802020502020306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5015674" y="5452674"/>
            <a:ext cx="8710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>
                <a:latin typeface="Berlin Sans FB Demi" panose="020E0802020502020306" pitchFamily="34" charset="0"/>
              </a:rPr>
              <a:t>√</a:t>
            </a:r>
            <a:endParaRPr lang="es-MX" b="1" dirty="0">
              <a:latin typeface="Berlin Sans FB Demi" panose="020E0802020502020306" pitchFamily="34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2755146" y="945005"/>
            <a:ext cx="8710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>
                <a:latin typeface="Berlin Sans FB Demi" panose="020E0802020502020306" pitchFamily="34" charset="0"/>
              </a:rPr>
              <a:t>√</a:t>
            </a:r>
            <a:endParaRPr lang="es-MX" b="1" dirty="0">
              <a:latin typeface="Berlin Sans FB Demi" panose="020E0802020502020306" pitchFamily="34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3154555" y="1252183"/>
            <a:ext cx="8710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>
                <a:latin typeface="Berlin Sans FB Demi" panose="020E0802020502020306" pitchFamily="34" charset="0"/>
              </a:rPr>
              <a:t>√</a:t>
            </a:r>
            <a:endParaRPr lang="es-MX" b="1" dirty="0">
              <a:latin typeface="Berlin Sans FB Demi" panose="020E0802020502020306" pitchFamily="34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3154555" y="1567141"/>
            <a:ext cx="8710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>
                <a:latin typeface="Berlin Sans FB Demi" panose="020E0802020502020306" pitchFamily="34" charset="0"/>
              </a:rPr>
              <a:t>√</a:t>
            </a:r>
            <a:endParaRPr lang="es-MX" b="1" dirty="0">
              <a:latin typeface="Berlin Sans FB Demi" panose="020E0802020502020306" pitchFamily="34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2719050" y="1886306"/>
            <a:ext cx="8710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>
                <a:latin typeface="Berlin Sans FB Demi" panose="020E0802020502020306" pitchFamily="34" charset="0"/>
              </a:rPr>
              <a:t>√</a:t>
            </a:r>
            <a:endParaRPr lang="es-MX" b="1" dirty="0">
              <a:latin typeface="Berlin Sans FB Demi" panose="020E0802020502020306" pitchFamily="34" charset="0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3590060" y="2160134"/>
            <a:ext cx="8710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>
                <a:latin typeface="Berlin Sans FB Demi" panose="020E0802020502020306" pitchFamily="34" charset="0"/>
              </a:rPr>
              <a:t>√</a:t>
            </a:r>
            <a:endParaRPr lang="es-MX" b="1" dirty="0">
              <a:latin typeface="Berlin Sans FB Demi" panose="020E0802020502020306" pitchFamily="34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2701002" y="2436303"/>
            <a:ext cx="8710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>
                <a:latin typeface="Berlin Sans FB Demi" panose="020E0802020502020306" pitchFamily="34" charset="0"/>
              </a:rPr>
              <a:t>√</a:t>
            </a:r>
            <a:endParaRPr lang="es-MX" b="1" dirty="0">
              <a:latin typeface="Berlin Sans FB Demi" panose="020E0802020502020306" pitchFamily="34" charset="0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2701002" y="2802476"/>
            <a:ext cx="8710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>
                <a:latin typeface="Berlin Sans FB Demi" panose="020E0802020502020306" pitchFamily="34" charset="0"/>
              </a:rPr>
              <a:t>√</a:t>
            </a:r>
            <a:endParaRPr lang="es-MX" b="1" dirty="0">
              <a:latin typeface="Berlin Sans FB Demi" panose="020E0802020502020306" pitchFamily="34" charset="0"/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3154555" y="3099902"/>
            <a:ext cx="8710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>
                <a:latin typeface="Berlin Sans FB Demi" panose="020E0802020502020306" pitchFamily="34" charset="0"/>
              </a:rPr>
              <a:t>√</a:t>
            </a:r>
            <a:endParaRPr lang="es-MX" b="1" dirty="0">
              <a:latin typeface="Berlin Sans FB Demi" panose="020E0802020502020306" pitchFamily="34" charset="0"/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2701002" y="3419066"/>
            <a:ext cx="8710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>
                <a:latin typeface="Berlin Sans FB Demi" panose="020E0802020502020306" pitchFamily="34" charset="0"/>
              </a:rPr>
              <a:t>√</a:t>
            </a:r>
            <a:endParaRPr lang="es-MX" b="1" dirty="0">
              <a:latin typeface="Berlin Sans FB Demi" panose="020E0802020502020306" pitchFamily="34" charset="0"/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3994404" y="6540752"/>
            <a:ext cx="8710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>
                <a:latin typeface="Berlin Sans FB Demi" panose="020E0802020502020306" pitchFamily="34" charset="0"/>
              </a:rPr>
              <a:t>√</a:t>
            </a:r>
            <a:endParaRPr lang="es-MX" b="1" dirty="0">
              <a:latin typeface="Berlin Sans FB Demi" panose="020E0802020502020306" pitchFamily="34" charset="0"/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3994404" y="6876462"/>
            <a:ext cx="8710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>
                <a:latin typeface="Berlin Sans FB Demi" panose="020E0802020502020306" pitchFamily="34" charset="0"/>
              </a:rPr>
              <a:t>√</a:t>
            </a:r>
            <a:endParaRPr lang="es-MX" b="1" dirty="0">
              <a:latin typeface="Berlin Sans FB Demi" panose="020E0802020502020306" pitchFamily="34" charset="0"/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3994404" y="7221078"/>
            <a:ext cx="8710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>
                <a:latin typeface="Berlin Sans FB Demi" panose="020E0802020502020306" pitchFamily="34" charset="0"/>
              </a:rPr>
              <a:t>√</a:t>
            </a:r>
            <a:endParaRPr lang="es-MX" b="1" dirty="0">
              <a:latin typeface="Berlin Sans FB Demi" panose="020E0802020502020306" pitchFamily="34" charset="0"/>
            </a:endParaRPr>
          </a:p>
        </p:txBody>
      </p:sp>
      <p:sp>
        <p:nvSpPr>
          <p:cNvPr id="19" name="Rectángulo 18"/>
          <p:cNvSpPr/>
          <p:nvPr/>
        </p:nvSpPr>
        <p:spPr>
          <a:xfrm>
            <a:off x="3994404" y="7631302"/>
            <a:ext cx="8710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>
                <a:latin typeface="Berlin Sans FB Demi" panose="020E0802020502020306" pitchFamily="34" charset="0"/>
              </a:rPr>
              <a:t>√</a:t>
            </a:r>
            <a:endParaRPr lang="es-MX" b="1" dirty="0">
              <a:latin typeface="Berlin Sans FB Demi" panose="020E0802020502020306" pitchFamily="34" charset="0"/>
            </a:endParaRPr>
          </a:p>
        </p:txBody>
      </p:sp>
      <p:sp>
        <p:nvSpPr>
          <p:cNvPr id="20" name="Rectángulo 19"/>
          <p:cNvSpPr/>
          <p:nvPr/>
        </p:nvSpPr>
        <p:spPr>
          <a:xfrm>
            <a:off x="5210332" y="8108024"/>
            <a:ext cx="8710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>
                <a:latin typeface="Berlin Sans FB Demi" panose="020E0802020502020306" pitchFamily="34" charset="0"/>
              </a:rPr>
              <a:t>√</a:t>
            </a:r>
            <a:endParaRPr lang="es-MX" b="1" dirty="0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08787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" y="-17014"/>
            <a:ext cx="6857143" cy="9142857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1178168" y="1178169"/>
            <a:ext cx="52929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>
                <a:latin typeface="Berlin Sans FB Demi" panose="020E0802020502020306" pitchFamily="34" charset="0"/>
              </a:rPr>
              <a:t>Isaac Fernando Guardiola Arenas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782053" y="2474350"/>
            <a:ext cx="23822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dirty="0" smtClean="0">
                <a:latin typeface="Berlin Sans FB Demi" panose="020E0802020502020306" pitchFamily="34" charset="0"/>
              </a:rPr>
              <a:t>Era un alumno muy participativo, cumplía con todas las actividades y siempre entraba a las clases virtuales </a:t>
            </a:r>
            <a:endParaRPr lang="es-MX" sz="2000" dirty="0">
              <a:latin typeface="Berlin Sans FB Demi" panose="020E0802020502020306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3705725" y="2474350"/>
            <a:ext cx="2827422" cy="1923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700" dirty="0">
                <a:latin typeface="Berlin Sans FB Demi" panose="020E0802020502020306" pitchFamily="34" charset="0"/>
              </a:rPr>
              <a:t>P</a:t>
            </a:r>
            <a:r>
              <a:rPr lang="es-MX" sz="1700" dirty="0" smtClean="0">
                <a:latin typeface="Berlin Sans FB Demi" panose="020E0802020502020306" pitchFamily="34" charset="0"/>
              </a:rPr>
              <a:t>erdimos contacto con este alumno desde hace 3 meses, la mamá nos comento que tuvieron problemas familiares fuertes y ya nunca se volvió a poner en contacto </a:t>
            </a:r>
            <a:endParaRPr lang="es-MX" sz="1700" dirty="0">
              <a:latin typeface="Berlin Sans FB Demi" panose="020E0802020502020306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1178167" y="5033066"/>
            <a:ext cx="52929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dirty="0" smtClean="0">
                <a:latin typeface="Berlin Sans FB Demi" panose="020E0802020502020306" pitchFamily="34" charset="0"/>
              </a:rPr>
              <a:t>Llegar a un acuerdo con los papás para que el alumno pueda continuar con su aprendizaje</a:t>
            </a:r>
            <a:endParaRPr lang="es-MX" sz="2000" dirty="0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6462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" y="-17014"/>
            <a:ext cx="6857143" cy="9142857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1178168" y="1178169"/>
            <a:ext cx="52929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>
                <a:latin typeface="Berlin Sans FB Demi" panose="020E0802020502020306" pitchFamily="34" charset="0"/>
              </a:rPr>
              <a:t> Alexa Sofía García de la Cruz 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535404" y="2835017"/>
            <a:ext cx="60338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dirty="0" smtClean="0">
                <a:latin typeface="Berlin Sans FB Demi" panose="020E0802020502020306" pitchFamily="34" charset="0"/>
              </a:rPr>
              <a:t>Información insuficiente </a:t>
            </a:r>
            <a:endParaRPr lang="es-MX" sz="4000" dirty="0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618036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" y="571"/>
            <a:ext cx="6857143" cy="91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44310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" y="-17014"/>
            <a:ext cx="6857143" cy="9142857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1178168" y="1178169"/>
            <a:ext cx="52929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smtClean="0">
                <a:latin typeface="Berlin Sans FB Demi" panose="020E0802020502020306" pitchFamily="34" charset="0"/>
              </a:rPr>
              <a:t>Santa </a:t>
            </a:r>
            <a:r>
              <a:rPr lang="es-MX" sz="2400" dirty="0" err="1">
                <a:latin typeface="Berlin Sans FB Demi" panose="020E0802020502020306" pitchFamily="34" charset="0"/>
              </a:rPr>
              <a:t>Zurisadahy</a:t>
            </a:r>
            <a:r>
              <a:rPr lang="es-MX" sz="2400" dirty="0">
                <a:latin typeface="Berlin Sans FB Demi" panose="020E0802020502020306" pitchFamily="34" charset="0"/>
              </a:rPr>
              <a:t> Lira López 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535404" y="2835017"/>
            <a:ext cx="60338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dirty="0" smtClean="0">
                <a:latin typeface="Berlin Sans FB Demi" panose="020E0802020502020306" pitchFamily="34" charset="0"/>
              </a:rPr>
              <a:t>Información insuficiente </a:t>
            </a:r>
            <a:endParaRPr lang="es-MX" sz="4000" dirty="0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115919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" y="571"/>
            <a:ext cx="6857143" cy="91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0477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" y="-17014"/>
            <a:ext cx="6857143" cy="9142857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1178168" y="1178169"/>
            <a:ext cx="52929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smtClean="0">
                <a:latin typeface="Berlin Sans FB Demi" panose="020E0802020502020306" pitchFamily="34" charset="0"/>
              </a:rPr>
              <a:t>Alexis </a:t>
            </a:r>
            <a:r>
              <a:rPr lang="es-MX" sz="2400" dirty="0" err="1">
                <a:latin typeface="Berlin Sans FB Demi" panose="020E0802020502020306" pitchFamily="34" charset="0"/>
              </a:rPr>
              <a:t>Aldair</a:t>
            </a:r>
            <a:r>
              <a:rPr lang="es-MX" sz="2400" dirty="0">
                <a:latin typeface="Berlin Sans FB Demi" panose="020E0802020502020306" pitchFamily="34" charset="0"/>
              </a:rPr>
              <a:t> Herrera Carreón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3717756" y="2730409"/>
            <a:ext cx="28274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dirty="0" smtClean="0">
                <a:latin typeface="Berlin Sans FB Demi" panose="020E0802020502020306" pitchFamily="34" charset="0"/>
              </a:rPr>
              <a:t>Enviar las actividades de manera continua y entrar a las clases virtuales 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1178167" y="5033066"/>
            <a:ext cx="52929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dirty="0" smtClean="0">
                <a:latin typeface="Berlin Sans FB Demi" panose="020E0802020502020306" pitchFamily="34" charset="0"/>
              </a:rPr>
              <a:t>Que los padres de familia tengan mas compromiso para que el alumno cumpla de manera constante con las actividades </a:t>
            </a:r>
            <a:endParaRPr lang="es-MX" sz="2000" dirty="0">
              <a:latin typeface="Berlin Sans FB Demi" panose="020E0802020502020306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559468" y="2780367"/>
            <a:ext cx="28274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dirty="0" smtClean="0">
                <a:latin typeface="Berlin Sans FB Demi" panose="020E0802020502020306" pitchFamily="34" charset="0"/>
              </a:rPr>
              <a:t>Ha mostrado avances en algunos campos formativos </a:t>
            </a:r>
          </a:p>
        </p:txBody>
      </p:sp>
    </p:spTree>
    <p:extLst>
      <p:ext uri="{BB962C8B-B14F-4D97-AF65-F5344CB8AC3E}">
        <p14:creationId xmlns:p14="http://schemas.microsoft.com/office/powerpoint/2010/main" val="392297112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" y="571"/>
            <a:ext cx="6857143" cy="9142857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5015674" y="4523820"/>
            <a:ext cx="8710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>
                <a:latin typeface="Berlin Sans FB Demi" panose="020E0802020502020306" pitchFamily="34" charset="0"/>
              </a:rPr>
              <a:t>√</a:t>
            </a:r>
            <a:endParaRPr lang="es-MX" b="1" dirty="0">
              <a:latin typeface="Berlin Sans FB Demi" panose="020E0802020502020306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5681932" y="4838038"/>
            <a:ext cx="8710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>
                <a:latin typeface="Berlin Sans FB Demi" panose="020E0802020502020306" pitchFamily="34" charset="0"/>
              </a:rPr>
              <a:t>√</a:t>
            </a:r>
            <a:endParaRPr lang="es-MX" b="1" dirty="0">
              <a:latin typeface="Berlin Sans FB Demi" panose="020E0802020502020306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5681932" y="5139667"/>
            <a:ext cx="8710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>
                <a:latin typeface="Berlin Sans FB Demi" panose="020E0802020502020306" pitchFamily="34" charset="0"/>
              </a:rPr>
              <a:t>√</a:t>
            </a:r>
            <a:endParaRPr lang="es-MX" b="1" dirty="0">
              <a:latin typeface="Berlin Sans FB Demi" panose="020E0802020502020306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5645837" y="5485263"/>
            <a:ext cx="8710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>
                <a:latin typeface="Berlin Sans FB Demi" panose="020E0802020502020306" pitchFamily="34" charset="0"/>
              </a:rPr>
              <a:t>√</a:t>
            </a:r>
            <a:endParaRPr lang="es-MX" b="1" dirty="0">
              <a:latin typeface="Berlin Sans FB Demi" panose="020E0802020502020306" pitchFamily="34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3626156" y="931041"/>
            <a:ext cx="8710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>
                <a:latin typeface="Berlin Sans FB Demi" panose="020E0802020502020306" pitchFamily="34" charset="0"/>
              </a:rPr>
              <a:t>√</a:t>
            </a:r>
            <a:endParaRPr lang="es-MX" b="1" dirty="0">
              <a:latin typeface="Berlin Sans FB Demi" panose="020E0802020502020306" pitchFamily="34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3154555" y="1252183"/>
            <a:ext cx="8710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>
                <a:latin typeface="Berlin Sans FB Demi" panose="020E0802020502020306" pitchFamily="34" charset="0"/>
              </a:rPr>
              <a:t>√</a:t>
            </a:r>
            <a:endParaRPr lang="es-MX" b="1" dirty="0">
              <a:latin typeface="Berlin Sans FB Demi" panose="020E0802020502020306" pitchFamily="34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3154555" y="1567141"/>
            <a:ext cx="8710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>
                <a:latin typeface="Berlin Sans FB Demi" panose="020E0802020502020306" pitchFamily="34" charset="0"/>
              </a:rPr>
              <a:t>√</a:t>
            </a:r>
            <a:endParaRPr lang="es-MX" b="1" dirty="0">
              <a:latin typeface="Berlin Sans FB Demi" panose="020E0802020502020306" pitchFamily="34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3131556" y="1885549"/>
            <a:ext cx="8710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>
                <a:latin typeface="Berlin Sans FB Demi" panose="020E0802020502020306" pitchFamily="34" charset="0"/>
              </a:rPr>
              <a:t>√</a:t>
            </a:r>
            <a:endParaRPr lang="es-MX" b="1" dirty="0">
              <a:latin typeface="Berlin Sans FB Demi" panose="020E0802020502020306" pitchFamily="34" charset="0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3626156" y="2196617"/>
            <a:ext cx="8710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>
                <a:latin typeface="Berlin Sans FB Demi" panose="020E0802020502020306" pitchFamily="34" charset="0"/>
              </a:rPr>
              <a:t>√</a:t>
            </a:r>
            <a:endParaRPr lang="es-MX" b="1" dirty="0">
              <a:latin typeface="Berlin Sans FB Demi" panose="020E0802020502020306" pitchFamily="34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3190651" y="2492119"/>
            <a:ext cx="8710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>
                <a:latin typeface="Berlin Sans FB Demi" panose="020E0802020502020306" pitchFamily="34" charset="0"/>
              </a:rPr>
              <a:t>√</a:t>
            </a:r>
            <a:endParaRPr lang="es-MX" b="1" dirty="0">
              <a:latin typeface="Berlin Sans FB Demi" panose="020E0802020502020306" pitchFamily="34" charset="0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3190651" y="2806245"/>
            <a:ext cx="8710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>
                <a:latin typeface="Berlin Sans FB Demi" panose="020E0802020502020306" pitchFamily="34" charset="0"/>
              </a:rPr>
              <a:t>√</a:t>
            </a:r>
            <a:endParaRPr lang="es-MX" b="1" dirty="0">
              <a:latin typeface="Berlin Sans FB Demi" panose="020E0802020502020306" pitchFamily="34" charset="0"/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3154555" y="3099902"/>
            <a:ext cx="8710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>
                <a:latin typeface="Berlin Sans FB Demi" panose="020E0802020502020306" pitchFamily="34" charset="0"/>
              </a:rPr>
              <a:t>√</a:t>
            </a:r>
            <a:endParaRPr lang="es-MX" b="1" dirty="0">
              <a:latin typeface="Berlin Sans FB Demi" panose="020E0802020502020306" pitchFamily="34" charset="0"/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3190651" y="3428381"/>
            <a:ext cx="8710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>
                <a:latin typeface="Berlin Sans FB Demi" panose="020E0802020502020306" pitchFamily="34" charset="0"/>
              </a:rPr>
              <a:t>√</a:t>
            </a:r>
            <a:endParaRPr lang="es-MX" b="1" dirty="0">
              <a:latin typeface="Berlin Sans FB Demi" panose="020E0802020502020306" pitchFamily="34" charset="0"/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3994404" y="6610955"/>
            <a:ext cx="8710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>
                <a:latin typeface="Berlin Sans FB Demi" panose="020E0802020502020306" pitchFamily="34" charset="0"/>
              </a:rPr>
              <a:t>√</a:t>
            </a:r>
            <a:endParaRPr lang="es-MX" b="1" dirty="0">
              <a:latin typeface="Berlin Sans FB Demi" panose="020E0802020502020306" pitchFamily="34" charset="0"/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4580169" y="6878663"/>
            <a:ext cx="8710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>
                <a:latin typeface="Berlin Sans FB Demi" panose="020E0802020502020306" pitchFamily="34" charset="0"/>
              </a:rPr>
              <a:t>√</a:t>
            </a:r>
            <a:endParaRPr lang="es-MX" b="1" dirty="0">
              <a:latin typeface="Berlin Sans FB Demi" panose="020E0802020502020306" pitchFamily="34" charset="0"/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4002566" y="7197956"/>
            <a:ext cx="8710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>
                <a:latin typeface="Berlin Sans FB Demi" panose="020E0802020502020306" pitchFamily="34" charset="0"/>
              </a:rPr>
              <a:t>√</a:t>
            </a:r>
            <a:endParaRPr lang="es-MX" b="1" dirty="0">
              <a:latin typeface="Berlin Sans FB Demi" panose="020E0802020502020306" pitchFamily="34" charset="0"/>
            </a:endParaRPr>
          </a:p>
        </p:txBody>
      </p:sp>
      <p:sp>
        <p:nvSpPr>
          <p:cNvPr id="19" name="Rectángulo 18"/>
          <p:cNvSpPr/>
          <p:nvPr/>
        </p:nvSpPr>
        <p:spPr>
          <a:xfrm>
            <a:off x="3994404" y="7631302"/>
            <a:ext cx="8710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>
                <a:latin typeface="Berlin Sans FB Demi" panose="020E0802020502020306" pitchFamily="34" charset="0"/>
              </a:rPr>
              <a:t>√</a:t>
            </a:r>
            <a:endParaRPr lang="es-MX" b="1" dirty="0">
              <a:latin typeface="Berlin Sans FB Demi" panose="020E0802020502020306" pitchFamily="34" charset="0"/>
            </a:endParaRPr>
          </a:p>
        </p:txBody>
      </p:sp>
      <p:sp>
        <p:nvSpPr>
          <p:cNvPr id="20" name="Rectángulo 19"/>
          <p:cNvSpPr/>
          <p:nvPr/>
        </p:nvSpPr>
        <p:spPr>
          <a:xfrm>
            <a:off x="5210332" y="8108024"/>
            <a:ext cx="8710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>
                <a:latin typeface="Berlin Sans FB Demi" panose="020E0802020502020306" pitchFamily="34" charset="0"/>
              </a:rPr>
              <a:t>√</a:t>
            </a:r>
            <a:endParaRPr lang="es-MX" b="1" dirty="0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082029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" y="-17014"/>
            <a:ext cx="6857143" cy="9142857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1178168" y="1178169"/>
            <a:ext cx="52929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err="1">
                <a:latin typeface="Berlin Sans FB Demi" panose="020E0802020502020306" pitchFamily="34" charset="0"/>
              </a:rPr>
              <a:t>Britany</a:t>
            </a:r>
            <a:r>
              <a:rPr lang="es-MX" sz="2400" dirty="0">
                <a:latin typeface="Berlin Sans FB Demi" panose="020E0802020502020306" pitchFamily="34" charset="0"/>
              </a:rPr>
              <a:t> Alejandra Martínez Cortez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535404" y="2835017"/>
            <a:ext cx="60338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dirty="0" smtClean="0">
                <a:latin typeface="Berlin Sans FB Demi" panose="020E0802020502020306" pitchFamily="34" charset="0"/>
              </a:rPr>
              <a:t>Información insuficiente </a:t>
            </a:r>
            <a:endParaRPr lang="es-MX" sz="4000" dirty="0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339194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" y="571"/>
            <a:ext cx="6857143" cy="91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15516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" y="-17014"/>
            <a:ext cx="6857143" cy="9142857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1178168" y="1178169"/>
            <a:ext cx="52929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smtClean="0">
                <a:latin typeface="Berlin Sans FB Demi" panose="020E0802020502020306" pitchFamily="34" charset="0"/>
              </a:rPr>
              <a:t>Job Alvarado</a:t>
            </a:r>
            <a:endParaRPr lang="es-MX" sz="2400" dirty="0">
              <a:latin typeface="Berlin Sans FB Demi" panose="020E0802020502020306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3717756" y="2730409"/>
            <a:ext cx="28274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dirty="0" smtClean="0">
                <a:latin typeface="Berlin Sans FB Demi" panose="020E0802020502020306" pitchFamily="34" charset="0"/>
              </a:rPr>
              <a:t>Enviar las actividades de manera continua y entrar a las clases virtuales 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1178167" y="5033066"/>
            <a:ext cx="52929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dirty="0" smtClean="0">
                <a:latin typeface="Berlin Sans FB Demi" panose="020E0802020502020306" pitchFamily="34" charset="0"/>
              </a:rPr>
              <a:t>Que los padres de familia muestren mas compromiso en las actividades diarias </a:t>
            </a:r>
            <a:endParaRPr lang="es-MX" sz="2000" dirty="0">
              <a:latin typeface="Berlin Sans FB Demi" panose="020E0802020502020306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559468" y="2780367"/>
            <a:ext cx="28274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dirty="0" smtClean="0">
                <a:latin typeface="Berlin Sans FB Demi" panose="020E0802020502020306" pitchFamily="34" charset="0"/>
              </a:rPr>
              <a:t>En los videos que envía se muestra muy seguro y expresa sus ideas correctamente </a:t>
            </a:r>
          </a:p>
        </p:txBody>
      </p:sp>
    </p:spTree>
    <p:extLst>
      <p:ext uri="{BB962C8B-B14F-4D97-AF65-F5344CB8AC3E}">
        <p14:creationId xmlns:p14="http://schemas.microsoft.com/office/powerpoint/2010/main" val="234000392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" y="571"/>
            <a:ext cx="6857143" cy="9142857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5670558" y="4524987"/>
            <a:ext cx="8710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>
                <a:latin typeface="Berlin Sans FB Demi" panose="020E0802020502020306" pitchFamily="34" charset="0"/>
              </a:rPr>
              <a:t>√</a:t>
            </a:r>
            <a:endParaRPr lang="es-MX" b="1" dirty="0">
              <a:latin typeface="Berlin Sans FB Demi" panose="020E0802020502020306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5681932" y="4838038"/>
            <a:ext cx="8710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>
                <a:latin typeface="Berlin Sans FB Demi" panose="020E0802020502020306" pitchFamily="34" charset="0"/>
              </a:rPr>
              <a:t>√</a:t>
            </a:r>
            <a:endParaRPr lang="es-MX" b="1" dirty="0">
              <a:latin typeface="Berlin Sans FB Demi" panose="020E0802020502020306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5681932" y="5139667"/>
            <a:ext cx="8710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>
                <a:latin typeface="Berlin Sans FB Demi" panose="020E0802020502020306" pitchFamily="34" charset="0"/>
              </a:rPr>
              <a:t>√</a:t>
            </a:r>
            <a:endParaRPr lang="es-MX" b="1" dirty="0">
              <a:latin typeface="Berlin Sans FB Demi" panose="020E0802020502020306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5645837" y="5485263"/>
            <a:ext cx="8710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>
                <a:latin typeface="Berlin Sans FB Demi" panose="020E0802020502020306" pitchFamily="34" charset="0"/>
              </a:rPr>
              <a:t>√</a:t>
            </a:r>
            <a:endParaRPr lang="es-MX" b="1" dirty="0">
              <a:latin typeface="Berlin Sans FB Demi" panose="020E0802020502020306" pitchFamily="34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3590060" y="945005"/>
            <a:ext cx="8710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>
                <a:latin typeface="Berlin Sans FB Demi" panose="020E0802020502020306" pitchFamily="34" charset="0"/>
              </a:rPr>
              <a:t>√</a:t>
            </a:r>
            <a:endParaRPr lang="es-MX" b="1" dirty="0">
              <a:latin typeface="Berlin Sans FB Demi" panose="020E0802020502020306" pitchFamily="34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3154555" y="1252183"/>
            <a:ext cx="8710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>
                <a:latin typeface="Berlin Sans FB Demi" panose="020E0802020502020306" pitchFamily="34" charset="0"/>
              </a:rPr>
              <a:t>√</a:t>
            </a:r>
            <a:endParaRPr lang="es-MX" b="1" dirty="0">
              <a:latin typeface="Berlin Sans FB Demi" panose="020E0802020502020306" pitchFamily="34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3154555" y="1567141"/>
            <a:ext cx="8710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>
                <a:latin typeface="Berlin Sans FB Demi" panose="020E0802020502020306" pitchFamily="34" charset="0"/>
              </a:rPr>
              <a:t>√</a:t>
            </a:r>
            <a:endParaRPr lang="es-MX" b="1" dirty="0">
              <a:latin typeface="Berlin Sans FB Demi" panose="020E0802020502020306" pitchFamily="34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3190651" y="1886306"/>
            <a:ext cx="8710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>
                <a:latin typeface="Berlin Sans FB Demi" panose="020E0802020502020306" pitchFamily="34" charset="0"/>
              </a:rPr>
              <a:t>√</a:t>
            </a:r>
            <a:endParaRPr lang="es-MX" b="1" dirty="0">
              <a:latin typeface="Berlin Sans FB Demi" panose="020E0802020502020306" pitchFamily="34" charset="0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3590060" y="2160134"/>
            <a:ext cx="8710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>
                <a:latin typeface="Berlin Sans FB Demi" panose="020E0802020502020306" pitchFamily="34" charset="0"/>
              </a:rPr>
              <a:t>√</a:t>
            </a:r>
            <a:endParaRPr lang="es-MX" b="1" dirty="0">
              <a:latin typeface="Berlin Sans FB Demi" panose="020E0802020502020306" pitchFamily="34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3190651" y="2492119"/>
            <a:ext cx="8710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>
                <a:latin typeface="Berlin Sans FB Demi" panose="020E0802020502020306" pitchFamily="34" charset="0"/>
              </a:rPr>
              <a:t>√</a:t>
            </a:r>
            <a:endParaRPr lang="es-MX" b="1" dirty="0">
              <a:latin typeface="Berlin Sans FB Demi" panose="020E0802020502020306" pitchFamily="34" charset="0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3190651" y="2806245"/>
            <a:ext cx="8710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>
                <a:latin typeface="Berlin Sans FB Demi" panose="020E0802020502020306" pitchFamily="34" charset="0"/>
              </a:rPr>
              <a:t>√</a:t>
            </a:r>
            <a:endParaRPr lang="es-MX" b="1" dirty="0">
              <a:latin typeface="Berlin Sans FB Demi" panose="020E0802020502020306" pitchFamily="34" charset="0"/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3154555" y="3099902"/>
            <a:ext cx="8710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>
                <a:latin typeface="Berlin Sans FB Demi" panose="020E0802020502020306" pitchFamily="34" charset="0"/>
              </a:rPr>
              <a:t>√</a:t>
            </a:r>
            <a:endParaRPr lang="es-MX" b="1" dirty="0">
              <a:latin typeface="Berlin Sans FB Demi" panose="020E0802020502020306" pitchFamily="34" charset="0"/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3190651" y="3428381"/>
            <a:ext cx="8710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>
                <a:latin typeface="Berlin Sans FB Demi" panose="020E0802020502020306" pitchFamily="34" charset="0"/>
              </a:rPr>
              <a:t>√</a:t>
            </a:r>
            <a:endParaRPr lang="es-MX" b="1" dirty="0">
              <a:latin typeface="Berlin Sans FB Demi" panose="020E0802020502020306" pitchFamily="34" charset="0"/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4580169" y="6576644"/>
            <a:ext cx="8710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>
                <a:latin typeface="Berlin Sans FB Demi" panose="020E0802020502020306" pitchFamily="34" charset="0"/>
              </a:rPr>
              <a:t>√</a:t>
            </a:r>
            <a:endParaRPr lang="es-MX" b="1" dirty="0">
              <a:latin typeface="Berlin Sans FB Demi" panose="020E0802020502020306" pitchFamily="34" charset="0"/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4580169" y="6878663"/>
            <a:ext cx="8710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>
                <a:latin typeface="Berlin Sans FB Demi" panose="020E0802020502020306" pitchFamily="34" charset="0"/>
              </a:rPr>
              <a:t>√</a:t>
            </a:r>
            <a:endParaRPr lang="es-MX" b="1" dirty="0">
              <a:latin typeface="Berlin Sans FB Demi" panose="020E0802020502020306" pitchFamily="34" charset="0"/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4580169" y="7212171"/>
            <a:ext cx="8710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>
                <a:latin typeface="Berlin Sans FB Demi" panose="020E0802020502020306" pitchFamily="34" charset="0"/>
              </a:rPr>
              <a:t>√</a:t>
            </a:r>
            <a:endParaRPr lang="es-MX" b="1" dirty="0">
              <a:latin typeface="Berlin Sans FB Demi" panose="020E0802020502020306" pitchFamily="34" charset="0"/>
            </a:endParaRPr>
          </a:p>
        </p:txBody>
      </p:sp>
      <p:sp>
        <p:nvSpPr>
          <p:cNvPr id="19" name="Rectángulo 18"/>
          <p:cNvSpPr/>
          <p:nvPr/>
        </p:nvSpPr>
        <p:spPr>
          <a:xfrm>
            <a:off x="4580169" y="7613458"/>
            <a:ext cx="8710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>
                <a:latin typeface="Berlin Sans FB Demi" panose="020E0802020502020306" pitchFamily="34" charset="0"/>
              </a:rPr>
              <a:t>√</a:t>
            </a:r>
            <a:endParaRPr lang="es-MX" b="1" dirty="0">
              <a:latin typeface="Berlin Sans FB Demi" panose="020E0802020502020306" pitchFamily="34" charset="0"/>
            </a:endParaRPr>
          </a:p>
        </p:txBody>
      </p:sp>
      <p:sp>
        <p:nvSpPr>
          <p:cNvPr id="20" name="Rectángulo 19"/>
          <p:cNvSpPr/>
          <p:nvPr/>
        </p:nvSpPr>
        <p:spPr>
          <a:xfrm>
            <a:off x="4025565" y="8147610"/>
            <a:ext cx="8710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>
                <a:latin typeface="Berlin Sans FB Demi" panose="020E0802020502020306" pitchFamily="34" charset="0"/>
              </a:rPr>
              <a:t>√</a:t>
            </a:r>
            <a:endParaRPr lang="es-MX" b="1" dirty="0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37121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" y="571"/>
            <a:ext cx="6857143" cy="9142857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6248313" y="4559964"/>
            <a:ext cx="8710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>
                <a:latin typeface="Berlin Sans FB Demi" panose="020E0802020502020306" pitchFamily="34" charset="0"/>
              </a:rPr>
              <a:t>√</a:t>
            </a:r>
            <a:endParaRPr lang="es-MX" b="1" dirty="0">
              <a:latin typeface="Berlin Sans FB Demi" panose="020E0802020502020306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5681932" y="4838038"/>
            <a:ext cx="8710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>
                <a:latin typeface="Berlin Sans FB Demi" panose="020E0802020502020306" pitchFamily="34" charset="0"/>
              </a:rPr>
              <a:t>√</a:t>
            </a:r>
            <a:endParaRPr lang="es-MX" b="1" dirty="0">
              <a:latin typeface="Berlin Sans FB Demi" panose="020E0802020502020306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5681932" y="5139667"/>
            <a:ext cx="8710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>
                <a:latin typeface="Berlin Sans FB Demi" panose="020E0802020502020306" pitchFamily="34" charset="0"/>
              </a:rPr>
              <a:t>√</a:t>
            </a:r>
            <a:endParaRPr lang="es-MX" b="1" dirty="0">
              <a:latin typeface="Berlin Sans FB Demi" panose="020E0802020502020306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6248313" y="5453885"/>
            <a:ext cx="8710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>
                <a:latin typeface="Berlin Sans FB Demi" panose="020E0802020502020306" pitchFamily="34" charset="0"/>
              </a:rPr>
              <a:t>√</a:t>
            </a:r>
            <a:endParaRPr lang="es-MX" b="1" dirty="0">
              <a:latin typeface="Berlin Sans FB Demi" panose="020E0802020502020306" pitchFamily="34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3626156" y="931041"/>
            <a:ext cx="8710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>
                <a:latin typeface="Berlin Sans FB Demi" panose="020E0802020502020306" pitchFamily="34" charset="0"/>
              </a:rPr>
              <a:t>√</a:t>
            </a:r>
            <a:endParaRPr lang="es-MX" b="1" dirty="0">
              <a:latin typeface="Berlin Sans FB Demi" panose="020E0802020502020306" pitchFamily="34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3154555" y="1252183"/>
            <a:ext cx="8710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>
                <a:latin typeface="Berlin Sans FB Demi" panose="020E0802020502020306" pitchFamily="34" charset="0"/>
              </a:rPr>
              <a:t>√</a:t>
            </a:r>
            <a:endParaRPr lang="es-MX" b="1" dirty="0">
              <a:latin typeface="Berlin Sans FB Demi" panose="020E0802020502020306" pitchFamily="34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3154555" y="1567141"/>
            <a:ext cx="8710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>
                <a:latin typeface="Berlin Sans FB Demi" panose="020E0802020502020306" pitchFamily="34" charset="0"/>
              </a:rPr>
              <a:t>√</a:t>
            </a:r>
            <a:endParaRPr lang="es-MX" b="1" dirty="0">
              <a:latin typeface="Berlin Sans FB Demi" panose="020E0802020502020306" pitchFamily="34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3131556" y="1885549"/>
            <a:ext cx="8710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>
                <a:latin typeface="Berlin Sans FB Demi" panose="020E0802020502020306" pitchFamily="34" charset="0"/>
              </a:rPr>
              <a:t>√</a:t>
            </a:r>
            <a:endParaRPr lang="es-MX" b="1" dirty="0">
              <a:latin typeface="Berlin Sans FB Demi" panose="020E0802020502020306" pitchFamily="34" charset="0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3626156" y="2196617"/>
            <a:ext cx="8710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>
                <a:latin typeface="Berlin Sans FB Demi" panose="020E0802020502020306" pitchFamily="34" charset="0"/>
              </a:rPr>
              <a:t>√</a:t>
            </a:r>
            <a:endParaRPr lang="es-MX" b="1" dirty="0">
              <a:latin typeface="Berlin Sans FB Demi" panose="020E0802020502020306" pitchFamily="34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3190651" y="2492119"/>
            <a:ext cx="8710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>
                <a:latin typeface="Berlin Sans FB Demi" panose="020E0802020502020306" pitchFamily="34" charset="0"/>
              </a:rPr>
              <a:t>√</a:t>
            </a:r>
            <a:endParaRPr lang="es-MX" b="1" dirty="0">
              <a:latin typeface="Berlin Sans FB Demi" panose="020E0802020502020306" pitchFamily="34" charset="0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3190651" y="2806245"/>
            <a:ext cx="8710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>
                <a:latin typeface="Berlin Sans FB Demi" panose="020E0802020502020306" pitchFamily="34" charset="0"/>
              </a:rPr>
              <a:t>√</a:t>
            </a:r>
            <a:endParaRPr lang="es-MX" b="1" dirty="0">
              <a:latin typeface="Berlin Sans FB Demi" panose="020E0802020502020306" pitchFamily="34" charset="0"/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3154555" y="3099902"/>
            <a:ext cx="8710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>
                <a:latin typeface="Berlin Sans FB Demi" panose="020E0802020502020306" pitchFamily="34" charset="0"/>
              </a:rPr>
              <a:t>√</a:t>
            </a:r>
            <a:endParaRPr lang="es-MX" b="1" dirty="0">
              <a:latin typeface="Berlin Sans FB Demi" panose="020E0802020502020306" pitchFamily="34" charset="0"/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3190651" y="3428381"/>
            <a:ext cx="8710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>
                <a:latin typeface="Berlin Sans FB Demi" panose="020E0802020502020306" pitchFamily="34" charset="0"/>
              </a:rPr>
              <a:t>√</a:t>
            </a:r>
            <a:endParaRPr lang="es-MX" b="1" dirty="0">
              <a:latin typeface="Berlin Sans FB Demi" panose="020E0802020502020306" pitchFamily="34" charset="0"/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5128481" y="6562775"/>
            <a:ext cx="8710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>
                <a:latin typeface="Berlin Sans FB Demi" panose="020E0802020502020306" pitchFamily="34" charset="0"/>
              </a:rPr>
              <a:t>√</a:t>
            </a:r>
            <a:endParaRPr lang="es-MX" b="1" dirty="0">
              <a:latin typeface="Berlin Sans FB Demi" panose="020E0802020502020306" pitchFamily="34" charset="0"/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4580169" y="6878663"/>
            <a:ext cx="8710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>
                <a:latin typeface="Berlin Sans FB Demi" panose="020E0802020502020306" pitchFamily="34" charset="0"/>
              </a:rPr>
              <a:t>√</a:t>
            </a:r>
            <a:endParaRPr lang="es-MX" b="1" dirty="0">
              <a:latin typeface="Berlin Sans FB Demi" panose="020E0802020502020306" pitchFamily="34" charset="0"/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4568947" y="7194550"/>
            <a:ext cx="8710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>
                <a:latin typeface="Berlin Sans FB Demi" panose="020E0802020502020306" pitchFamily="34" charset="0"/>
              </a:rPr>
              <a:t>√</a:t>
            </a:r>
            <a:endParaRPr lang="es-MX" b="1" dirty="0">
              <a:latin typeface="Berlin Sans FB Demi" panose="020E0802020502020306" pitchFamily="34" charset="0"/>
            </a:endParaRPr>
          </a:p>
        </p:txBody>
      </p:sp>
      <p:sp>
        <p:nvSpPr>
          <p:cNvPr id="19" name="Rectángulo 18"/>
          <p:cNvSpPr/>
          <p:nvPr/>
        </p:nvSpPr>
        <p:spPr>
          <a:xfrm>
            <a:off x="4568947" y="7646359"/>
            <a:ext cx="8710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>
                <a:latin typeface="Berlin Sans FB Demi" panose="020E0802020502020306" pitchFamily="34" charset="0"/>
              </a:rPr>
              <a:t>√</a:t>
            </a:r>
            <a:endParaRPr lang="es-MX" b="1" dirty="0">
              <a:latin typeface="Berlin Sans FB Demi" panose="020E0802020502020306" pitchFamily="34" charset="0"/>
            </a:endParaRPr>
          </a:p>
        </p:txBody>
      </p:sp>
      <p:sp>
        <p:nvSpPr>
          <p:cNvPr id="20" name="Rectángulo 19"/>
          <p:cNvSpPr/>
          <p:nvPr/>
        </p:nvSpPr>
        <p:spPr>
          <a:xfrm>
            <a:off x="4002566" y="8108024"/>
            <a:ext cx="8710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>
                <a:latin typeface="Berlin Sans FB Demi" panose="020E0802020502020306" pitchFamily="34" charset="0"/>
              </a:rPr>
              <a:t>√</a:t>
            </a:r>
            <a:endParaRPr lang="es-MX" b="1" dirty="0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8519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" y="-17014"/>
            <a:ext cx="6857143" cy="9142857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1178168" y="1178169"/>
            <a:ext cx="52929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>
                <a:latin typeface="Berlin Sans FB Demi" panose="020E0802020502020306" pitchFamily="34" charset="0"/>
              </a:rPr>
              <a:t>Cristian Leonel </a:t>
            </a:r>
            <a:r>
              <a:rPr lang="es-MX" sz="2400" dirty="0" err="1">
                <a:latin typeface="Berlin Sans FB Demi" panose="020E0802020502020306" pitchFamily="34" charset="0"/>
              </a:rPr>
              <a:t>Oyervides</a:t>
            </a:r>
            <a:r>
              <a:rPr lang="es-MX" sz="2400" dirty="0">
                <a:latin typeface="Berlin Sans FB Demi" panose="020E0802020502020306" pitchFamily="34" charset="0"/>
              </a:rPr>
              <a:t> Martínez 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535404" y="2835017"/>
            <a:ext cx="60338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dirty="0" smtClean="0">
                <a:latin typeface="Berlin Sans FB Demi" panose="020E0802020502020306" pitchFamily="34" charset="0"/>
              </a:rPr>
              <a:t>Información insuficiente </a:t>
            </a:r>
            <a:endParaRPr lang="es-MX" sz="4000" dirty="0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304047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" y="571"/>
            <a:ext cx="6857143" cy="91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01505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" y="-17014"/>
            <a:ext cx="6857143" cy="9142857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1178168" y="1178169"/>
            <a:ext cx="52929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atin typeface="Berlin Sans FB Demi" panose="020E0802020502020306" pitchFamily="34" charset="0"/>
              </a:rPr>
              <a:t>Andrew </a:t>
            </a:r>
            <a:r>
              <a:rPr lang="fr-FR" sz="2400" dirty="0">
                <a:latin typeface="Berlin Sans FB Demi" panose="020E0802020502020306" pitchFamily="34" charset="0"/>
              </a:rPr>
              <a:t>Aidan Sánchez de la Cruz</a:t>
            </a:r>
            <a:endParaRPr lang="es-MX" sz="2400" dirty="0">
              <a:latin typeface="Berlin Sans FB Demi" panose="020E0802020502020306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535404" y="2835017"/>
            <a:ext cx="60338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dirty="0" smtClean="0">
                <a:latin typeface="Berlin Sans FB Demi" panose="020E0802020502020306" pitchFamily="34" charset="0"/>
              </a:rPr>
              <a:t>Información insuficiente </a:t>
            </a:r>
            <a:endParaRPr lang="es-MX" sz="4000" dirty="0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186675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" y="571"/>
            <a:ext cx="6857143" cy="91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66906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" y="-17014"/>
            <a:ext cx="6857143" cy="9142857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1178168" y="1178169"/>
            <a:ext cx="52929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smtClean="0">
                <a:latin typeface="Berlin Sans FB Demi" panose="020E0802020502020306" pitchFamily="34" charset="0"/>
              </a:rPr>
              <a:t>Ashly </a:t>
            </a:r>
            <a:r>
              <a:rPr lang="es-MX" sz="2400" dirty="0">
                <a:latin typeface="Berlin Sans FB Demi" panose="020E0802020502020306" pitchFamily="34" charset="0"/>
              </a:rPr>
              <a:t>Deyanira Cabrera </a:t>
            </a:r>
            <a:r>
              <a:rPr lang="es-MX" sz="2400" dirty="0" err="1">
                <a:latin typeface="Berlin Sans FB Demi" panose="020E0802020502020306" pitchFamily="34" charset="0"/>
              </a:rPr>
              <a:t>Jaimes</a:t>
            </a:r>
            <a:endParaRPr lang="es-MX" sz="2400" dirty="0">
              <a:latin typeface="Berlin Sans FB Demi" panose="020E0802020502020306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535404" y="2835017"/>
            <a:ext cx="60338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dirty="0" smtClean="0">
                <a:latin typeface="Berlin Sans FB Demi" panose="020E0802020502020306" pitchFamily="34" charset="0"/>
              </a:rPr>
              <a:t>Información insuficiente </a:t>
            </a:r>
            <a:endParaRPr lang="es-MX" sz="4000" dirty="0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65922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" y="571"/>
            <a:ext cx="6857143" cy="91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35610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" y="-17014"/>
            <a:ext cx="6857143" cy="9142857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1178168" y="1178169"/>
            <a:ext cx="52929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smtClean="0">
                <a:latin typeface="Berlin Sans FB Demi" panose="020E0802020502020306" pitchFamily="34" charset="0"/>
              </a:rPr>
              <a:t>Iker </a:t>
            </a:r>
            <a:r>
              <a:rPr lang="es-MX" sz="2400" dirty="0">
                <a:latin typeface="Berlin Sans FB Demi" panose="020E0802020502020306" pitchFamily="34" charset="0"/>
              </a:rPr>
              <a:t>Isaías Arévalo Montoya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535404" y="2835017"/>
            <a:ext cx="60338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dirty="0" smtClean="0">
                <a:latin typeface="Berlin Sans FB Demi" panose="020E0802020502020306" pitchFamily="34" charset="0"/>
              </a:rPr>
              <a:t>Información insuficiente </a:t>
            </a:r>
            <a:endParaRPr lang="es-MX" sz="4000" dirty="0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918580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" y="571"/>
            <a:ext cx="6857143" cy="91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87546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" y="-17014"/>
            <a:ext cx="6857143" cy="9142857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1178168" y="1178169"/>
            <a:ext cx="52929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err="1" smtClean="0">
                <a:latin typeface="Berlin Sans FB Demi" panose="020E0802020502020306" pitchFamily="34" charset="0"/>
              </a:rPr>
              <a:t>Yazmin</a:t>
            </a:r>
            <a:r>
              <a:rPr lang="es-MX" sz="2400" dirty="0" smtClean="0">
                <a:latin typeface="Berlin Sans FB Demi" panose="020E0802020502020306" pitchFamily="34" charset="0"/>
              </a:rPr>
              <a:t> </a:t>
            </a:r>
            <a:r>
              <a:rPr lang="es-MX" sz="2400" dirty="0">
                <a:latin typeface="Berlin Sans FB Demi" panose="020E0802020502020306" pitchFamily="34" charset="0"/>
              </a:rPr>
              <a:t>Nicol Vázquez 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535404" y="2835017"/>
            <a:ext cx="60338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dirty="0" smtClean="0">
                <a:latin typeface="Berlin Sans FB Demi" panose="020E0802020502020306" pitchFamily="34" charset="0"/>
              </a:rPr>
              <a:t>Información insuficiente </a:t>
            </a:r>
            <a:endParaRPr lang="es-MX" sz="4000" dirty="0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230789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" y="571"/>
            <a:ext cx="6857143" cy="91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1305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" y="-17014"/>
            <a:ext cx="6857143" cy="9142857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1177739" y="1143000"/>
            <a:ext cx="5679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>
                <a:latin typeface="Berlin Sans FB Demi" panose="020E0802020502020306" pitchFamily="34" charset="0"/>
              </a:rPr>
              <a:t> </a:t>
            </a:r>
            <a:r>
              <a:rPr lang="es-MX" sz="2400" dirty="0" err="1">
                <a:latin typeface="Berlin Sans FB Demi" panose="020E0802020502020306" pitchFamily="34" charset="0"/>
              </a:rPr>
              <a:t>Mariand</a:t>
            </a:r>
            <a:r>
              <a:rPr lang="es-MX" sz="2400" dirty="0">
                <a:latin typeface="Berlin Sans FB Demi" panose="020E0802020502020306" pitchFamily="34" charset="0"/>
              </a:rPr>
              <a:t> Alejandra Guardiola Arenas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782053" y="2474350"/>
            <a:ext cx="23822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dirty="0" smtClean="0">
                <a:latin typeface="Berlin Sans FB Demi" panose="020E0802020502020306" pitchFamily="34" charset="0"/>
              </a:rPr>
              <a:t>Era un alumno muy participativo, cumplía con todas las actividades y siempre entraba a las clases virtuales </a:t>
            </a:r>
            <a:endParaRPr lang="es-MX" sz="2000" dirty="0">
              <a:latin typeface="Berlin Sans FB Demi" panose="020E0802020502020306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3705725" y="2474350"/>
            <a:ext cx="2827422" cy="1923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700" dirty="0">
                <a:latin typeface="Berlin Sans FB Demi" panose="020E0802020502020306" pitchFamily="34" charset="0"/>
              </a:rPr>
              <a:t>P</a:t>
            </a:r>
            <a:r>
              <a:rPr lang="es-MX" sz="1700" dirty="0" smtClean="0">
                <a:latin typeface="Berlin Sans FB Demi" panose="020E0802020502020306" pitchFamily="34" charset="0"/>
              </a:rPr>
              <a:t>erdimos contacto con este alumno desde hace 3 meses, la mamá nos comento que tuvieron problemas familiares fuertes y ya nunca se volvió a poner en contacto </a:t>
            </a:r>
            <a:endParaRPr lang="es-MX" sz="1700" dirty="0">
              <a:latin typeface="Berlin Sans FB Demi" panose="020E0802020502020306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1178167" y="5033066"/>
            <a:ext cx="52929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dirty="0" smtClean="0">
                <a:latin typeface="Berlin Sans FB Demi" panose="020E0802020502020306" pitchFamily="34" charset="0"/>
              </a:rPr>
              <a:t>Llegar a un acuerdo con los papás para que el alumno pueda continuar con su aprendizaje</a:t>
            </a:r>
            <a:endParaRPr lang="es-MX" sz="2000" dirty="0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9237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" y="571"/>
            <a:ext cx="6857143" cy="9142857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6248313" y="4559964"/>
            <a:ext cx="8710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>
                <a:latin typeface="Berlin Sans FB Demi" panose="020E0802020502020306" pitchFamily="34" charset="0"/>
              </a:rPr>
              <a:t>√</a:t>
            </a:r>
            <a:endParaRPr lang="es-MX" b="1" dirty="0">
              <a:latin typeface="Berlin Sans FB Demi" panose="020E0802020502020306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5681932" y="4838038"/>
            <a:ext cx="8710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>
                <a:latin typeface="Berlin Sans FB Demi" panose="020E0802020502020306" pitchFamily="34" charset="0"/>
              </a:rPr>
              <a:t>√</a:t>
            </a:r>
            <a:endParaRPr lang="es-MX" b="1" dirty="0">
              <a:latin typeface="Berlin Sans FB Demi" panose="020E0802020502020306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5681932" y="5139667"/>
            <a:ext cx="8710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>
                <a:latin typeface="Berlin Sans FB Demi" panose="020E0802020502020306" pitchFamily="34" charset="0"/>
              </a:rPr>
              <a:t>√</a:t>
            </a:r>
            <a:endParaRPr lang="es-MX" b="1" dirty="0">
              <a:latin typeface="Berlin Sans FB Demi" panose="020E0802020502020306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6248313" y="5453885"/>
            <a:ext cx="8710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>
                <a:latin typeface="Berlin Sans FB Demi" panose="020E0802020502020306" pitchFamily="34" charset="0"/>
              </a:rPr>
              <a:t>√</a:t>
            </a:r>
            <a:endParaRPr lang="es-MX" b="1" dirty="0">
              <a:latin typeface="Berlin Sans FB Demi" panose="020E0802020502020306" pitchFamily="34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3626156" y="931041"/>
            <a:ext cx="8710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>
                <a:latin typeface="Berlin Sans FB Demi" panose="020E0802020502020306" pitchFamily="34" charset="0"/>
              </a:rPr>
              <a:t>√</a:t>
            </a:r>
            <a:endParaRPr lang="es-MX" b="1" dirty="0">
              <a:latin typeface="Berlin Sans FB Demi" panose="020E0802020502020306" pitchFamily="34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3154555" y="1252183"/>
            <a:ext cx="8710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>
                <a:latin typeface="Berlin Sans FB Demi" panose="020E0802020502020306" pitchFamily="34" charset="0"/>
              </a:rPr>
              <a:t>√</a:t>
            </a:r>
            <a:endParaRPr lang="es-MX" b="1" dirty="0">
              <a:latin typeface="Berlin Sans FB Demi" panose="020E0802020502020306" pitchFamily="34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3154555" y="1567141"/>
            <a:ext cx="8710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>
                <a:latin typeface="Berlin Sans FB Demi" panose="020E0802020502020306" pitchFamily="34" charset="0"/>
              </a:rPr>
              <a:t>√</a:t>
            </a:r>
            <a:endParaRPr lang="es-MX" b="1" dirty="0">
              <a:latin typeface="Berlin Sans FB Demi" panose="020E0802020502020306" pitchFamily="34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3131556" y="1885549"/>
            <a:ext cx="8710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>
                <a:latin typeface="Berlin Sans FB Demi" panose="020E0802020502020306" pitchFamily="34" charset="0"/>
              </a:rPr>
              <a:t>√</a:t>
            </a:r>
            <a:endParaRPr lang="es-MX" b="1" dirty="0">
              <a:latin typeface="Berlin Sans FB Demi" panose="020E0802020502020306" pitchFamily="34" charset="0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3626156" y="2196617"/>
            <a:ext cx="8710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>
                <a:latin typeface="Berlin Sans FB Demi" panose="020E0802020502020306" pitchFamily="34" charset="0"/>
              </a:rPr>
              <a:t>√</a:t>
            </a:r>
            <a:endParaRPr lang="es-MX" b="1" dirty="0">
              <a:latin typeface="Berlin Sans FB Demi" panose="020E0802020502020306" pitchFamily="34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3190651" y="2492119"/>
            <a:ext cx="8710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>
                <a:latin typeface="Berlin Sans FB Demi" panose="020E0802020502020306" pitchFamily="34" charset="0"/>
              </a:rPr>
              <a:t>√</a:t>
            </a:r>
            <a:endParaRPr lang="es-MX" b="1" dirty="0">
              <a:latin typeface="Berlin Sans FB Demi" panose="020E0802020502020306" pitchFamily="34" charset="0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3190651" y="2806245"/>
            <a:ext cx="8710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>
                <a:latin typeface="Berlin Sans FB Demi" panose="020E0802020502020306" pitchFamily="34" charset="0"/>
              </a:rPr>
              <a:t>√</a:t>
            </a:r>
            <a:endParaRPr lang="es-MX" b="1" dirty="0">
              <a:latin typeface="Berlin Sans FB Demi" panose="020E0802020502020306" pitchFamily="34" charset="0"/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3154555" y="3099902"/>
            <a:ext cx="8710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>
                <a:latin typeface="Berlin Sans FB Demi" panose="020E0802020502020306" pitchFamily="34" charset="0"/>
              </a:rPr>
              <a:t>√</a:t>
            </a:r>
            <a:endParaRPr lang="es-MX" b="1" dirty="0">
              <a:latin typeface="Berlin Sans FB Demi" panose="020E0802020502020306" pitchFamily="34" charset="0"/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3190651" y="3428381"/>
            <a:ext cx="8710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>
                <a:latin typeface="Berlin Sans FB Demi" panose="020E0802020502020306" pitchFamily="34" charset="0"/>
              </a:rPr>
              <a:t>√</a:t>
            </a:r>
            <a:endParaRPr lang="es-MX" b="1" dirty="0">
              <a:latin typeface="Berlin Sans FB Demi" panose="020E0802020502020306" pitchFamily="34" charset="0"/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5128481" y="6562775"/>
            <a:ext cx="8710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>
                <a:latin typeface="Berlin Sans FB Demi" panose="020E0802020502020306" pitchFamily="34" charset="0"/>
              </a:rPr>
              <a:t>√</a:t>
            </a:r>
            <a:endParaRPr lang="es-MX" b="1" dirty="0">
              <a:latin typeface="Berlin Sans FB Demi" panose="020E0802020502020306" pitchFamily="34" charset="0"/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4580169" y="6878663"/>
            <a:ext cx="8710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>
                <a:latin typeface="Berlin Sans FB Demi" panose="020E0802020502020306" pitchFamily="34" charset="0"/>
              </a:rPr>
              <a:t>√</a:t>
            </a:r>
            <a:endParaRPr lang="es-MX" b="1" dirty="0">
              <a:latin typeface="Berlin Sans FB Demi" panose="020E0802020502020306" pitchFamily="34" charset="0"/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4568947" y="7194550"/>
            <a:ext cx="8710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>
                <a:latin typeface="Berlin Sans FB Demi" panose="020E0802020502020306" pitchFamily="34" charset="0"/>
              </a:rPr>
              <a:t>√</a:t>
            </a:r>
            <a:endParaRPr lang="es-MX" b="1" dirty="0">
              <a:latin typeface="Berlin Sans FB Demi" panose="020E0802020502020306" pitchFamily="34" charset="0"/>
            </a:endParaRPr>
          </a:p>
        </p:txBody>
      </p:sp>
      <p:sp>
        <p:nvSpPr>
          <p:cNvPr id="19" name="Rectángulo 18"/>
          <p:cNvSpPr/>
          <p:nvPr/>
        </p:nvSpPr>
        <p:spPr>
          <a:xfrm>
            <a:off x="4568947" y="7646359"/>
            <a:ext cx="8710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>
                <a:latin typeface="Berlin Sans FB Demi" panose="020E0802020502020306" pitchFamily="34" charset="0"/>
              </a:rPr>
              <a:t>√</a:t>
            </a:r>
            <a:endParaRPr lang="es-MX" b="1" dirty="0">
              <a:latin typeface="Berlin Sans FB Demi" panose="020E0802020502020306" pitchFamily="34" charset="0"/>
            </a:endParaRPr>
          </a:p>
        </p:txBody>
      </p:sp>
      <p:sp>
        <p:nvSpPr>
          <p:cNvPr id="20" name="Rectángulo 19"/>
          <p:cNvSpPr/>
          <p:nvPr/>
        </p:nvSpPr>
        <p:spPr>
          <a:xfrm>
            <a:off x="4002566" y="8108024"/>
            <a:ext cx="8710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>
                <a:latin typeface="Berlin Sans FB Demi" panose="020E0802020502020306" pitchFamily="34" charset="0"/>
              </a:rPr>
              <a:t>√</a:t>
            </a:r>
            <a:endParaRPr lang="es-MX" b="1" dirty="0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2384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" y="-17014"/>
            <a:ext cx="6857143" cy="9142857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1178169" y="1178169"/>
            <a:ext cx="48533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smtClean="0">
                <a:latin typeface="Berlin Sans FB Demi" panose="020E0802020502020306" pitchFamily="34" charset="0"/>
              </a:rPr>
              <a:t>Iker Guadalupe López de la Cruz </a:t>
            </a:r>
            <a:endParaRPr lang="es-MX" sz="2400" dirty="0">
              <a:latin typeface="Berlin Sans FB Demi" panose="020E0802020502020306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782053" y="2618731"/>
            <a:ext cx="238225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dirty="0" smtClean="0">
                <a:latin typeface="Berlin Sans FB Demi" panose="020E0802020502020306" pitchFamily="34" charset="0"/>
              </a:rPr>
              <a:t>Es un alumno muy responsable siempre envía sus evidencias de trabajo </a:t>
            </a:r>
            <a:endParaRPr lang="es-MX" sz="2000" dirty="0">
              <a:latin typeface="Berlin Sans FB Demi" panose="020E0802020502020306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3701102" y="2824448"/>
            <a:ext cx="28274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dirty="0" smtClean="0">
                <a:latin typeface="Berlin Sans FB Demi" panose="020E0802020502020306" pitchFamily="34" charset="0"/>
              </a:rPr>
              <a:t>Entrar a las clases virtuales </a:t>
            </a:r>
            <a:endParaRPr lang="es-MX" sz="2000" dirty="0">
              <a:latin typeface="Berlin Sans FB Demi" panose="020E0802020502020306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1178167" y="5033066"/>
            <a:ext cx="52929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dirty="0" smtClean="0">
                <a:latin typeface="Berlin Sans FB Demi" panose="020E0802020502020306" pitchFamily="34" charset="0"/>
              </a:rPr>
              <a:t>Adecuar las actividades de acuerdo a sus características </a:t>
            </a:r>
            <a:endParaRPr lang="es-MX" sz="2000" dirty="0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3781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" y="571"/>
            <a:ext cx="6857143" cy="9142857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3208620" y="940749"/>
            <a:ext cx="8710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>
                <a:latin typeface="Berlin Sans FB Demi" panose="020E0802020502020306" pitchFamily="34" charset="0"/>
              </a:rPr>
              <a:t>√</a:t>
            </a:r>
            <a:endParaRPr lang="es-MX" b="1" dirty="0">
              <a:latin typeface="Berlin Sans FB Demi" panose="020E0802020502020306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5033409" y="4834970"/>
            <a:ext cx="8710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>
                <a:latin typeface="Berlin Sans FB Demi" panose="020E0802020502020306" pitchFamily="34" charset="0"/>
              </a:rPr>
              <a:t>√</a:t>
            </a:r>
            <a:endParaRPr lang="es-MX" b="1" dirty="0">
              <a:latin typeface="Berlin Sans FB Demi" panose="020E0802020502020306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5033409" y="5155812"/>
            <a:ext cx="8710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>
                <a:latin typeface="Berlin Sans FB Demi" panose="020E0802020502020306" pitchFamily="34" charset="0"/>
              </a:rPr>
              <a:t>√</a:t>
            </a:r>
            <a:endParaRPr lang="es-MX" b="1" dirty="0">
              <a:latin typeface="Berlin Sans FB Demi" panose="020E0802020502020306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5033409" y="5386644"/>
            <a:ext cx="8710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>
                <a:latin typeface="Berlin Sans FB Demi" panose="020E0802020502020306" pitchFamily="34" charset="0"/>
              </a:rPr>
              <a:t>√</a:t>
            </a:r>
            <a:endParaRPr lang="es-MX" b="1" dirty="0">
              <a:latin typeface="Berlin Sans FB Demi" panose="020E0802020502020306" pitchFamily="34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5655041" y="4514128"/>
            <a:ext cx="8710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>
                <a:latin typeface="Berlin Sans FB Demi" panose="020E0802020502020306" pitchFamily="34" charset="0"/>
              </a:rPr>
              <a:t>√</a:t>
            </a:r>
            <a:endParaRPr lang="es-MX" b="1" dirty="0">
              <a:latin typeface="Berlin Sans FB Demi" panose="020E0802020502020306" pitchFamily="34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3208620" y="3078360"/>
            <a:ext cx="8710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>
                <a:latin typeface="Berlin Sans FB Demi" panose="020E0802020502020306" pitchFamily="34" charset="0"/>
              </a:rPr>
              <a:t>√</a:t>
            </a:r>
            <a:endParaRPr lang="es-MX" b="1" dirty="0">
              <a:latin typeface="Berlin Sans FB Demi" panose="020E0802020502020306" pitchFamily="34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3220652" y="2773561"/>
            <a:ext cx="8710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>
                <a:latin typeface="Berlin Sans FB Demi" panose="020E0802020502020306" pitchFamily="34" charset="0"/>
              </a:rPr>
              <a:t>√</a:t>
            </a:r>
            <a:endParaRPr lang="es-MX" b="1" dirty="0">
              <a:latin typeface="Berlin Sans FB Demi" panose="020E0802020502020306" pitchFamily="34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3644125" y="2159496"/>
            <a:ext cx="8710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>
                <a:latin typeface="Berlin Sans FB Demi" panose="020E0802020502020306" pitchFamily="34" charset="0"/>
              </a:rPr>
              <a:t>√</a:t>
            </a:r>
            <a:endParaRPr lang="es-MX" b="1" dirty="0">
              <a:latin typeface="Berlin Sans FB Demi" panose="020E0802020502020306" pitchFamily="34" charset="0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2737019" y="1237356"/>
            <a:ext cx="8710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>
                <a:latin typeface="Berlin Sans FB Demi" panose="020E0802020502020306" pitchFamily="34" charset="0"/>
              </a:rPr>
              <a:t>√</a:t>
            </a:r>
            <a:endParaRPr lang="es-MX" b="1" dirty="0">
              <a:latin typeface="Berlin Sans FB Demi" panose="020E0802020502020306" pitchFamily="34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3172524" y="1568616"/>
            <a:ext cx="8710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>
                <a:latin typeface="Berlin Sans FB Demi" panose="020E0802020502020306" pitchFamily="34" charset="0"/>
              </a:rPr>
              <a:t>√</a:t>
            </a:r>
            <a:endParaRPr lang="es-MX" b="1" dirty="0">
              <a:latin typeface="Berlin Sans FB Demi" panose="020E0802020502020306" pitchFamily="34" charset="0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2737019" y="1864056"/>
            <a:ext cx="8710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>
                <a:latin typeface="Berlin Sans FB Demi" panose="020E0802020502020306" pitchFamily="34" charset="0"/>
              </a:rPr>
              <a:t>√</a:t>
            </a:r>
            <a:endParaRPr lang="es-MX" b="1" dirty="0">
              <a:latin typeface="Berlin Sans FB Demi" panose="020E0802020502020306" pitchFamily="34" charset="0"/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2737019" y="2490646"/>
            <a:ext cx="8710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>
                <a:latin typeface="Berlin Sans FB Demi" panose="020E0802020502020306" pitchFamily="34" charset="0"/>
              </a:rPr>
              <a:t>√</a:t>
            </a:r>
            <a:endParaRPr lang="es-MX" b="1" dirty="0">
              <a:latin typeface="Berlin Sans FB Demi" panose="020E0802020502020306" pitchFamily="34" charset="0"/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3196588" y="3401208"/>
            <a:ext cx="8710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>
                <a:latin typeface="Berlin Sans FB Demi" panose="020E0802020502020306" pitchFamily="34" charset="0"/>
              </a:rPr>
              <a:t>√</a:t>
            </a:r>
            <a:endParaRPr lang="es-MX" b="1" dirty="0">
              <a:latin typeface="Berlin Sans FB Demi" panose="020E0802020502020306" pitchFamily="34" charset="0"/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4043534" y="6589404"/>
            <a:ext cx="8710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>
                <a:latin typeface="Berlin Sans FB Demi" panose="020E0802020502020306" pitchFamily="34" charset="0"/>
              </a:rPr>
              <a:t>√</a:t>
            </a:r>
            <a:endParaRPr lang="es-MX" b="1" dirty="0">
              <a:latin typeface="Berlin Sans FB Demi" panose="020E0802020502020306" pitchFamily="34" charset="0"/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4597904" y="6885554"/>
            <a:ext cx="8710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>
                <a:latin typeface="Berlin Sans FB Demi" panose="020E0802020502020306" pitchFamily="34" charset="0"/>
              </a:rPr>
              <a:t>√</a:t>
            </a:r>
            <a:endParaRPr lang="es-MX" b="1" dirty="0">
              <a:latin typeface="Berlin Sans FB Demi" panose="020E0802020502020306" pitchFamily="34" charset="0"/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4597904" y="7230653"/>
            <a:ext cx="8710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>
                <a:latin typeface="Berlin Sans FB Demi" panose="020E0802020502020306" pitchFamily="34" charset="0"/>
              </a:rPr>
              <a:t>√</a:t>
            </a:r>
            <a:endParaRPr lang="es-MX" b="1" dirty="0">
              <a:latin typeface="Berlin Sans FB Demi" panose="020E0802020502020306" pitchFamily="34" charset="0"/>
            </a:endParaRPr>
          </a:p>
        </p:txBody>
      </p:sp>
      <p:sp>
        <p:nvSpPr>
          <p:cNvPr id="19" name="Rectángulo 18"/>
          <p:cNvSpPr/>
          <p:nvPr/>
        </p:nvSpPr>
        <p:spPr>
          <a:xfrm>
            <a:off x="4043534" y="7635583"/>
            <a:ext cx="8710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>
                <a:latin typeface="Berlin Sans FB Demi" panose="020E0802020502020306" pitchFamily="34" charset="0"/>
              </a:rPr>
              <a:t>√</a:t>
            </a:r>
            <a:endParaRPr lang="es-MX" b="1" dirty="0">
              <a:latin typeface="Berlin Sans FB Demi" panose="020E0802020502020306" pitchFamily="34" charset="0"/>
            </a:endParaRPr>
          </a:p>
        </p:txBody>
      </p:sp>
      <p:sp>
        <p:nvSpPr>
          <p:cNvPr id="20" name="Rectángulo 19"/>
          <p:cNvSpPr/>
          <p:nvPr/>
        </p:nvSpPr>
        <p:spPr>
          <a:xfrm>
            <a:off x="4011190" y="8123103"/>
            <a:ext cx="8710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>
                <a:latin typeface="Berlin Sans FB Demi" panose="020E0802020502020306" pitchFamily="34" charset="0"/>
              </a:rPr>
              <a:t>√</a:t>
            </a:r>
            <a:endParaRPr lang="es-MX" b="1" dirty="0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828624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1205</TotalTime>
  <Words>1378</Words>
  <Application>Microsoft Office PowerPoint</Application>
  <PresentationFormat>Presentación en pantalla (4:3)</PresentationFormat>
  <Paragraphs>458</Paragraphs>
  <Slides>59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59</vt:i4>
      </vt:variant>
    </vt:vector>
  </HeadingPairs>
  <TitlesOfParts>
    <vt:vector size="64" baseType="lpstr">
      <vt:lpstr>Arial</vt:lpstr>
      <vt:lpstr>Berlin Sans FB Demi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HP</dc:creator>
  <cp:lastModifiedBy>aagtz99@gmail.com</cp:lastModifiedBy>
  <cp:revision>17</cp:revision>
  <dcterms:created xsi:type="dcterms:W3CDTF">2020-08-11T22:20:06Z</dcterms:created>
  <dcterms:modified xsi:type="dcterms:W3CDTF">2021-05-21T17:54:36Z</dcterms:modified>
</cp:coreProperties>
</file>