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57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258" r:id="rId72"/>
    <p:sldId id="259" r:id="rId7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800" y="-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12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5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8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2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4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Antony Tadeo Castillo Vázquez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FBE6EC-2F64-4F2C-AE76-DEEF95398247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209796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6264193" y="490143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46243" y="526002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6277619" y="556479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101342" y="817551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91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 Andrés Hernández  Reséndiz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8CFD24-88BC-4072-AE0A-702B0FB22449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387961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20677" y="490143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46243" y="526002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0677" y="55894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101342" y="817551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11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Ángel Enrique  Herrera Muñoz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7E4ABD-80AA-4D53-AD80-9AB820CEB852}"/>
              </a:ext>
            </a:extLst>
          </p:cNvPr>
          <p:cNvSpPr txBox="1"/>
          <p:nvPr/>
        </p:nvSpPr>
        <p:spPr>
          <a:xfrm>
            <a:off x="3737854" y="2497338"/>
            <a:ext cx="2884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le dificultan las actividades motoras de estabilización como el equilibrio.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cuestionarle para que participe.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57281-D603-49D7-B2CF-83FAB5008F7D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FDC26C-C511-4E52-92F0-053D2DBB8DAB}"/>
              </a:ext>
            </a:extLst>
          </p:cNvPr>
          <p:cNvSpPr txBox="1"/>
          <p:nvPr/>
        </p:nvSpPr>
        <p:spPr>
          <a:xfrm>
            <a:off x="1163170" y="4821999"/>
            <a:ext cx="55738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Propiciar diversos juegos en los que establezca referencias espaciales a partir de su cuerpo y otros objetos y personas y aprenda a esperar turnos.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mismo, propiciará la autonomía. Involucrarlo en retos nuevos y demostrarle que es capaz de hacerlos, que la práctica lo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95950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36257" y="129767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90265" y="194957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258669" y="223262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2763374" y="25264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74359" y="31675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2752168" y="28676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2752168" y="35261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2774580" y="10380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776821" y="161447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150435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094299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68148" y="52331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060556" y="5535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296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000467" y="72344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083379" y="767795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 Fernanda López  Martínez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270FE7-51E1-4FEA-8C54-6BBB5FA8CC9E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e insegura al participar, con ayuda de la maestra se anima a hacerlo.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A4BAF5-2DF2-4D48-9B9D-36EF1DFB663C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19D3B3-5C2D-41DE-B41A-2D6DA78042D9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</p:spTree>
    <p:extLst>
      <p:ext uri="{BB962C8B-B14F-4D97-AF65-F5344CB8AC3E}">
        <p14:creationId xmlns:p14="http://schemas.microsoft.com/office/powerpoint/2010/main" val="424250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76821" y="129767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57548" y="192691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42983" y="253460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76820" y="316611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3274359" y="285108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2752168" y="35261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3236256" y="9390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74359" y="159098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168143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094299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68148" y="52331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060556" y="5535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556268" y="695208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571923" y="72478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27941" y="767797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58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Arehisy Yoselin Martínez  García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7E4ABD-80AA-4D53-AD80-9AB820CEB852}"/>
              </a:ext>
            </a:extLst>
          </p:cNvPr>
          <p:cNvSpPr txBox="1"/>
          <p:nvPr/>
        </p:nvSpPr>
        <p:spPr>
          <a:xfrm>
            <a:off x="4084223" y="2738062"/>
            <a:ext cx="211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necesario cuestionarle para que participe.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6B06A3-9F38-4426-AD0E-BB4FFC7B01A2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816EBE-1104-47C5-A9A7-7D078B841AE2}"/>
              </a:ext>
            </a:extLst>
          </p:cNvPr>
          <p:cNvSpPr txBox="1"/>
          <p:nvPr/>
        </p:nvSpPr>
        <p:spPr>
          <a:xfrm>
            <a:off x="1489951" y="5044673"/>
            <a:ext cx="4632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51461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42982" y="133222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57548" y="192691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2776820" y="253175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18331" y="31675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2817160" y="28496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2752168" y="35261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2752167" y="9383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779061" y="157417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168143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094299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68148" y="52331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060556" y="5535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2300" y="69475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092300" y="730617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092299" y="767797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69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Grecia Carolina Martínez Reyes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338AA0-AEAF-4780-BE13-FD812272AC9A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F710E2-4109-4744-BA49-1FA34AA0552C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C39DCAB-4CD6-4904-8ADB-AB6D30F3FB2A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e insegura al participar, con ayuda de la maestra se anima a hacerlo.</a:t>
            </a:r>
          </a:p>
        </p:txBody>
      </p:sp>
    </p:spTree>
    <p:extLst>
      <p:ext uri="{BB962C8B-B14F-4D97-AF65-F5344CB8AC3E}">
        <p14:creationId xmlns:p14="http://schemas.microsoft.com/office/powerpoint/2010/main" val="32132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3671049" y="96314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6239111" y="493058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301968" y="522191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11708" y="820240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9DCE7F5A-B3B4-4A10-961C-3747A21DF48C}"/>
              </a:ext>
            </a:extLst>
          </p:cNvPr>
          <p:cNvSpPr/>
          <p:nvPr/>
        </p:nvSpPr>
        <p:spPr>
          <a:xfrm>
            <a:off x="6301968" y="548631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2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57547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57548" y="192691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5" y="25194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42639" y="31675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3274359" y="28249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615018" y="128590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2200" y="490143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60382" y="518379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5967" y="55154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715424" y="69475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52659" y="768691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96860" y="80966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52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Ximena Moreno Nava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F47855-3ECF-40A2-8B02-1A8D95586017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D3772A-CDF9-4E73-A714-E51B8EC76BBA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e insegura al participar, con ayuda de la maestra se anima a hacerlo.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84E41E-E2DF-426F-B2C7-2BDAD97F5F23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26621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57547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731548" y="156995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5" y="25194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42639" y="31675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742639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2200" y="490143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95961" y="52442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5967" y="55154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715424" y="69475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52659" y="768691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96860" y="80966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312448" y="190037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3232894" y="349466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795961" y="459664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95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Neli Tamara Muñiz Ramírez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2AF259-7187-4B2A-BAAC-2F23AA536E8E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A59921-7A4E-45A4-903B-7E50C7CC7272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e insegura al participar, con ayuda de la maestra se anima a hacerlo.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5B370D-FFC2-4F59-9D85-2548DB7942B1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243139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57547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32894" y="160530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5" y="25194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57546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2200" y="490143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28984" y="523084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5967" y="55154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52657" y="768691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96860" y="80966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3232894" y="349466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084018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3232893" y="28744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25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 Guadalupe Ontiveros Hernández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0663B0-15E3-479D-9784-E3F5960E3D93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421019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25967" y="488113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34765" y="523972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6234765" y="559831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96860" y="80966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178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Angie Yamileth Oyervides Zertuche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AAB26A-8607-4AAC-A02B-35A484D86EC6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A8C1C6-2EB0-4FC8-8EFD-EF98F0D3BB6B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8D9523-55AA-4718-9C70-ADCF51010888}"/>
              </a:ext>
            </a:extLst>
          </p:cNvPr>
          <p:cNvSpPr txBox="1"/>
          <p:nvPr/>
        </p:nvSpPr>
        <p:spPr>
          <a:xfrm>
            <a:off x="3712508" y="2506598"/>
            <a:ext cx="3024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le dificulta identificar cualidades o intereses que tiene, así como describir con seguridad características físicas.</a:t>
            </a:r>
          </a:p>
        </p:txBody>
      </p:sp>
    </p:spTree>
    <p:extLst>
      <p:ext uri="{BB962C8B-B14F-4D97-AF65-F5344CB8AC3E}">
        <p14:creationId xmlns:p14="http://schemas.microsoft.com/office/powerpoint/2010/main" val="333796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34232" y="9851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825559" y="16621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5" y="25194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57546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176160" y="487225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28984" y="523084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57273" y="550420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52657" y="768691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6" y="822479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825558" y="35114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709067" y="458667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48795" y="282602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226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Dilan Pérez Aguirre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08EEE6-4E07-4254-8931-9920644CC7DB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1424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Camila Cazarez Saucedo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7E4ABD-80AA-4D53-AD80-9AB820CEB852}"/>
              </a:ext>
            </a:extLst>
          </p:cNvPr>
          <p:cNvSpPr txBox="1"/>
          <p:nvPr/>
        </p:nvSpPr>
        <p:spPr>
          <a:xfrm>
            <a:off x="3719925" y="2605968"/>
            <a:ext cx="282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ocasiones a través de la inseguridad que llega a tener, dice no puedo hacerlo o yo no sé.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C1930A-EFFD-463B-8A54-A464DC6F5106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21E10F-9E9B-4D32-9708-C1CC32955301}"/>
              </a:ext>
            </a:extLst>
          </p:cNvPr>
          <p:cNvSpPr txBox="1"/>
          <p:nvPr/>
        </p:nvSpPr>
        <p:spPr>
          <a:xfrm>
            <a:off x="1405647" y="5020170"/>
            <a:ext cx="4749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Propiciar intercambios en los que identifique en qué se parece a otros, identificar sus cualidades,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gustos e intereses para que aprenda a confiar en sus capacidades.</a:t>
            </a:r>
          </a:p>
        </p:txBody>
      </p:sp>
    </p:spTree>
    <p:extLst>
      <p:ext uri="{BB962C8B-B14F-4D97-AF65-F5344CB8AC3E}">
        <p14:creationId xmlns:p14="http://schemas.microsoft.com/office/powerpoint/2010/main" val="211378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36991" y="48811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97281" y="52397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87880" y="821135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05BBD479-8A11-48BB-82CD-2D355B497874}"/>
              </a:ext>
            </a:extLst>
          </p:cNvPr>
          <p:cNvSpPr/>
          <p:nvPr/>
        </p:nvSpPr>
        <p:spPr>
          <a:xfrm>
            <a:off x="6301764" y="55131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3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Natalia Ponce Flores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8C88A1-435B-47BB-8886-3E6D542BA2D7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214A3E-6865-4962-B306-FA205439D838}"/>
              </a:ext>
            </a:extLst>
          </p:cNvPr>
          <p:cNvSpPr txBox="1"/>
          <p:nvPr/>
        </p:nvSpPr>
        <p:spPr>
          <a:xfrm>
            <a:off x="1521976" y="5084081"/>
            <a:ext cx="4699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 trabajos cuando los haga con mayor esfuerzo y dedicación, así experimentará sentimiento de</a:t>
            </a:r>
          </a:p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2D413E-CD52-420A-85A6-0D8B28A837C1}"/>
              </a:ext>
            </a:extLst>
          </p:cNvPr>
          <p:cNvSpPr txBox="1"/>
          <p:nvPr/>
        </p:nvSpPr>
        <p:spPr>
          <a:xfrm>
            <a:off x="4084223" y="2738062"/>
            <a:ext cx="211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necesario cuestionarle para que participe. </a:t>
            </a:r>
          </a:p>
        </p:txBody>
      </p:sp>
    </p:spTree>
    <p:extLst>
      <p:ext uri="{BB962C8B-B14F-4D97-AF65-F5344CB8AC3E}">
        <p14:creationId xmlns:p14="http://schemas.microsoft.com/office/powerpoint/2010/main" val="145154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5" y="25194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74010" y="31528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762242" y="131945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44998" y="48811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301284" y="52397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44997" y="55085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6" y="822479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6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Haniel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Posada Alvarado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AD51E8-1177-4ECD-9112-5C2AFADF687C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432300-BFF5-4037-B791-9EF5A4EB193D}"/>
              </a:ext>
            </a:extLst>
          </p:cNvPr>
          <p:cNvSpPr txBox="1"/>
          <p:nvPr/>
        </p:nvSpPr>
        <p:spPr>
          <a:xfrm>
            <a:off x="1521976" y="5084081"/>
            <a:ext cx="4699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 trabajos cuando los haga con mayor esfuerzo y dedicación, así experimentará sentimiento de</a:t>
            </a:r>
          </a:p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FFA65F-F7EC-4CC4-A8C9-B00CD512DB92}"/>
              </a:ext>
            </a:extLst>
          </p:cNvPr>
          <p:cNvSpPr txBox="1"/>
          <p:nvPr/>
        </p:nvSpPr>
        <p:spPr>
          <a:xfrm>
            <a:off x="4084223" y="2738062"/>
            <a:ext cx="211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necesario pedirle que participe. </a:t>
            </a:r>
          </a:p>
        </p:txBody>
      </p:sp>
    </p:spTree>
    <p:extLst>
      <p:ext uri="{BB962C8B-B14F-4D97-AF65-F5344CB8AC3E}">
        <p14:creationId xmlns:p14="http://schemas.microsoft.com/office/powerpoint/2010/main" val="1850563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44998" y="48811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301284" y="52397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44997" y="55085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6" y="822479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6085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Gerardo Damián Puente Pacheco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0A4DE5-D5A1-429C-AE72-00CD3383190F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125485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6238769" y="48811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301284" y="52397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6301283" y="557118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60986" y="814411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780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Sebastián Quiñonez García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0FF7D6-DC60-461E-9952-260350936FAE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C28C6E-39ED-4A30-A75B-D96C5627C6FF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B3722C-AAAC-4210-9695-F76B4BBE4BD1}"/>
              </a:ext>
            </a:extLst>
          </p:cNvPr>
          <p:cNvSpPr txBox="1"/>
          <p:nvPr/>
        </p:nvSpPr>
        <p:spPr>
          <a:xfrm>
            <a:off x="4084223" y="2738062"/>
            <a:ext cx="211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necesario cuestionarle para que participe. </a:t>
            </a:r>
          </a:p>
        </p:txBody>
      </p:sp>
    </p:spTree>
    <p:extLst>
      <p:ext uri="{BB962C8B-B14F-4D97-AF65-F5344CB8AC3E}">
        <p14:creationId xmlns:p14="http://schemas.microsoft.com/office/powerpoint/2010/main" val="3648241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98102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98102" y="156373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3" y="254776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57546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077055" y="48879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070092" y="524657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57259" y="55625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034100" y="76551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96860" y="80966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8101" y="35270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084018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73448" y="28940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26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Angie Geraldine Ramírez de la Ola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17B37A-4A83-40E9-8A31-67369D1AE122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83901F-CD4B-4A7C-AA95-350977C831FF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C3F4B9-92DE-42E2-8537-452BFB6FF364}"/>
              </a:ext>
            </a:extLst>
          </p:cNvPr>
          <p:cNvSpPr txBox="1"/>
          <p:nvPr/>
        </p:nvSpPr>
        <p:spPr>
          <a:xfrm>
            <a:off x="3863359" y="2680825"/>
            <a:ext cx="26853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insegura al participar,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ayuda de la maestra se anima 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hacerlo.</a:t>
            </a:r>
          </a:p>
        </p:txBody>
      </p:sp>
    </p:spTree>
    <p:extLst>
      <p:ext uri="{BB962C8B-B14F-4D97-AF65-F5344CB8AC3E}">
        <p14:creationId xmlns:p14="http://schemas.microsoft.com/office/powerpoint/2010/main" val="21706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70098" y="13217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90049" y="19133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585880" y="2222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6258" y="258126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18328" y="31818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3200398" y="284515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3227292" y="34861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3218327" y="1007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164545" y="165342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719480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19480" y="49305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37407" y="528916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99519" y="548638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594388" y="69296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096860" y="72344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715425" y="75930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286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98102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98102" y="156373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2893" y="254776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57546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86567" y="49148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692761" y="520397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19471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8101" y="35270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157259" y="45506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73448" y="28940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44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Ariana Elizabeth Ramos Pérez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C6DFE9-DC6C-4E53-BF5A-CEADE912ED27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4C3BC9-7AEF-4795-9BEA-2245A941614B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19C51E-4186-4E17-A516-AE2417F63CE1}"/>
              </a:ext>
            </a:extLst>
          </p:cNvPr>
          <p:cNvSpPr txBox="1"/>
          <p:nvPr/>
        </p:nvSpPr>
        <p:spPr>
          <a:xfrm>
            <a:off x="3712508" y="2506598"/>
            <a:ext cx="3024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le dificulta identificar cualidades o intereses que tiene, así como describir con seguridad características físicas.</a:t>
            </a:r>
          </a:p>
        </p:txBody>
      </p:sp>
    </p:spTree>
    <p:extLst>
      <p:ext uri="{BB962C8B-B14F-4D97-AF65-F5344CB8AC3E}">
        <p14:creationId xmlns:p14="http://schemas.microsoft.com/office/powerpoint/2010/main" val="1131937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57546" y="133434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86567" y="49148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81900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86566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3257544" y="284741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49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Sebastián Revilla Cruz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9BE81E-716D-4014-94F2-578E0CDF1EED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2290927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86567" y="49148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81900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86566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39211" y="814725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449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 Rivero Rodríguez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4F56A9-85B3-49BB-B235-14DF12414FF4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57C24C-38CD-49E4-8FE2-E5D04F48B1FD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EF6BC0-E5D1-4E27-94D6-508DF2B8CD58}"/>
              </a:ext>
            </a:extLst>
          </p:cNvPr>
          <p:cNvSpPr txBox="1"/>
          <p:nvPr/>
        </p:nvSpPr>
        <p:spPr>
          <a:xfrm>
            <a:off x="3906371" y="2854850"/>
            <a:ext cx="2642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al participar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5926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98102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73447" y="16028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15018" y="223474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2773446" y="256495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798101" y="12893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86567" y="49148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692761" y="520397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19471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8101" y="35270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157259" y="45506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73448" y="28940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400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Romina Rodríguez Obregón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EA3FD-B882-46F2-BFF8-054097C391C2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F56E9F-B530-46DE-A67C-8A8500223494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452E23-D522-4A74-9ED2-F434821E0786}"/>
              </a:ext>
            </a:extLst>
          </p:cNvPr>
          <p:cNvSpPr txBox="1"/>
          <p:nvPr/>
        </p:nvSpPr>
        <p:spPr>
          <a:xfrm>
            <a:off x="3430812" y="2775829"/>
            <a:ext cx="3212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información, es necesario ayudarle a organizar sus ideas.</a:t>
            </a:r>
          </a:p>
        </p:txBody>
      </p:sp>
    </p:spTree>
    <p:extLst>
      <p:ext uri="{BB962C8B-B14F-4D97-AF65-F5344CB8AC3E}">
        <p14:creationId xmlns:p14="http://schemas.microsoft.com/office/powerpoint/2010/main" val="2326428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98102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73447" y="16028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274358" y="223336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2773446" y="256495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138760" y="132277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66756" y="49092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32939" y="526787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19471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8101" y="35270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157259" y="45506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73448" y="28940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435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Fátima Sofia Rueda Moreno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200F58-3B8A-4888-82D3-8E3C827FAFA6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248217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Renata Fernández Hernández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FBE6EC-2F64-4F2C-AE76-DEEF95398247}"/>
              </a:ext>
            </a:extLst>
          </p:cNvPr>
          <p:cNvSpPr txBox="1"/>
          <p:nvPr/>
        </p:nvSpPr>
        <p:spPr>
          <a:xfrm>
            <a:off x="1362635" y="5192013"/>
            <a:ext cx="4997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Invitarla a que exprese lo que piensa y hacerle saber que es importante para los demás lo que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ella quiere decir.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E2AA0D-A12B-42BD-9907-72EE52A01098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B4E18F-4856-4758-B68A-77A63F342EEC}"/>
              </a:ext>
            </a:extLst>
          </p:cNvPr>
          <p:cNvSpPr txBox="1"/>
          <p:nvPr/>
        </p:nvSpPr>
        <p:spPr>
          <a:xfrm>
            <a:off x="4084223" y="2738062"/>
            <a:ext cx="211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necesario cuestionarle para que participe. </a:t>
            </a:r>
          </a:p>
        </p:txBody>
      </p:sp>
    </p:spTree>
    <p:extLst>
      <p:ext uri="{BB962C8B-B14F-4D97-AF65-F5344CB8AC3E}">
        <p14:creationId xmlns:p14="http://schemas.microsoft.com/office/powerpoint/2010/main" val="372010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824925" y="49092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92587" y="525882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047541" y="814725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11C0A82C-B5E6-4113-8A3A-68040ADE357F}"/>
              </a:ext>
            </a:extLst>
          </p:cNvPr>
          <p:cNvSpPr/>
          <p:nvPr/>
        </p:nvSpPr>
        <p:spPr>
          <a:xfrm>
            <a:off x="6292586" y="561395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640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Samanta Sánchez Aldaco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261AD4-1AAE-4B11-B9BB-3AFDE832C696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BE359F-C8BF-4FB2-BF59-B29931A9B85F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08DE17-74D6-43CA-88D2-B503F96A006E}"/>
              </a:ext>
            </a:extLst>
          </p:cNvPr>
          <p:cNvSpPr txBox="1"/>
          <p:nvPr/>
        </p:nvSpPr>
        <p:spPr>
          <a:xfrm>
            <a:off x="3906371" y="2854850"/>
            <a:ext cx="2642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al participar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4921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98102" y="9757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2773447" y="160286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55358" y="225787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07105" y="25637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57545" y="31684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40740" y="1294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66756" y="49092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26274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64052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8101" y="35270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721168" y="45506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73448" y="28940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862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Jaasiel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Esau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Sustaita González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9B74BF-CF80-4FA5-898C-83B9D70DDCCD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3034A3-D095-4B50-AB86-1E9D0FA24F79}"/>
              </a:ext>
            </a:extLst>
          </p:cNvPr>
          <p:cNvSpPr txBox="1"/>
          <p:nvPr/>
        </p:nvSpPr>
        <p:spPr>
          <a:xfrm>
            <a:off x="1276246" y="4861079"/>
            <a:ext cx="4699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Canalización para atención con especialista en el </a:t>
            </a:r>
          </a:p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lenguaje.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lo hará mejorar.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94D7EE-706F-4773-8D16-5202A91570C7}"/>
              </a:ext>
            </a:extLst>
          </p:cNvPr>
          <p:cNvSpPr txBox="1"/>
          <p:nvPr/>
        </p:nvSpPr>
        <p:spPr>
          <a:xfrm>
            <a:off x="3710529" y="2480088"/>
            <a:ext cx="3012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 dificultad para saltar en dos pies, para trepar y lanzar objetos.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uso del lenguaje que utiliza es limitado. </a:t>
            </a:r>
          </a:p>
        </p:txBody>
      </p:sp>
    </p:spTree>
    <p:extLst>
      <p:ext uri="{BB962C8B-B14F-4D97-AF65-F5344CB8AC3E}">
        <p14:creationId xmlns:p14="http://schemas.microsoft.com/office/powerpoint/2010/main" val="3127495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07104" y="9887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30642" y="16232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58733" y="22317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07105" y="25637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94730" y="317809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07104" y="1294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119013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26274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64052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4730" y="34912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696515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94731" y="288935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3283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637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177679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Cristian Eduardo Tovar López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7A99F2-20E8-4516-8FE7-7F3243BFDDCA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1845284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6288496" y="48453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88496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6295509" y="550864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44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Jeziel Turrubiates  Guerrero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814C73-5798-45F5-8F0E-D4BD487F953F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8E90E-B581-40FD-8EBA-18500C2345F2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tímido al participar, con ayuda de la maestra se anima a hacerlo.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3B2312-83AE-4FA8-9BC0-681A2C28D376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1876394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207104" y="98870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30642" y="16232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58733" y="22317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07105" y="25637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94730" y="317809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07104" y="1294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96515" y="491478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726274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64052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4730" y="34912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696515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94731" y="288935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285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501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Paola Alejandra Vázquez Arguello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3862F4-5D4B-4946-8031-2FD496AAFA58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176631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3191439" y="13217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22810" y="195121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585880" y="2222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6258" y="258126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74581" y="315134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3200398" y="284515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3227292" y="34861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3218327" y="1007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236257" y="16021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719480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19480" y="49305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88525" y="51770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060556" y="5535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576450" y="69296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000467" y="72344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576450" y="75930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137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26274" y="48453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44925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6274" y="556243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837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Gibran Alexander Vázquez Muñoz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0433F9-D9EC-46E9-A40E-E186E66C8ABE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42628792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726274" y="484534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6244925" y="52039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726274" y="556243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641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Axel Fernando Vázquez Salas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8C3524-52E7-4399-9910-9A832635075A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DC346-11B8-443F-8B61-61799D7F3D8A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tímido al participar, con ayuda de la maestra se anima a hacerlo.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48DFEA9-C1BA-4CA1-90A3-B43DB281F294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31521049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821624" y="9935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30642" y="16232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58733" y="22317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07105" y="25637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94730" y="317809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807023" y="13067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164050" y="488796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64049" y="522524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64052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4730" y="34912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164051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94731" y="288935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285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3991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Cristofer Iván Velázquez Valerio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17CC6C-C833-47A8-9234-D7367A311D72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34F20B-107F-4F31-ACC3-4EFD0CFF27E3}"/>
              </a:ext>
            </a:extLst>
          </p:cNvPr>
          <p:cNvSpPr txBox="1"/>
          <p:nvPr/>
        </p:nvSpPr>
        <p:spPr>
          <a:xfrm>
            <a:off x="1178753" y="4808786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51C389-6EA6-4AFB-A9E3-F127893D59F3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tímido e inseguro al participar, con ayuda de la maestra se anima a hacerlo.</a:t>
            </a:r>
          </a:p>
        </p:txBody>
      </p:sp>
    </p:spTree>
    <p:extLst>
      <p:ext uri="{BB962C8B-B14F-4D97-AF65-F5344CB8AC3E}">
        <p14:creationId xmlns:p14="http://schemas.microsoft.com/office/powerpoint/2010/main" val="1585104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9494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679494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390DE768-8B9F-42D4-8995-CB78D1167458}"/>
              </a:ext>
            </a:extLst>
          </p:cNvPr>
          <p:cNvSpPr/>
          <p:nvPr/>
        </p:nvSpPr>
        <p:spPr>
          <a:xfrm>
            <a:off x="6315986" y="55670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1F3D9254-4683-4BF4-B151-DFCFF4FF8457}"/>
              </a:ext>
            </a:extLst>
          </p:cNvPr>
          <p:cNvSpPr/>
          <p:nvPr/>
        </p:nvSpPr>
        <p:spPr>
          <a:xfrm>
            <a:off x="6315986" y="52084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330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0953" y="1190990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Eduardo Antonio Villegas Alvarado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ECD095-361C-4740-92F8-C264D623E39E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703A8-FFAA-4DD0-8CC6-DBDCE81D38F2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B20D4A-499A-42BB-8FD4-DE134427B88F}"/>
              </a:ext>
            </a:extLst>
          </p:cNvPr>
          <p:cNvSpPr txBox="1"/>
          <p:nvPr/>
        </p:nvSpPr>
        <p:spPr>
          <a:xfrm>
            <a:off x="3818965" y="2735681"/>
            <a:ext cx="545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pedirle que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 </a:t>
            </a:r>
          </a:p>
        </p:txBody>
      </p:sp>
    </p:spTree>
    <p:extLst>
      <p:ext uri="{BB962C8B-B14F-4D97-AF65-F5344CB8AC3E}">
        <p14:creationId xmlns:p14="http://schemas.microsoft.com/office/powerpoint/2010/main" val="11098802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9494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679494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89654DE1-A331-422A-81FC-498DFD9FEC76}"/>
              </a:ext>
            </a:extLst>
          </p:cNvPr>
          <p:cNvSpPr/>
          <p:nvPr/>
        </p:nvSpPr>
        <p:spPr>
          <a:xfrm>
            <a:off x="6268532" y="526675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4A2331FD-A00C-4A2B-A90D-0A54376DE152}"/>
              </a:ext>
            </a:extLst>
          </p:cNvPr>
          <p:cNvSpPr/>
          <p:nvPr/>
        </p:nvSpPr>
        <p:spPr>
          <a:xfrm>
            <a:off x="6268532" y="545949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4533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94759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Dayana Lineth Hernández García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9D7B00-5223-4E38-9731-8344FE1915C5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1F51C5-F900-4A5B-A562-23E25C3C175E}"/>
              </a:ext>
            </a:extLst>
          </p:cNvPr>
          <p:cNvSpPr txBox="1"/>
          <p:nvPr/>
        </p:nvSpPr>
        <p:spPr>
          <a:xfrm>
            <a:off x="3486841" y="2547075"/>
            <a:ext cx="306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expresar ideas comparte poca información, es necesario ayudarle a organizar sus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tímida e insegura al participar, con ayuda de la maestra se anima a hacerlo.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903741-9145-4E2E-9636-BEB18375B754}"/>
              </a:ext>
            </a:extLst>
          </p:cNvPr>
          <p:cNvSpPr txBox="1"/>
          <p:nvPr/>
        </p:nvSpPr>
        <p:spPr>
          <a:xfrm>
            <a:off x="1362635" y="5016845"/>
            <a:ext cx="469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Dejar que resuelva situaciones de elección por sí misma, propiciará la autonomía. Involucrarla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retos nuevos y demostrarle que es capaz de hacerlos, que la práctica la hará mejorar.</a:t>
            </a:r>
          </a:p>
        </p:txBody>
      </p:sp>
    </p:spTree>
    <p:extLst>
      <p:ext uri="{BB962C8B-B14F-4D97-AF65-F5344CB8AC3E}">
        <p14:creationId xmlns:p14="http://schemas.microsoft.com/office/powerpoint/2010/main" val="307076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 Fausto Guardiola Domínguez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7E4ABD-80AA-4D53-AD80-9AB820CEB852}"/>
              </a:ext>
            </a:extLst>
          </p:cNvPr>
          <p:cNvSpPr txBox="1"/>
          <p:nvPr/>
        </p:nvSpPr>
        <p:spPr>
          <a:xfrm>
            <a:off x="3710529" y="2480088"/>
            <a:ext cx="3012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 dificultad para saltar en dos pies, para trepar y lanzar objetos.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uso del lenguaje que utiliza es limitado.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FBE6EC-2F64-4F2C-AE76-DEEF95398247}"/>
              </a:ext>
            </a:extLst>
          </p:cNvPr>
          <p:cNvSpPr txBox="1"/>
          <p:nvPr/>
        </p:nvSpPr>
        <p:spPr>
          <a:xfrm>
            <a:off x="1217971" y="4861079"/>
            <a:ext cx="563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Canalización para atención con especialista en el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lenguaje.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el movimiento del cuerpo a través de diferentes ritmos musicales, propiciar el uso del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silencio como un medio de autorregulación.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3DAB77-66A7-473B-ADCF-498A4D4D5E84}"/>
              </a:ext>
            </a:extLst>
          </p:cNvPr>
          <p:cNvSpPr txBox="1"/>
          <p:nvPr/>
        </p:nvSpPr>
        <p:spPr>
          <a:xfrm>
            <a:off x="309282" y="2634659"/>
            <a:ext cx="311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conteo con orden estable hasta el 15 o más, al contar existe correspondencia uno a uno, se inicia en la cardinalidad.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algunas acciones que dañan y cuidan a la naturaleza.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comentarios sobre algún tema sus ideas están estrechamente relacionadas con las imágenes o la temática.</a:t>
            </a:r>
          </a:p>
        </p:txBody>
      </p:sp>
    </p:spTree>
    <p:extLst>
      <p:ext uri="{BB962C8B-B14F-4D97-AF65-F5344CB8AC3E}">
        <p14:creationId xmlns:p14="http://schemas.microsoft.com/office/powerpoint/2010/main" val="33650175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821624" y="9935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30642" y="162329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658733" y="223172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07105" y="256372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2794730" y="317809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2807023" y="130678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679494" y="48778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671286" y="521941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164052" y="556251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096859" y="697527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634711" y="7681764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652658" y="821449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42DA522-8767-41B7-BFEA-0D5CE4E80C54}"/>
              </a:ext>
            </a:extLst>
          </p:cNvPr>
          <p:cNvSpPr/>
          <p:nvPr/>
        </p:nvSpPr>
        <p:spPr>
          <a:xfrm>
            <a:off x="3274358" y="18992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37261C90-267F-441E-983D-D20EFCDFA792}"/>
              </a:ext>
            </a:extLst>
          </p:cNvPr>
          <p:cNvSpPr/>
          <p:nvPr/>
        </p:nvSpPr>
        <p:spPr>
          <a:xfrm>
            <a:off x="2794730" y="349128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9DC8287C-082E-4F9E-8BE4-EBEA318DAFDC}"/>
              </a:ext>
            </a:extLst>
          </p:cNvPr>
          <p:cNvSpPr/>
          <p:nvPr/>
        </p:nvSpPr>
        <p:spPr>
          <a:xfrm>
            <a:off x="5670151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Signo de multiplicación 23">
            <a:extLst>
              <a:ext uri="{FF2B5EF4-FFF2-40B4-BE49-F238E27FC236}">
                <a16:creationId xmlns:a16="http://schemas.microsoft.com/office/drawing/2014/main" id="{3C4AE9C9-C158-43D4-98AD-9AC4B1D33AE2}"/>
              </a:ext>
            </a:extLst>
          </p:cNvPr>
          <p:cNvSpPr/>
          <p:nvPr/>
        </p:nvSpPr>
        <p:spPr>
          <a:xfrm>
            <a:off x="2794731" y="288935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1A3A88D5-78C2-4FB2-97C9-13635BE51B1A}"/>
              </a:ext>
            </a:extLst>
          </p:cNvPr>
          <p:cNvSpPr/>
          <p:nvPr/>
        </p:nvSpPr>
        <p:spPr>
          <a:xfrm>
            <a:off x="4652658" y="728555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883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96C908-FD2C-4215-AE69-B548EBE4C886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6087A8-0D49-426D-99B0-B3F94FBA1F07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E639B6-82B5-4514-9A73-EE21D2BB6923}"/>
              </a:ext>
            </a:extLst>
          </p:cNvPr>
          <p:cNvSpPr txBox="1"/>
          <p:nvPr/>
        </p:nvSpPr>
        <p:spPr>
          <a:xfrm>
            <a:off x="5234958" y="1577789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B6748E-B9C6-42E0-9D9E-9F8F63545246}"/>
              </a:ext>
            </a:extLst>
          </p:cNvPr>
          <p:cNvSpPr txBox="1"/>
          <p:nvPr/>
        </p:nvSpPr>
        <p:spPr>
          <a:xfrm>
            <a:off x="1494759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Jardín de Niños Nueva Creación T.M.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724262-D989-4C58-A0A4-D756499BE845}"/>
              </a:ext>
            </a:extLst>
          </p:cNvPr>
          <p:cNvSpPr txBox="1"/>
          <p:nvPr/>
        </p:nvSpPr>
        <p:spPr>
          <a:xfrm>
            <a:off x="236533" y="2539306"/>
            <a:ext cx="276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grupo muy creativo 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expresan muy bien dentro de videos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Muy destacados en campo de exploración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AD3221-C273-4618-A854-BAC0F807675E}"/>
              </a:ext>
            </a:extLst>
          </p:cNvPr>
          <p:cNvSpPr txBox="1"/>
          <p:nvPr/>
        </p:nvSpPr>
        <p:spPr>
          <a:xfrm>
            <a:off x="3145816" y="2419705"/>
            <a:ext cx="276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Constancia en los trabajos y tareas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de manera independiente y segura las actividades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C24D9E-FEA4-475B-AABA-1185A4649957}"/>
              </a:ext>
            </a:extLst>
          </p:cNvPr>
          <p:cNvSpPr txBox="1"/>
          <p:nvPr/>
        </p:nvSpPr>
        <p:spPr>
          <a:xfrm>
            <a:off x="893395" y="4136906"/>
            <a:ext cx="421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motivarlos para que cumplan con sus obligaciones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trabando en actividades diarias y continuas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964D84-6CBD-4019-BF77-B0BA8F321A6F}"/>
              </a:ext>
            </a:extLst>
          </p:cNvPr>
          <p:cNvSpPr txBox="1"/>
          <p:nvPr/>
        </p:nvSpPr>
        <p:spPr>
          <a:xfrm>
            <a:off x="737283" y="5919606"/>
            <a:ext cx="1866217" cy="32932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Ángel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Arehisy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Neli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Yamileth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Sebastián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Angie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Samanta</a:t>
            </a: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00C0DC-4A2A-4A9D-89DC-81A818A12C49}"/>
              </a:ext>
            </a:extLst>
          </p:cNvPr>
          <p:cNvSpPr txBox="1"/>
          <p:nvPr/>
        </p:nvSpPr>
        <p:spPr>
          <a:xfrm>
            <a:off x="1784350" y="5939815"/>
            <a:ext cx="367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Jassiel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Axel </a:t>
            </a: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Dayana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167BD-2882-4E2D-B601-07D021DE3F31}"/>
              </a:ext>
            </a:extLst>
          </p:cNvPr>
          <p:cNvSpPr txBox="1"/>
          <p:nvPr/>
        </p:nvSpPr>
        <p:spPr>
          <a:xfrm>
            <a:off x="3269919" y="6791021"/>
            <a:ext cx="1965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trabando en actividades diarias y continuas.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responsabilidad y esfuerzo. </a:t>
            </a:r>
            <a:endParaRPr lang="es-MX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1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4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C8928C45-E9E1-40DF-836D-FC3F9E6274E8}"/>
              </a:ext>
            </a:extLst>
          </p:cNvPr>
          <p:cNvSpPr/>
          <p:nvPr/>
        </p:nvSpPr>
        <p:spPr>
          <a:xfrm>
            <a:off x="2774582" y="1321731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2F538B97-E6A3-4A6D-AD10-2A5BB40E0B39}"/>
              </a:ext>
            </a:extLst>
          </p:cNvPr>
          <p:cNvSpPr/>
          <p:nvPr/>
        </p:nvSpPr>
        <p:spPr>
          <a:xfrm>
            <a:off x="3222810" y="195121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5FB56DA3-0A6D-4AFB-A6B2-E518B7ACBE21}"/>
              </a:ext>
            </a:extLst>
          </p:cNvPr>
          <p:cNvSpPr/>
          <p:nvPr/>
        </p:nvSpPr>
        <p:spPr>
          <a:xfrm>
            <a:off x="3258669" y="2222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68FD6243-1E79-43A6-B8BA-1F9552098D0F}"/>
              </a:ext>
            </a:extLst>
          </p:cNvPr>
          <p:cNvSpPr/>
          <p:nvPr/>
        </p:nvSpPr>
        <p:spPr>
          <a:xfrm>
            <a:off x="3236258" y="258126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C1E85AD7-64CD-4BBC-AA49-0F14B89A2055}"/>
              </a:ext>
            </a:extLst>
          </p:cNvPr>
          <p:cNvSpPr/>
          <p:nvPr/>
        </p:nvSpPr>
        <p:spPr>
          <a:xfrm>
            <a:off x="3274359" y="316756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CBD68B2F-668D-45B9-A6B6-F5817B7E5418}"/>
              </a:ext>
            </a:extLst>
          </p:cNvPr>
          <p:cNvSpPr/>
          <p:nvPr/>
        </p:nvSpPr>
        <p:spPr>
          <a:xfrm>
            <a:off x="2752168" y="286768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1A2C9B7F-C06B-4D02-9EE4-59F62711A76E}"/>
              </a:ext>
            </a:extLst>
          </p:cNvPr>
          <p:cNvSpPr/>
          <p:nvPr/>
        </p:nvSpPr>
        <p:spPr>
          <a:xfrm>
            <a:off x="2752168" y="3526155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63418A0-CC69-4B46-90B7-BE62D4274CEE}"/>
              </a:ext>
            </a:extLst>
          </p:cNvPr>
          <p:cNvSpPr/>
          <p:nvPr/>
        </p:nvSpPr>
        <p:spPr>
          <a:xfrm>
            <a:off x="2774580" y="103807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E7E5EEDB-4414-46A5-BC69-D24D0EFC64EE}"/>
              </a:ext>
            </a:extLst>
          </p:cNvPr>
          <p:cNvSpPr/>
          <p:nvPr/>
        </p:nvSpPr>
        <p:spPr>
          <a:xfrm>
            <a:off x="3191431" y="161320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BD6C87F2-9C3B-45D9-A8E0-42456E0048C5}"/>
              </a:ext>
            </a:extLst>
          </p:cNvPr>
          <p:cNvSpPr/>
          <p:nvPr/>
        </p:nvSpPr>
        <p:spPr>
          <a:xfrm>
            <a:off x="5150435" y="4571999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96AC8575-46C9-4934-A446-4743C86B70E7}"/>
              </a:ext>
            </a:extLst>
          </p:cNvPr>
          <p:cNvSpPr/>
          <p:nvPr/>
        </p:nvSpPr>
        <p:spPr>
          <a:xfrm>
            <a:off x="5094299" y="4930586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A0CDC4C6-A376-4727-86FC-C535D0652B53}"/>
              </a:ext>
            </a:extLst>
          </p:cNvPr>
          <p:cNvSpPr/>
          <p:nvPr/>
        </p:nvSpPr>
        <p:spPr>
          <a:xfrm>
            <a:off x="5168148" y="523313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0D5BEDDC-ECBD-4572-9A81-BED28571AADB}"/>
              </a:ext>
            </a:extLst>
          </p:cNvPr>
          <p:cNvSpPr/>
          <p:nvPr/>
        </p:nvSpPr>
        <p:spPr>
          <a:xfrm>
            <a:off x="5060556" y="5535678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igno de multiplicación 16">
            <a:extLst>
              <a:ext uri="{FF2B5EF4-FFF2-40B4-BE49-F238E27FC236}">
                <a16:creationId xmlns:a16="http://schemas.microsoft.com/office/drawing/2014/main" id="{B2FB3A1E-9B5A-4544-BBF5-1233037AAD4A}"/>
              </a:ext>
            </a:extLst>
          </p:cNvPr>
          <p:cNvSpPr/>
          <p:nvPr/>
        </p:nvSpPr>
        <p:spPr>
          <a:xfrm>
            <a:off x="4096860" y="6571110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D6DDAEA-C1E4-4CD2-8A83-6EB29E752796}"/>
              </a:ext>
            </a:extLst>
          </p:cNvPr>
          <p:cNvSpPr/>
          <p:nvPr/>
        </p:nvSpPr>
        <p:spPr>
          <a:xfrm>
            <a:off x="4576450" y="69296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A4E0026-EC5E-4760-B926-999FA3C0A6F0}"/>
              </a:ext>
            </a:extLst>
          </p:cNvPr>
          <p:cNvSpPr/>
          <p:nvPr/>
        </p:nvSpPr>
        <p:spPr>
          <a:xfrm>
            <a:off x="4000467" y="7234497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F553B9B1-A0C6-442B-8404-71B56C3AA63A}"/>
              </a:ext>
            </a:extLst>
          </p:cNvPr>
          <p:cNvSpPr/>
          <p:nvPr/>
        </p:nvSpPr>
        <p:spPr>
          <a:xfrm>
            <a:off x="4576450" y="7593083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421CEF63-44D0-422B-9BB8-83A8028686BF}"/>
              </a:ext>
            </a:extLst>
          </p:cNvPr>
          <p:cNvSpPr/>
          <p:nvPr/>
        </p:nvSpPr>
        <p:spPr>
          <a:xfrm>
            <a:off x="4545095" y="8188962"/>
            <a:ext cx="340659" cy="358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78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3E6AB-B850-4AD8-90FC-257AC1041A20}"/>
              </a:ext>
            </a:extLst>
          </p:cNvPr>
          <p:cNvSpPr txBox="1"/>
          <p:nvPr/>
        </p:nvSpPr>
        <p:spPr>
          <a:xfrm>
            <a:off x="1362635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4D881A-3E61-4794-85D6-035A53040D98}"/>
              </a:ext>
            </a:extLst>
          </p:cNvPr>
          <p:cNvSpPr txBox="1"/>
          <p:nvPr/>
        </p:nvSpPr>
        <p:spPr>
          <a:xfrm>
            <a:off x="3388231" y="1577789"/>
            <a:ext cx="6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BC693-440E-4C25-B154-617ED1C219DD}"/>
              </a:ext>
            </a:extLst>
          </p:cNvPr>
          <p:cNvSpPr txBox="1"/>
          <p:nvPr/>
        </p:nvSpPr>
        <p:spPr>
          <a:xfrm>
            <a:off x="5113934" y="1646965"/>
            <a:ext cx="20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20/May/2021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843067-995E-46AC-A2AB-29E5D18B9D1F}"/>
              </a:ext>
            </a:extLst>
          </p:cNvPr>
          <p:cNvSpPr txBox="1"/>
          <p:nvPr/>
        </p:nvSpPr>
        <p:spPr>
          <a:xfrm>
            <a:off x="1405647" y="1246855"/>
            <a:ext cx="44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Yuriel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Hernández Mata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49348E-6EE6-4FC2-91F1-A068651F62EC}"/>
              </a:ext>
            </a:extLst>
          </p:cNvPr>
          <p:cNvSpPr txBox="1"/>
          <p:nvPr/>
        </p:nvSpPr>
        <p:spPr>
          <a:xfrm>
            <a:off x="1169894" y="4916855"/>
            <a:ext cx="5459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Pedirle que concluya sus tareas diarias y se esfuerce por hacerlo lo mejor posible, alagarle sus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cuando los haga con mayor esfuerzo y dedicación, así experimentará sentimiento de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y éxito. </a:t>
            </a:r>
          </a:p>
        </p:txBody>
      </p:sp>
    </p:spTree>
    <p:extLst>
      <p:ext uri="{BB962C8B-B14F-4D97-AF65-F5344CB8AC3E}">
        <p14:creationId xmlns:p14="http://schemas.microsoft.com/office/powerpoint/2010/main" val="3686787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3548</Words>
  <Application>Microsoft Office PowerPoint</Application>
  <PresentationFormat>Presentación en pantalla (4:3)</PresentationFormat>
  <Paragraphs>365</Paragraphs>
  <Slides>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MOED CHASHAR VILLALOBOS DURAN</cp:lastModifiedBy>
  <cp:revision>27</cp:revision>
  <dcterms:created xsi:type="dcterms:W3CDTF">2020-08-11T22:20:06Z</dcterms:created>
  <dcterms:modified xsi:type="dcterms:W3CDTF">2021-05-20T22:08:44Z</dcterms:modified>
</cp:coreProperties>
</file>