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6" r:id="rId4"/>
    <p:sldId id="267" r:id="rId5"/>
    <p:sldId id="261" r:id="rId6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D9FF"/>
    <a:srgbClr val="01AFA7"/>
    <a:srgbClr val="8AFEF8"/>
    <a:srgbClr val="CC00FF"/>
    <a:srgbClr val="66FFFF"/>
    <a:srgbClr val="00FF00"/>
    <a:srgbClr val="008000"/>
    <a:srgbClr val="0033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2100" autoAdjust="0"/>
  </p:normalViewPr>
  <p:slideViewPr>
    <p:cSldViewPr>
      <p:cViewPr>
        <p:scale>
          <a:sx n="60" d="100"/>
          <a:sy n="60" d="100"/>
        </p:scale>
        <p:origin x="-105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7469-E5BD-4A94-B2A6-6E16468B837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A43B-DD39-43F6-94E7-45F0FE1D09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A43B-DD39-43F6-94E7-45F0FE1D09E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0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38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4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6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1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A61A-C3F0-463D-9C72-714F1604FC01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" b="97973" l="178" r="99645">
                        <a14:foregroundMark x1="7638" y1="87387" x2="7638" y2="87387"/>
                        <a14:foregroundMark x1="5861" y1="89414" x2="5861" y2="89414"/>
                        <a14:foregroundMark x1="13854" y1="93468" x2="13854" y2="93468"/>
                        <a14:foregroundMark x1="88277" y1="94595" x2="88277" y2="94595"/>
                        <a14:foregroundMark x1="84369" y1="95946" x2="84369" y2="95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7009"/>
            <a:ext cx="6729268" cy="336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85137" y="756068"/>
            <a:ext cx="5912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Cuadernillo de </a:t>
            </a:r>
            <a:endParaRPr lang="es-MX" sz="6600" dirty="0">
              <a:latin typeface="Harlow Solid Itali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1638421"/>
            <a:ext cx="5877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	Evaluación </a:t>
            </a:r>
            <a:endParaRPr lang="es-MX" sz="6600" dirty="0">
              <a:latin typeface="Harlow Solid Italic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4" r="99294">
                        <a14:foregroundMark x1="42655" y1="10417" x2="42655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236570" cy="30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3" b="82580" l="2660" r="97163">
                        <a14:foregroundMark x1="10461" y1="51729" x2="10461" y2="51729"/>
                        <a14:foregroundMark x1="9752" y1="40027" x2="9752" y2="40027"/>
                        <a14:foregroundMark x1="9752" y1="40027" x2="9752" y2="40027"/>
                        <a14:foregroundMark x1="18262" y1="47473" x2="18262" y2="47473"/>
                        <a14:foregroundMark x1="20745" y1="48537" x2="20745" y2="48537"/>
                        <a14:foregroundMark x1="76418" y1="54388" x2="76418" y2="54388"/>
                        <a14:foregroundMark x1="63298" y1="59441" x2="63298" y2="59441"/>
                        <a14:foregroundMark x1="66844" y1="64229" x2="70035" y2="50399"/>
                        <a14:foregroundMark x1="33511" y1="20878" x2="68972" y2="20346"/>
                        <a14:foregroundMark x1="71099" y1="25665" x2="34220" y2="25133"/>
                        <a14:foregroundMark x1="11525" y1="39495" x2="17553" y2="55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3" r="3258" b="17631"/>
          <a:stretch/>
        </p:blipFill>
        <p:spPr bwMode="auto">
          <a:xfrm>
            <a:off x="2406174" y="2412752"/>
            <a:ext cx="4386964" cy="4472798"/>
          </a:xfrm>
          <a:prstGeom prst="rect">
            <a:avLst/>
          </a:prstGeom>
          <a:noFill/>
          <a:ln>
            <a:noFill/>
          </a:ln>
          <a:effectLst>
            <a:glow rad="355600">
              <a:srgbClr val="FFFF00">
                <a:alpha val="7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Pin by paola bevilacqua on Melonheadz | Cartoon clip art, School murals,  Kids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0" b="100000" l="0" r="100000">
                        <a14:foregroundMark x1="47100" y1="59987" x2="47100" y2="59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320"/>
            <a:ext cx="1982283" cy="30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7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04021"/>
              </p:ext>
            </p:extLst>
          </p:nvPr>
        </p:nvGraphicFramePr>
        <p:xfrm>
          <a:off x="179512" y="1556792"/>
          <a:ext cx="8784977" cy="2801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4199"/>
                <a:gridCol w="1495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912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Propone ideas cuando participa en actividades en equipo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1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Propone ideas 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Trabaja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equipo 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</a:tr>
              <a:tr h="287147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En eta actividad el niño elaboraría en una hoja un dibujo y decorarlo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con un familiar o amigo esto con el propósito de que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ambos escojan qué van a dibujar y cómo lo van a decorar. Como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evidencia solo mandaron la imagen del dibujo , pero no mencionaron que cosas realizo cada quien y como se pusieron desacuerdo .</a:t>
                      </a:r>
                      <a:endParaRPr lang="es-MX" sz="11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21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Mayo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2279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69063"/>
              </p:ext>
            </p:extLst>
          </p:nvPr>
        </p:nvGraphicFramePr>
        <p:xfrm>
          <a:off x="179512" y="1628800"/>
          <a:ext cx="8784977" cy="2918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4199"/>
                <a:gridCol w="1495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27432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919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Producen sonidos al ritmo de la música con distintas partes del cuerpo y con instrumentos</a:t>
                      </a:r>
                      <a:endParaRPr lang="es-MX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1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Producen sonidos al ritmo de la música 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466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Utiliza partes del cuerpo y con instrumentos</a:t>
                      </a:r>
                      <a:endParaRPr lang="es-MX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46605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En esta actividad el niño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tiene que b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uscar en tu casa algunos objetos con los que puedan hacer sonidos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y jugar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a que son un grupo musical. El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niño utilizo unos lápices como baquetas y una mesa como tambor , en este caso el niño toco con estos elementos como si fuera un tambor , realizando una secuencia de sonidos .</a:t>
                      </a:r>
                      <a:endParaRPr lang="es-MX" sz="11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21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Mayo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833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656903"/>
              </p:ext>
            </p:extLst>
          </p:nvPr>
        </p:nvGraphicFramePr>
        <p:xfrm>
          <a:off x="287016" y="1268760"/>
          <a:ext cx="8856984" cy="3016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2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207"/>
                <a:gridCol w="1357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3550"/>
              </a:tblGrid>
              <a:tr h="27588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216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Atiende consejos y reglas de seguridad básicas para evita ponerse en peligro al jugar y realizar actividades en la escuela Identifica zonas y situaciones de riesgo a los que puede estar expuesto en la escuela, la calle y el hogar</a:t>
                      </a:r>
                      <a:endParaRPr lang="es-MX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0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0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0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Atiende consejos y reglas de seguridad básicas para evita ponerse en peligro</a:t>
                      </a: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solidFill>
                          <a:sysClr val="windowText" lastClr="0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296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Identifica zonas y situaciones de riesgo a los que puede estar expuesto e</a:t>
                      </a:r>
                      <a:endParaRPr lang="es-MX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</a:tr>
              <a:tr h="329620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 esta actividad en niño tenia que realizar</a:t>
                      </a:r>
                      <a:r>
                        <a:rPr lang="es-MX" sz="1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reglas para poder envidar un accidente  , con apoyo de la mama le menciono que existen peligros o riesgos que pueden pasar en las escuelas , comunidad , </a:t>
                      </a:r>
                      <a:r>
                        <a:rPr lang="es-MX" sz="1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etc</a:t>
                      </a:r>
                      <a:r>
                        <a:rPr lang="es-MX" sz="1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 se menciono que se entrara en los que puede pasar en cas y le menciono algunos ejemplo , el niño menciono que algunas reglas seria ;No tocar una Cacerola  caliente , no correr con los pies mojados ,menciono otras pero no se alcanzan a  identificar que menciona </a:t>
                      </a:r>
                      <a:endParaRPr lang="es-MX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21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Mayo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941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971600" y="-3026"/>
            <a:ext cx="6768752" cy="2056304"/>
          </a:xfrm>
          <a:prstGeom prst="horizontalScroll">
            <a:avLst>
              <a:gd name="adj" fmla="val 25000"/>
            </a:avLst>
          </a:prstGeom>
          <a:solidFill>
            <a:srgbClr val="BFF808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547664" y="1844824"/>
            <a:ext cx="6048672" cy="138499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es-MX" sz="2800" dirty="0" smtClean="0"/>
              <a:t>https://drive.google.com/file/d/16MRcYoHx1KwIbI2wZvJM2S7FtdOH0c5j/view?usp=sharing</a:t>
            </a:r>
            <a:endParaRPr lang="es-MX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346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Aharoni" pitchFamily="2" charset="-79"/>
                <a:cs typeface="Aharoni" pitchFamily="2" charset="-79"/>
              </a:rPr>
              <a:t>Lista de asistencia </a:t>
            </a:r>
            <a:endParaRPr lang="es-MX" sz="5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7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413</Words>
  <Application>Microsoft Office PowerPoint</Application>
  <PresentationFormat>Carta (216 x 279 mm)</PresentationFormat>
  <Paragraphs>59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Daniela Martinez</cp:lastModifiedBy>
  <cp:revision>130</cp:revision>
  <dcterms:created xsi:type="dcterms:W3CDTF">2021-01-24T15:23:15Z</dcterms:created>
  <dcterms:modified xsi:type="dcterms:W3CDTF">2021-05-22T00:39:06Z</dcterms:modified>
</cp:coreProperties>
</file>