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E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59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0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07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562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52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11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25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08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99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11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02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41331-DECA-40BE-9F18-7C6E0B0462A1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AB67-A8C4-49D6-B63F-93180EA7E3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01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0639E6-7A44-458E-8B4F-E41B574DB2D5}"/>
              </a:ext>
            </a:extLst>
          </p:cNvPr>
          <p:cNvSpPr/>
          <p:nvPr/>
        </p:nvSpPr>
        <p:spPr>
          <a:xfrm>
            <a:off x="2072833" y="-55621"/>
            <a:ext cx="7082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45E94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Lunes 24 de Mayo 2021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D54612F-282B-4CA4-B074-0F7F0486D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06141"/>
              </p:ext>
            </p:extLst>
          </p:nvPr>
        </p:nvGraphicFramePr>
        <p:xfrm>
          <a:off x="4634736" y="652267"/>
          <a:ext cx="4520485" cy="61049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1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ACTIVIDAD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2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Pintando los números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Pensamiento matemático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65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Observa detenidamente la imagen del dinosaurio.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Colorea cada parte del dibujo con el numero indicado y observa los resultados.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Responde: ¿te fue sencillo realizarlo?¿tuviste alguna dificultad?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Numero, algebra y variación.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Numero 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06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Hoja de trabajo (anexo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latin typeface="Century Gothic" panose="020B0502020202020204" pitchFamily="34" charset="0"/>
                        </a:rPr>
                        <a:t>Relaciona el número de elementos de una colección con la sucesión numérica</a:t>
                      </a:r>
                    </a:p>
                    <a:p>
                      <a:r>
                        <a:rPr lang="es-ES" sz="1100" b="0" dirty="0">
                          <a:latin typeface="Century Gothic" panose="020B0502020202020204" pitchFamily="34" charset="0"/>
                        </a:rPr>
                        <a:t>escrita, del 1 al 30. </a:t>
                      </a:r>
                      <a:endParaRPr lang="es-MX" sz="11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93DFABA-D818-47D5-8557-48C10B2C3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63297"/>
              </p:ext>
            </p:extLst>
          </p:nvPr>
        </p:nvGraphicFramePr>
        <p:xfrm>
          <a:off x="114251" y="493261"/>
          <a:ext cx="4520485" cy="640472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135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ACTIVIDAD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46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Investigando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Lenguaje y comunicación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949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Observa un video que contiene información acerca de los diferentes tipos de dinosaurios que existieron.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Escribe en su cuaderno las ideas principales acerca de lo observado así como haciendo imágenes de apoyo.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Graba un video explicando que fue lo que entendió y lo mas importante de la información.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Oralidad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40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Trabajo en el cuaderno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Menciona características de objetos y personas que conoce y observa.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Set de dibujos animados de colección de dinosaurios. | Vector Premium">
            <a:extLst>
              <a:ext uri="{FF2B5EF4-FFF2-40B4-BE49-F238E27FC236}">
                <a16:creationId xmlns:a16="http://schemas.microsoft.com/office/drawing/2014/main" id="{CBEA3A48-0062-4A67-89F8-47FE81589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2" b="72764"/>
          <a:stretch/>
        </p:blipFill>
        <p:spPr bwMode="auto">
          <a:xfrm>
            <a:off x="510655" y="0"/>
            <a:ext cx="1132616" cy="9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1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A01C73-F5D6-4FE4-9242-D598BA7A3940}"/>
              </a:ext>
            </a:extLst>
          </p:cNvPr>
          <p:cNvSpPr txBox="1"/>
          <p:nvPr/>
        </p:nvSpPr>
        <p:spPr>
          <a:xfrm>
            <a:off x="6380095" y="45272"/>
            <a:ext cx="276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entury Gothic" panose="020B0502020202020204" pitchFamily="34" charset="0"/>
              </a:rPr>
              <a:t>Hoja recortable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4" descr="Dibujo tijeras colorear - Imagui">
            <a:extLst>
              <a:ext uri="{FF2B5EF4-FFF2-40B4-BE49-F238E27FC236}">
                <a16:creationId xmlns:a16="http://schemas.microsoft.com/office/drawing/2014/main" id="{2E0950A1-D88A-4221-9258-55BB3B410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t="2053" r="17663" b="1"/>
          <a:stretch/>
        </p:blipFill>
        <p:spPr bwMode="auto">
          <a:xfrm rot="5400000">
            <a:off x="5672193" y="-173605"/>
            <a:ext cx="578372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AEAE836-EE1F-4048-8E22-0C265E2EB756}"/>
              </a:ext>
            </a:extLst>
          </p:cNvPr>
          <p:cNvSpPr/>
          <p:nvPr/>
        </p:nvSpPr>
        <p:spPr>
          <a:xfrm>
            <a:off x="619824" y="768137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ECD8F81-7419-428E-91EB-31D5100BED95}"/>
              </a:ext>
            </a:extLst>
          </p:cNvPr>
          <p:cNvSpPr/>
          <p:nvPr/>
        </p:nvSpPr>
        <p:spPr>
          <a:xfrm>
            <a:off x="619824" y="3040641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F371EE6-16F7-44FD-B5E9-6B80C5F118C8}"/>
              </a:ext>
            </a:extLst>
          </p:cNvPr>
          <p:cNvSpPr/>
          <p:nvPr/>
        </p:nvSpPr>
        <p:spPr>
          <a:xfrm>
            <a:off x="3411611" y="1979435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6ABF92-9E3D-4919-9428-EE6B823BD7B2}"/>
              </a:ext>
            </a:extLst>
          </p:cNvPr>
          <p:cNvSpPr/>
          <p:nvPr/>
        </p:nvSpPr>
        <p:spPr>
          <a:xfrm>
            <a:off x="6601658" y="3040641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A39615-D17A-4D5F-9963-EF6D4166DBF1}"/>
              </a:ext>
            </a:extLst>
          </p:cNvPr>
          <p:cNvSpPr/>
          <p:nvPr/>
        </p:nvSpPr>
        <p:spPr>
          <a:xfrm>
            <a:off x="6601658" y="768137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CAACF0-D9C8-43F9-8C6E-0B4A0949C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20870" r="51804" b="58454"/>
          <a:stretch/>
        </p:blipFill>
        <p:spPr>
          <a:xfrm>
            <a:off x="811766" y="992147"/>
            <a:ext cx="1936893" cy="141798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FB2577A-1C0C-4232-B14F-ED354FF27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3" t="20097" r="4396" b="57781"/>
          <a:stretch/>
        </p:blipFill>
        <p:spPr>
          <a:xfrm>
            <a:off x="3617928" y="2153879"/>
            <a:ext cx="1974574" cy="15171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65FD904-65D8-40B9-B84A-D6C4F30C8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46378" r="50000" b="31501"/>
          <a:stretch/>
        </p:blipFill>
        <p:spPr>
          <a:xfrm>
            <a:off x="700160" y="3215085"/>
            <a:ext cx="2160104" cy="151711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6B9AD57-5342-4054-9E8D-26C1E66FB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9" t="44337" r="4654" b="30998"/>
          <a:stretch/>
        </p:blipFill>
        <p:spPr>
          <a:xfrm>
            <a:off x="3411611" y="4212426"/>
            <a:ext cx="2201095" cy="178882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AC8A5E9-9A3B-43FA-BDE7-5BA8F0A2985E}"/>
              </a:ext>
            </a:extLst>
          </p:cNvPr>
          <p:cNvSpPr/>
          <p:nvPr/>
        </p:nvSpPr>
        <p:spPr>
          <a:xfrm>
            <a:off x="3411611" y="4212426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FD32CF8-4E3D-44C8-AA09-1908453A0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72791" r="50000" b="4347"/>
          <a:stretch/>
        </p:blipFill>
        <p:spPr>
          <a:xfrm>
            <a:off x="6747218" y="913437"/>
            <a:ext cx="2029658" cy="156783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B9FBC04-C6BA-4EED-9D8D-A394BA427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9" t="72791" r="3623" b="6016"/>
          <a:stretch/>
        </p:blipFill>
        <p:spPr>
          <a:xfrm>
            <a:off x="6677823" y="3215085"/>
            <a:ext cx="2040835" cy="14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3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D2D05B2-6DD7-4391-995C-29381BAB1D11}"/>
              </a:ext>
            </a:extLst>
          </p:cNvPr>
          <p:cNvSpPr/>
          <p:nvPr/>
        </p:nvSpPr>
        <p:spPr>
          <a:xfrm>
            <a:off x="1934976" y="-55621"/>
            <a:ext cx="7358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45E94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Martes 25 de Mayo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475179-C3D6-4173-988D-B10A61D85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09548"/>
              </p:ext>
            </p:extLst>
          </p:nvPr>
        </p:nvGraphicFramePr>
        <p:xfrm>
          <a:off x="4634736" y="652267"/>
          <a:ext cx="4520485" cy="61049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1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ACTIVIDAD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2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Dinosaurio natural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Educación artística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65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Observa el video de como hacer un dinosaurio con hojas de árboles.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Pega las hojas de los arboles sobre una hoja blanca de máquina haciendo la forma del cuerpo de un dinosaurio.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Hace los detalles den dinosaurio con un marcado o un color.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Expresión artística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Familiarización con los elementos básicos de las artes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06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Foto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latin typeface="Century Gothic" panose="020B0502020202020204" pitchFamily="34" charset="0"/>
                        </a:rPr>
                        <a:t>Usa recursos de las artes visuales en creaciones propias.</a:t>
                      </a:r>
                      <a:endParaRPr lang="es-MX" sz="11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D5200C5-13CC-4D4B-B430-56C02A786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77042"/>
              </p:ext>
            </p:extLst>
          </p:nvPr>
        </p:nvGraphicFramePr>
        <p:xfrm>
          <a:off x="77272" y="652266"/>
          <a:ext cx="4520485" cy="617995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137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ACTIVIDAD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63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Sumando púas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 matemático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299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Analiza cada una de las sumas que se le presentan dentro de la hoja de trabajo.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Cuenta y da respuesta a cada una de las sumas presentadas, coloreando de igual manera los dibujos de los dinosaurios.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Verifica sus resultados contando y respondiendo ¿están todas las sumas correctas?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Numero, algebra y variación.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Numero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999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Hoja de trabajo (anexo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Resuelve problemas a través del conteo y con acciones sobre las colecciones. 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Set de dibujos animados de colección de dinosaurios. | Vector Premium">
            <a:extLst>
              <a:ext uri="{FF2B5EF4-FFF2-40B4-BE49-F238E27FC236}">
                <a16:creationId xmlns:a16="http://schemas.microsoft.com/office/drawing/2014/main" id="{F3A32D2F-B64A-4B0E-A981-A5FEEA8C5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7" r="36220" b="71134"/>
          <a:stretch/>
        </p:blipFill>
        <p:spPr bwMode="auto">
          <a:xfrm>
            <a:off x="417878" y="119269"/>
            <a:ext cx="1176492" cy="80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8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AC6D6C7-53A1-4F38-AB31-B1B0611813C6}"/>
              </a:ext>
            </a:extLst>
          </p:cNvPr>
          <p:cNvSpPr/>
          <p:nvPr/>
        </p:nvSpPr>
        <p:spPr>
          <a:xfrm>
            <a:off x="1056529" y="-55620"/>
            <a:ext cx="8098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45E94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Miércoles 26 de Mayo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18FCD7-9716-4C9A-BDCC-CD50DE00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59935"/>
              </p:ext>
            </p:extLst>
          </p:nvPr>
        </p:nvGraphicFramePr>
        <p:xfrm>
          <a:off x="4634736" y="652267"/>
          <a:ext cx="4520485" cy="61049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1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ACTIVIDAD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2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Experimento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Exploración del mundo 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65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Observa un video de como realizar paso a paso el experimento de un volcán.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Sigue paso a paso hasta lograr el objetivo requerido por el experimento.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Hace que el volcán haga erupción y toma una fotografía o video.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Mundo natural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Exploración de la naturaleza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06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Foto o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latin typeface="Century Gothic" panose="020B0502020202020204" pitchFamily="34" charset="0"/>
                        </a:rPr>
                        <a:t>Experimenta con objetos y materiales para poner a prueba ideas y supuestos.</a:t>
                      </a:r>
                      <a:endParaRPr lang="es-MX" sz="11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B8B8CE1-0EE4-445C-8A7E-CF34EA6F8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89796"/>
              </p:ext>
            </p:extLst>
          </p:nvPr>
        </p:nvGraphicFramePr>
        <p:xfrm>
          <a:off x="77272" y="652266"/>
          <a:ext cx="4520485" cy="612697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598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ACTIVIDAD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628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Sopa de letras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Lenguaje y comunicación 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934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Observa cuales son las palabras que debe buscar dentro de la sopa de letras.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Encuentra y marca con colores diferentes cada una de las palabras solicitadas.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¿Cuál palabra s mas larga? ¿Cuál mas corta?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Oralidad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Reconocimiento de la diversidad lingüística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2988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Hoja de trabajo (anexo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Conoce palabras y expresiones que se utilizan en su medio familiar y localidad, y reconoce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 significado.</a:t>
                      </a:r>
                      <a:endParaRPr lang="es-MX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 descr="Set de dibujos animados de colección de dinosaurios. | Vector Premium">
            <a:extLst>
              <a:ext uri="{FF2B5EF4-FFF2-40B4-BE49-F238E27FC236}">
                <a16:creationId xmlns:a16="http://schemas.microsoft.com/office/drawing/2014/main" id="{587696A7-1A0C-4604-B411-023684F5E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t="79181" r="36665"/>
          <a:stretch/>
        </p:blipFill>
        <p:spPr bwMode="auto">
          <a:xfrm>
            <a:off x="77272" y="153586"/>
            <a:ext cx="1135907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3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2BE547D-9945-42E8-BF9E-1AC04003AF2C}"/>
              </a:ext>
            </a:extLst>
          </p:cNvPr>
          <p:cNvSpPr/>
          <p:nvPr/>
        </p:nvSpPr>
        <p:spPr>
          <a:xfrm>
            <a:off x="1744217" y="-55620"/>
            <a:ext cx="7411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45E94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Jueves 27 de Mayo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B27DE2-01F1-423E-9DF5-ABAE6C01E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93642"/>
              </p:ext>
            </p:extLst>
          </p:nvPr>
        </p:nvGraphicFramePr>
        <p:xfrm>
          <a:off x="4634736" y="534511"/>
          <a:ext cx="4520485" cy="61049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1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ACTIVIDAD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2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Jugando boliche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65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Investiga las reglas para jugar boliche.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Arma su boliche como se indica en el video y juegan en familia.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Responde ¿Qué recursos necesitaste? ¿tuviste algún problema para realizarlo?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Autonomía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Iniciativa personal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06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050" b="0" dirty="0">
                          <a:latin typeface="Century Gothic" panose="020B0502020202020204" pitchFamily="34" charset="0"/>
                        </a:rPr>
                        <a:t>Elige los recursos que necesita para llevar a cabo las actividades que decide realizar</a:t>
                      </a:r>
                      <a:endParaRPr lang="es-MX" sz="105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DF7103-73FD-441B-9321-0CECDF088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685050"/>
              </p:ext>
            </p:extLst>
          </p:nvPr>
        </p:nvGraphicFramePr>
        <p:xfrm>
          <a:off x="114251" y="534511"/>
          <a:ext cx="4520485" cy="6307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616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ACTIVIDAD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33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dinosaurios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Huesos y cuerpo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Exploración del mundo 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28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Analiza los esqueletos de los dinosaurios que se presentan en la hoja de trabajo.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Pega los cuerpos de los dinosaurios sobre los esqueletos que crees que corresponda.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¿Cuál dinosaurio te gusta mas? ¿Cuál te gusta menos?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Mundo natural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Exploración de la naturaleza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928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Hoja de trabajo (anexo 4)</a:t>
                      </a:r>
                    </a:p>
                    <a:p>
                      <a:endParaRPr lang="es-MX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y explica las características comunes que identifica entre seres vivos y elementos que observa en la naturaleza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Set de dibujos animados de colección de dinosaurios. | Vector Premium">
            <a:extLst>
              <a:ext uri="{FF2B5EF4-FFF2-40B4-BE49-F238E27FC236}">
                <a16:creationId xmlns:a16="http://schemas.microsoft.com/office/drawing/2014/main" id="{FEEB6441-A339-4893-9313-51B957ADF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2" t="66755" b="1281"/>
          <a:stretch/>
        </p:blipFill>
        <p:spPr bwMode="auto">
          <a:xfrm>
            <a:off x="583096" y="102728"/>
            <a:ext cx="940905" cy="8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2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C6838CD-4487-4524-BEFB-BC856D2AA0F5}"/>
              </a:ext>
            </a:extLst>
          </p:cNvPr>
          <p:cNvSpPr/>
          <p:nvPr/>
        </p:nvSpPr>
        <p:spPr>
          <a:xfrm>
            <a:off x="1632007" y="0"/>
            <a:ext cx="7523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45E94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pitchFamily="34" charset="0"/>
              </a:rPr>
              <a:t>Día: Viernes 28 de Mayo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BE5877F-7143-4CC2-B25A-0D03CFC03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1730"/>
              </p:ext>
            </p:extLst>
          </p:nvPr>
        </p:nvGraphicFramePr>
        <p:xfrm>
          <a:off x="4634736" y="652267"/>
          <a:ext cx="4520485" cy="608339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11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ACTIVIDAD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25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Planeación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Campo: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65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06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Clase por zoom a las 12:00 pm</a:t>
                      </a:r>
                    </a:p>
                    <a:p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Taller con padres para hacer fósiles.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latin typeface="Century Gothic" panose="020B0502020202020204" pitchFamily="34" charset="0"/>
                        </a:rPr>
                        <a:t>Esperado: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D5340AF-4779-4783-8017-C3867FA10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25986"/>
              </p:ext>
            </p:extLst>
          </p:nvPr>
        </p:nvGraphicFramePr>
        <p:xfrm>
          <a:off x="77272" y="652266"/>
          <a:ext cx="4520485" cy="61394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616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ACTIVIDAD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33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Planeación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 dinosaurios 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¿Qué aprendí?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Exploración del mundo 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28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 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Colorea recorta y arma la cabeza del dinosaurio.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Escribe y dibuja lo que aprendió a lo largo de la semana. Registrando la información mas importante.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¿te gustan los dinosaurios? ¿Cuál es tu favorito?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Curricular 1: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Mundo natural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2: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Exploración de la naturaleza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928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Evidencia de aprendizaje:</a:t>
                      </a:r>
                    </a:p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Trabajo de papiroflexia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</a:t>
                      </a:r>
                    </a:p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Esperado:</a:t>
                      </a:r>
                    </a:p>
                    <a:p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Obtiene, registra, representa y describe información para responder dudas y ampliar su conocimiento.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 descr="Set de dibujos animados de colección de dinosaurios. | Vector Premium">
            <a:extLst>
              <a:ext uri="{FF2B5EF4-FFF2-40B4-BE49-F238E27FC236}">
                <a16:creationId xmlns:a16="http://schemas.microsoft.com/office/drawing/2014/main" id="{1CD2DBBA-5161-4460-99F3-B2B08F12D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1" t="38847" r="4439" b="33449"/>
          <a:stretch/>
        </p:blipFill>
        <p:spPr bwMode="auto">
          <a:xfrm>
            <a:off x="331303" y="0"/>
            <a:ext cx="1205949" cy="9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8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hay ninguna descripción de la foto disponible.">
            <a:extLst>
              <a:ext uri="{FF2B5EF4-FFF2-40B4-BE49-F238E27FC236}">
                <a16:creationId xmlns:a16="http://schemas.microsoft.com/office/drawing/2014/main" id="{916AAFB8-4DCF-4EE8-AA61-2035833EE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15266" r="5486" b="15362"/>
          <a:stretch/>
        </p:blipFill>
        <p:spPr bwMode="auto">
          <a:xfrm rot="16200000">
            <a:off x="1870097" y="496955"/>
            <a:ext cx="5847757" cy="586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9FEB9A-CAED-4485-B3AC-BE6A3A06F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61A722-3B10-4F8E-B178-AC188D603CC3}"/>
              </a:ext>
            </a:extLst>
          </p:cNvPr>
          <p:cNvSpPr txBox="1"/>
          <p:nvPr/>
        </p:nvSpPr>
        <p:spPr>
          <a:xfrm rot="16200000">
            <a:off x="-2266809" y="2392092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L</a:t>
            </a:r>
            <a:r>
              <a:rPr lang="es-ES" dirty="0">
                <a:latin typeface="Century Gothic" panose="020B0502020202020204" pitchFamily="34" charset="0"/>
              </a:rPr>
              <a:t>unes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24 </a:t>
            </a:r>
            <a:r>
              <a:rPr lang="es-ES" dirty="0">
                <a:latin typeface="Century Gothic" panose="020B0502020202020204" pitchFamily="34" charset="0"/>
              </a:rPr>
              <a:t>de Mayo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FD332B-839D-4ECB-B780-8B37C19368F1}"/>
              </a:ext>
            </a:extLst>
          </p:cNvPr>
          <p:cNvSpPr txBox="1"/>
          <p:nvPr/>
        </p:nvSpPr>
        <p:spPr>
          <a:xfrm rot="16200000">
            <a:off x="-2400390" y="3228944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A4F17A-21A4-4502-ADE2-176215305C5E}"/>
              </a:ext>
            </a:extLst>
          </p:cNvPr>
          <p:cNvSpPr txBox="1"/>
          <p:nvPr/>
        </p:nvSpPr>
        <p:spPr>
          <a:xfrm rot="16200000">
            <a:off x="-210554" y="5692261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1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703B18-D670-4772-8A54-8176C788FECA}"/>
              </a:ext>
            </a:extLst>
          </p:cNvPr>
          <p:cNvSpPr txBox="1"/>
          <p:nvPr/>
        </p:nvSpPr>
        <p:spPr>
          <a:xfrm rot="16200000">
            <a:off x="-1228116" y="3136611"/>
            <a:ext cx="52568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Colorea cada parte del color que se te indica según el numero.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A8C545-44E6-4402-8BC4-1B2423C9FDEF}"/>
              </a:ext>
            </a:extLst>
          </p:cNvPr>
          <p:cNvSpPr txBox="1"/>
          <p:nvPr/>
        </p:nvSpPr>
        <p:spPr>
          <a:xfrm rot="16200000">
            <a:off x="5487483" y="3013499"/>
            <a:ext cx="564658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Azul fuerte         4. Amarillo claro          7.Amarillo 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Azul claro          5. Rosa                          8. Morado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Verde                 6.Naranja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8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F590FAA-50C0-45C0-B659-1CBE6C9D4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4058" r="3172" b="3044"/>
          <a:stretch/>
        </p:blipFill>
        <p:spPr>
          <a:xfrm rot="16200000">
            <a:off x="2460370" y="12888"/>
            <a:ext cx="5781110" cy="68322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0CFF86-5858-40CD-8AE6-99F74BF2CFB5}"/>
              </a:ext>
            </a:extLst>
          </p:cNvPr>
          <p:cNvSpPr txBox="1"/>
          <p:nvPr/>
        </p:nvSpPr>
        <p:spPr>
          <a:xfrm rot="16200000">
            <a:off x="-2266809" y="2392092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s-ES" dirty="0">
                <a:latin typeface="Century Gothic" panose="020B0502020202020204" pitchFamily="34" charset="0"/>
              </a:rPr>
              <a:t>artes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25 </a:t>
            </a:r>
            <a:r>
              <a:rPr lang="es-ES" dirty="0">
                <a:latin typeface="Century Gothic" panose="020B0502020202020204" pitchFamily="34" charset="0"/>
              </a:rPr>
              <a:t>de Mayo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599FC6-F2B2-4657-A9C2-D0D6E16FEACB}"/>
              </a:ext>
            </a:extLst>
          </p:cNvPr>
          <p:cNvSpPr txBox="1"/>
          <p:nvPr/>
        </p:nvSpPr>
        <p:spPr>
          <a:xfrm rot="16200000">
            <a:off x="-2400390" y="3228944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69A09A-ED25-44C4-9FD8-0784FD85EE15}"/>
              </a:ext>
            </a:extLst>
          </p:cNvPr>
          <p:cNvSpPr txBox="1"/>
          <p:nvPr/>
        </p:nvSpPr>
        <p:spPr>
          <a:xfrm rot="16200000">
            <a:off x="-1228116" y="3013500"/>
            <a:ext cx="525680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Cuenta cuantos cuernos tiene cada uno de los dinosaurios, súmalos y escribe el resultado final dentro de los círculos.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0B3F8A-A7F4-4170-A98F-67A53B0D1FE2}"/>
              </a:ext>
            </a:extLst>
          </p:cNvPr>
          <p:cNvSpPr txBox="1"/>
          <p:nvPr/>
        </p:nvSpPr>
        <p:spPr>
          <a:xfrm rot="16200000">
            <a:off x="-210554" y="5692261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2</a:t>
            </a: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060E8D0-3D99-4099-84CA-FD11DF8D9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7961129-C43F-4466-97F7-0071F256E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t="21548" r="18931" b="18130"/>
          <a:stretch/>
        </p:blipFill>
        <p:spPr bwMode="auto">
          <a:xfrm>
            <a:off x="357808" y="1459590"/>
            <a:ext cx="5910469" cy="506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AE4AC28-659D-4EE5-95DF-FA443A8D349C}"/>
              </a:ext>
            </a:extLst>
          </p:cNvPr>
          <p:cNvSpPr txBox="1"/>
          <p:nvPr/>
        </p:nvSpPr>
        <p:spPr>
          <a:xfrm>
            <a:off x="6268277" y="2006333"/>
            <a:ext cx="253008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Palabras por buscar: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Huevo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Esqueleto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Paleontólogo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Volcán 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Meteorito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Fósil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54FA30-41BA-4B89-83DD-B38C908DE2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6A3B72E-0525-4E52-8739-C6020993A39C}"/>
              </a:ext>
            </a:extLst>
          </p:cNvPr>
          <p:cNvSpPr txBox="1"/>
          <p:nvPr/>
        </p:nvSpPr>
        <p:spPr>
          <a:xfrm>
            <a:off x="2588879" y="324753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s-ES" dirty="0">
                <a:latin typeface="Century Gothic" panose="020B0502020202020204" pitchFamily="34" charset="0"/>
              </a:rPr>
              <a:t>iércoles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26 </a:t>
            </a:r>
            <a:r>
              <a:rPr lang="es-ES" dirty="0">
                <a:latin typeface="Century Gothic" panose="020B0502020202020204" pitchFamily="34" charset="0"/>
              </a:rPr>
              <a:t>de Mayo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1689BF-6F86-4EF0-AC81-83CD55F37472}"/>
              </a:ext>
            </a:extLst>
          </p:cNvPr>
          <p:cNvSpPr txBox="1"/>
          <p:nvPr/>
        </p:nvSpPr>
        <p:spPr>
          <a:xfrm>
            <a:off x="1627259" y="625446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8C7A6F-1356-48A8-B4A4-D98A04666D06}"/>
              </a:ext>
            </a:extLst>
          </p:cNvPr>
          <p:cNvSpPr txBox="1"/>
          <p:nvPr/>
        </p:nvSpPr>
        <p:spPr>
          <a:xfrm>
            <a:off x="435385" y="542833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3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5A6E83-CAB5-4628-8BB1-75D9FCDBC8E8}"/>
              </a:ext>
            </a:extLst>
          </p:cNvPr>
          <p:cNvSpPr txBox="1"/>
          <p:nvPr/>
        </p:nvSpPr>
        <p:spPr>
          <a:xfrm>
            <a:off x="599902" y="1043581"/>
            <a:ext cx="727664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Busca las palabras dentro de la sopa de letras.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Dibujo de Estegosaurio bebé para Colorear | Libro de dinosaurios para  colorear, Dibujo de dinosaurio, Dinosaurios para pintar">
            <a:extLst>
              <a:ext uri="{FF2B5EF4-FFF2-40B4-BE49-F238E27FC236}">
                <a16:creationId xmlns:a16="http://schemas.microsoft.com/office/drawing/2014/main" id="{6D04D5B4-0A13-4BCC-B82C-B0CC6A80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50" y="4586167"/>
            <a:ext cx="2567689" cy="20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4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570423-DCA1-48B0-837D-803D723FD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193" r="4311" b="328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76EA643-CA04-4B35-B3E5-B77B47A9B4FF}"/>
              </a:ext>
            </a:extLst>
          </p:cNvPr>
          <p:cNvSpPr txBox="1"/>
          <p:nvPr/>
        </p:nvSpPr>
        <p:spPr>
          <a:xfrm>
            <a:off x="2588879" y="324753"/>
            <a:ext cx="56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s-ES" dirty="0">
                <a:latin typeface="Century Gothic" panose="020B0502020202020204" pitchFamily="34" charset="0"/>
              </a:rPr>
              <a:t>oy 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J</a:t>
            </a:r>
            <a:r>
              <a:rPr lang="es-ES" dirty="0">
                <a:latin typeface="Century Gothic" panose="020B0502020202020204" pitchFamily="34" charset="0"/>
              </a:rPr>
              <a:t>ueves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27 </a:t>
            </a:r>
            <a:r>
              <a:rPr lang="es-ES" dirty="0">
                <a:latin typeface="Century Gothic" panose="020B0502020202020204" pitchFamily="34" charset="0"/>
              </a:rPr>
              <a:t>de Mayo del 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2021</a:t>
            </a:r>
            <a:endParaRPr lang="es-MX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C3BD6B-90CE-44C5-B7AC-04C6C6DEFE38}"/>
              </a:ext>
            </a:extLst>
          </p:cNvPr>
          <p:cNvSpPr txBox="1"/>
          <p:nvPr/>
        </p:nvSpPr>
        <p:spPr>
          <a:xfrm>
            <a:off x="1627259" y="625446"/>
            <a:ext cx="643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entury Gothic" panose="020B0502020202020204" pitchFamily="34" charset="0"/>
              </a:rPr>
              <a:t>________________________________________________</a:t>
            </a:r>
            <a:endParaRPr lang="es-MX" sz="20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CB0334-E2C0-4C9E-A741-6283E769E415}"/>
              </a:ext>
            </a:extLst>
          </p:cNvPr>
          <p:cNvSpPr txBox="1"/>
          <p:nvPr/>
        </p:nvSpPr>
        <p:spPr>
          <a:xfrm>
            <a:off x="435385" y="542833"/>
            <a:ext cx="130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Anexo 4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A1E0DA-5C5E-43EC-BA5A-51CF2C8254B5}"/>
              </a:ext>
            </a:extLst>
          </p:cNvPr>
          <p:cNvSpPr txBox="1"/>
          <p:nvPr/>
        </p:nvSpPr>
        <p:spPr>
          <a:xfrm>
            <a:off x="954607" y="1003701"/>
            <a:ext cx="72766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Instrucciones: Recorta los anexos de la siguiente hoja y pega sobre cada uno de los fósiles el dinosaurio que corresponde.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CC1E412-7AE8-4B85-9D8E-4BDC37FF0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4392AA-E975-4F41-81A5-3F91215FE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19240" r="55667" b="58068"/>
          <a:stretch/>
        </p:blipFill>
        <p:spPr>
          <a:xfrm>
            <a:off x="743856" y="1785781"/>
            <a:ext cx="2001078" cy="15561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97235F-0F8D-43EF-94B3-BC30C9576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2" t="19339" r="4653" b="57969"/>
          <a:stretch/>
        </p:blipFill>
        <p:spPr>
          <a:xfrm>
            <a:off x="919602" y="3997409"/>
            <a:ext cx="2001078" cy="15561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2A43D9-4CC0-491B-97DB-A386AD476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47778" r="55153" b="29531"/>
          <a:stretch/>
        </p:blipFill>
        <p:spPr>
          <a:xfrm>
            <a:off x="3488790" y="1774826"/>
            <a:ext cx="2001078" cy="15561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DCE036-A055-4596-BF87-37D11CF05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3" t="45383" r="4912" b="30435"/>
          <a:stretch/>
        </p:blipFill>
        <p:spPr>
          <a:xfrm>
            <a:off x="3571461" y="4495591"/>
            <a:ext cx="2001078" cy="165840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E1CE954-0072-44B6-A3F4-4C47D6DF54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74914" r="52963" b="4735"/>
          <a:stretch/>
        </p:blipFill>
        <p:spPr>
          <a:xfrm>
            <a:off x="6057978" y="1562156"/>
            <a:ext cx="2001078" cy="139565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EB64232-DA28-4732-8243-DBB0BF994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4" t="74914" r="3881" b="4735"/>
          <a:stretch/>
        </p:blipFill>
        <p:spPr>
          <a:xfrm>
            <a:off x="6223320" y="3797762"/>
            <a:ext cx="2001078" cy="139565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C4C7495-2837-4799-AF23-D6A89906AA67}"/>
              </a:ext>
            </a:extLst>
          </p:cNvPr>
          <p:cNvSpPr/>
          <p:nvPr/>
        </p:nvSpPr>
        <p:spPr>
          <a:xfrm>
            <a:off x="619824" y="1701139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3ADA0EE-0C81-4DE9-84BD-AD0DD9F79A00}"/>
              </a:ext>
            </a:extLst>
          </p:cNvPr>
          <p:cNvSpPr/>
          <p:nvPr/>
        </p:nvSpPr>
        <p:spPr>
          <a:xfrm>
            <a:off x="720906" y="3934524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B739CB3-2D6C-462B-B3FB-43F02867D1F3}"/>
              </a:ext>
            </a:extLst>
          </p:cNvPr>
          <p:cNvSpPr/>
          <p:nvPr/>
        </p:nvSpPr>
        <p:spPr>
          <a:xfrm>
            <a:off x="3387371" y="1735617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CBC99C3-4E8E-4DC4-8ED0-9B8BD0B71001}"/>
              </a:ext>
            </a:extLst>
          </p:cNvPr>
          <p:cNvSpPr/>
          <p:nvPr/>
        </p:nvSpPr>
        <p:spPr>
          <a:xfrm>
            <a:off x="3328940" y="4391789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082710E-508D-4678-BDDD-A3287BB24CF3}"/>
              </a:ext>
            </a:extLst>
          </p:cNvPr>
          <p:cNvSpPr/>
          <p:nvPr/>
        </p:nvSpPr>
        <p:spPr>
          <a:xfrm>
            <a:off x="5994369" y="3829586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10E2191-8497-4AFB-9225-FAF726FA4244}"/>
              </a:ext>
            </a:extLst>
          </p:cNvPr>
          <p:cNvSpPr/>
          <p:nvPr/>
        </p:nvSpPr>
        <p:spPr>
          <a:xfrm>
            <a:off x="5994369" y="1619919"/>
            <a:ext cx="2320778" cy="186600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2339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2918</TotalTime>
  <Words>1136</Words>
  <Application>Microsoft Office PowerPoint</Application>
  <PresentationFormat>Presentación en pantalla (4:3)</PresentationFormat>
  <Paragraphs>251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lilia retta riojas</dc:creator>
  <cp:lastModifiedBy>ana lilia retta riojas</cp:lastModifiedBy>
  <cp:revision>31</cp:revision>
  <dcterms:created xsi:type="dcterms:W3CDTF">2021-05-18T20:24:13Z</dcterms:created>
  <dcterms:modified xsi:type="dcterms:W3CDTF">2021-05-21T21:31:12Z</dcterms:modified>
</cp:coreProperties>
</file>