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BD2B-8F38-4532-BF41-FE8C7BA4B8E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E030-EA78-4FF8-9479-99C1AA6849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12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BD2B-8F38-4532-BF41-FE8C7BA4B8E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E030-EA78-4FF8-9479-99C1AA6849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150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BD2B-8F38-4532-BF41-FE8C7BA4B8E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E030-EA78-4FF8-9479-99C1AA6849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803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BD2B-8F38-4532-BF41-FE8C7BA4B8E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E030-EA78-4FF8-9479-99C1AA6849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681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BD2B-8F38-4532-BF41-FE8C7BA4B8E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E030-EA78-4FF8-9479-99C1AA6849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66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BD2B-8F38-4532-BF41-FE8C7BA4B8E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E030-EA78-4FF8-9479-99C1AA6849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83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BD2B-8F38-4532-BF41-FE8C7BA4B8E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E030-EA78-4FF8-9479-99C1AA6849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6886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BD2B-8F38-4532-BF41-FE8C7BA4B8E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E030-EA78-4FF8-9479-99C1AA6849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556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BD2B-8F38-4532-BF41-FE8C7BA4B8E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E030-EA78-4FF8-9479-99C1AA6849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991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BD2B-8F38-4532-BF41-FE8C7BA4B8E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E030-EA78-4FF8-9479-99C1AA6849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167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BD2B-8F38-4532-BF41-FE8C7BA4B8E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E030-EA78-4FF8-9479-99C1AA6849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6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4BD2B-8F38-4532-BF41-FE8C7BA4B8E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FE030-EA78-4FF8-9479-99C1AA6849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920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96834" y="745748"/>
            <a:ext cx="10685417" cy="514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s-MX" altLang="es-MX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altLang="es-MX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 DEL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ESTADO DE COAHUILA DE </a:t>
            </a:r>
            <a:r>
              <a:rPr lang="es-MX" alt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ZARAGOZA</a:t>
            </a: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endParaRPr lang="es-MX" altLang="es-MX" sz="16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endParaRPr lang="es-MX" altLang="es-MX" sz="1600" b="1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Alumno Practicante: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Alejandra Abigail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Bustos 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Guti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rrez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      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Secci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mero de Lista: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Instituci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Pr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Jard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ni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Nueva Creación </a:t>
            </a: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Zona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Escolar: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154</a:t>
            </a: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el que realiza su pr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es-MX" altLang="es-MX" sz="1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s-MX" altLang="es-MX" sz="1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es-MX" altLang="es-MX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Educador(a) Titular: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Mirtha Molina Corral </a:t>
            </a: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ni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        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os: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         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as: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Periodo de Pr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</a:t>
            </a:r>
            <a:r>
              <a:rPr lang="es-MX" alt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 al 28 de mayo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2021</a:t>
            </a:r>
            <a:endParaRPr lang="es-MX" altLang="es-MX" sz="1600" dirty="0"/>
          </a:p>
        </p:txBody>
      </p:sp>
      <p:pic>
        <p:nvPicPr>
          <p:cNvPr id="1028" name="Picture 4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418" y="1838445"/>
            <a:ext cx="1363164" cy="1017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77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85145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Jueves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27 de mayo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142179"/>
              </p:ext>
            </p:extLst>
          </p:nvPr>
        </p:nvGraphicFramePr>
        <p:xfrm>
          <a:off x="1259658" y="1959265"/>
          <a:ext cx="96726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2365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4010297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318079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Exploración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y comprensión del mundo natural y social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Obtiene, registra, representa y describe información para responder dudas y ampliar</a:t>
                      </a:r>
                    </a:p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su conocimiento en relación con plantas, animales y otros elementos naturales.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Observa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las imágenes de las dos columnas y une con una línea lo que se obtiene de cada uno de los animales.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Hoja de trabajo </a:t>
                      </a:r>
                    </a:p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Colores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903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85145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Viernes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28 de mayo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812487"/>
              </p:ext>
            </p:extLst>
          </p:nvPr>
        </p:nvGraphicFramePr>
        <p:xfrm>
          <a:off x="1259658" y="2076831"/>
          <a:ext cx="9672684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679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3775166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683839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Lenguaje y comunicación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Produce textos para informar algo de interés a la comunidad escolar o a los padres de familia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Identifica cuales letras faltan en el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nombre de cada uno de los animales y lo escribe en la línea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Hoja de trabajo </a:t>
                      </a:r>
                    </a:p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Lápiz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Colores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2820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005328" y="1424780"/>
            <a:ext cx="6195033" cy="1044101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Actividad de introducción al tema: Los animales   </a:t>
            </a:r>
            <a:endParaRPr lang="es-MX" sz="32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323212" y="2834495"/>
            <a:ext cx="956201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Berlin Sans FB" panose="020E0602020502020306" pitchFamily="34" charset="0"/>
              </a:rPr>
              <a:t>Platica con tu hijo o hija sobre las características de algunos animales, como por ejemplo que comen, como piensas que nacen, como se trasladan de un lugar a otro, como son físicamente, en donde viven, etc. </a:t>
            </a:r>
            <a:endParaRPr lang="es-MX" sz="32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79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85145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Lunes 24 de mayo 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998798"/>
              </p:ext>
            </p:extLst>
          </p:nvPr>
        </p:nvGraphicFramePr>
        <p:xfrm>
          <a:off x="1259658" y="1959265"/>
          <a:ext cx="9672684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6868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4193177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318079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Lenguaje y comunicación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Produce textos para informar algo de interés a la comunidad escolar o a los padres de familia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En la hoja de trabajo observa la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imagen de diferentes animales y en la línea escribe el nombre de cada uno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Hoja de trabajo </a:t>
                      </a:r>
                    </a:p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Lápiz </a:t>
                      </a:r>
                    </a:p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Colores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10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85145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solidFill>
                  <a:schemeClr val="tx1"/>
                </a:solidFill>
                <a:latin typeface="Berlin Sans FB" panose="020E0602020502020306" pitchFamily="34" charset="0"/>
              </a:rPr>
              <a:t>Lunes 24 de mayo 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943657"/>
              </p:ext>
            </p:extLst>
          </p:nvPr>
        </p:nvGraphicFramePr>
        <p:xfrm>
          <a:off x="1259658" y="1959265"/>
          <a:ext cx="96726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2365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416628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3931920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461771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Exploración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y comprensión del mundo natural y social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Obtiene, registra, representa y describe información para responder dudas y ampliar</a:t>
                      </a:r>
                    </a:p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su conocimiento en relación con plantas, animales y otros elementos naturales.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Recorta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y colorea cada uno de los animales, selecciona uno lo describe y lo clasifica según sus características si camina, nada o vuela, por ultimo lo pega en el recuadro que corresponde.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Hojas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de trabajo 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Colores 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Tijeras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Pegamento </a:t>
                      </a:r>
                      <a:endParaRPr lang="es-MX" sz="18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85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85145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Martes 25 de mayo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273065"/>
              </p:ext>
            </p:extLst>
          </p:nvPr>
        </p:nvGraphicFramePr>
        <p:xfrm>
          <a:off x="1259658" y="1959265"/>
          <a:ext cx="9672684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6868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4193177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318079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Lenguaje y comunicación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Produce textos para informar algo de interés a la comunidad escolar o a los padres de familia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Busca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en la sopa de letras el nombre de los animales y los pinta con diferentes colores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Hoja de trabajo</a:t>
                      </a:r>
                    </a:p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Colores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619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85145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Martes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25 de mayo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178697"/>
              </p:ext>
            </p:extLst>
          </p:nvPr>
        </p:nvGraphicFramePr>
        <p:xfrm>
          <a:off x="1259658" y="1959265"/>
          <a:ext cx="96726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2365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364377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4127863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318079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Exploración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y comprensión del mundo natural y social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Obtiene, registra, representa y describe información para responder dudas y ampliar</a:t>
                      </a:r>
                    </a:p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su conocimiento en relación con plantas, animales y otros elementos naturales.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Observa el video sobre la explicación de los animales ovíparos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y vivíparos, después comenta lo que entendió. 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En la hoja de trabajo identifica los animales vivíparos y los encierra con color verde, de color rojo encierra los animales ovíparos.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Video </a:t>
                      </a:r>
                    </a:p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Hoja de trabajo </a:t>
                      </a:r>
                    </a:p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Colores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538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967579"/>
            <a:ext cx="3890554" cy="508523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Miércoles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26 de mayo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583676"/>
              </p:ext>
            </p:extLst>
          </p:nvPr>
        </p:nvGraphicFramePr>
        <p:xfrm>
          <a:off x="1259658" y="1645754"/>
          <a:ext cx="9672684" cy="420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2548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1854925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4611189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514022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679433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Produce textos para informar algo de interés a la comunidad escolar o a los padres de familia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Elabora un cartel sobre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su animal favorito, con ayuda de recortes, dibujos y texto responde a las siguientes preguntas: 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¿Dónde vive?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¿Qué come?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¿Cómo nace?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¿Cuánto mide?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En la clase virtual del día jueves expone su cartel, si el alumno no puede entrar a la clase tiene que grabar un video y subirlo como evidencia en los comentarios.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Cartulina </a:t>
                      </a:r>
                    </a:p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Recortes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Colores 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Marcadores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320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85145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Miércoles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26 de mayo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812557"/>
              </p:ext>
            </p:extLst>
          </p:nvPr>
        </p:nvGraphicFramePr>
        <p:xfrm>
          <a:off x="1259658" y="2024580"/>
          <a:ext cx="96726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2365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429691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4062549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318079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Exploración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y comprensión del mundo natural y social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Obtiene, registra, representa y describe información para responder dudas y ampliar</a:t>
                      </a:r>
                    </a:p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su conocimiento en relación con plantas, animales y otros elementos naturales.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Observa un video donde se explica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que comen los animales y comenta lo que entendió. 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En la hoja de trabajo identifica cuales son los animales carnívoros y los encierra con color rojo, los animales herbívoros los encierra de color verde.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Video </a:t>
                      </a:r>
                    </a:p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Hoja de trabajo </a:t>
                      </a:r>
                    </a:p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Colores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538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941453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Jueves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27 de mayo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84634"/>
              </p:ext>
            </p:extLst>
          </p:nvPr>
        </p:nvGraphicFramePr>
        <p:xfrm>
          <a:off x="1259658" y="1893951"/>
          <a:ext cx="9672684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679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259874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3997235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487896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Produce textos para informar algo de interés a la comunidad escolar o a los padres de familia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Recorta cada una de las imágenes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de la hoja de trabajo y las colorea. 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Corta una hoja de color a la mitad y la dobla en 4 partes.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En una de las hojas de color escribe “Ciclo de la vida de la mariposa” y ordena las imágenes.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En la otra hoja de color escribe “Ciclo de la vida de la gallina” y de igual manera ordena las imágenes.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Hoja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de trabajo 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Hoja de color 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Tijeras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Pegamento 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Coloreas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8123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1887</TotalTime>
  <Words>782</Words>
  <Application>Microsoft Office PowerPoint</Application>
  <PresentationFormat>Panorámica</PresentationFormat>
  <Paragraphs>130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Berlin Sans FB</vt:lpstr>
      <vt:lpstr>Calibri</vt:lpstr>
      <vt:lpstr>Calibri Light</vt:lpstr>
      <vt:lpstr>Century Gothic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48</cp:revision>
  <dcterms:created xsi:type="dcterms:W3CDTF">2021-01-31T18:34:47Z</dcterms:created>
  <dcterms:modified xsi:type="dcterms:W3CDTF">2021-05-21T22:41:34Z</dcterms:modified>
</cp:coreProperties>
</file>