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75" r:id="rId3"/>
    <p:sldId id="282" r:id="rId4"/>
    <p:sldId id="276" r:id="rId5"/>
    <p:sldId id="283" r:id="rId6"/>
    <p:sldId id="278" r:id="rId7"/>
    <p:sldId id="284" r:id="rId8"/>
    <p:sldId id="286" r:id="rId9"/>
    <p:sldId id="280" r:id="rId10"/>
    <p:sldId id="28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82D8F7"/>
    <a:srgbClr val="66FF66"/>
    <a:srgbClr val="0D6E47"/>
    <a:srgbClr val="ED3237"/>
    <a:srgbClr val="A0D347"/>
    <a:srgbClr val="9FCB3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1" autoAdjust="0"/>
    <p:restoredTop sz="94660"/>
  </p:normalViewPr>
  <p:slideViewPr>
    <p:cSldViewPr snapToGrid="0">
      <p:cViewPr varScale="1">
        <p:scale>
          <a:sx n="72" d="100"/>
          <a:sy n="72" d="100"/>
        </p:scale>
        <p:origin x="52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6" Type="http://schemas.microsoft.com/office/2016/11/relationships/changesInfo" Target="changesInfos/changesInfo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y Del Angel Chavira" userId="a8e13d315c744216" providerId="LiveId" clId="{4335CDB9-1AED-4B72-B8CB-D6A6CE1AD14B}"/>
    <pc:docChg chg="undo custSel addSld delSld modSld">
      <pc:chgData name="Rossy Del Angel Chavira" userId="a8e13d315c744216" providerId="LiveId" clId="{4335CDB9-1AED-4B72-B8CB-D6A6CE1AD14B}" dt="2021-05-08T02:56:11.544" v="3414" actId="403"/>
      <pc:docMkLst>
        <pc:docMk/>
      </pc:docMkLst>
      <pc:sldChg chg="delSp del mod">
        <pc:chgData name="Rossy Del Angel Chavira" userId="a8e13d315c744216" providerId="LiveId" clId="{4335CDB9-1AED-4B72-B8CB-D6A6CE1AD14B}" dt="2021-05-06T16:39:58.870" v="28" actId="47"/>
        <pc:sldMkLst>
          <pc:docMk/>
          <pc:sldMk cId="95265561" sldId="273"/>
        </pc:sldMkLst>
        <pc:spChg chg="del">
          <ac:chgData name="Rossy Del Angel Chavira" userId="a8e13d315c744216" providerId="LiveId" clId="{4335CDB9-1AED-4B72-B8CB-D6A6CE1AD14B}" dt="2021-05-06T16:39:57.449" v="27" actId="478"/>
          <ac:spMkLst>
            <pc:docMk/>
            <pc:sldMk cId="95265561" sldId="273"/>
            <ac:spMk id="9" creationId="{90A3CB29-C250-4B47-835C-F518AB3A4D83}"/>
          </ac:spMkLst>
        </pc:spChg>
      </pc:sldChg>
      <pc:sldChg chg="addSp delSp modSp mod">
        <pc:chgData name="Rossy Del Angel Chavira" userId="a8e13d315c744216" providerId="LiveId" clId="{4335CDB9-1AED-4B72-B8CB-D6A6CE1AD14B}" dt="2021-05-06T21:13:16.003" v="1337" actId="108"/>
        <pc:sldMkLst>
          <pc:docMk/>
          <pc:sldMk cId="2139219867" sldId="275"/>
        </pc:sldMkLst>
        <pc:spChg chg="add mod">
          <ac:chgData name="Rossy Del Angel Chavira" userId="a8e13d315c744216" providerId="LiveId" clId="{4335CDB9-1AED-4B72-B8CB-D6A6CE1AD14B}" dt="2021-05-06T16:40:04.514" v="30"/>
          <ac:spMkLst>
            <pc:docMk/>
            <pc:sldMk cId="2139219867" sldId="275"/>
            <ac:spMk id="6" creationId="{77BC97C4-0DC1-4705-8EBB-E1A1591665E5}"/>
          </ac:spMkLst>
        </pc:spChg>
        <pc:spChg chg="del">
          <ac:chgData name="Rossy Del Angel Chavira" userId="a8e13d315c744216" providerId="LiveId" clId="{4335CDB9-1AED-4B72-B8CB-D6A6CE1AD14B}" dt="2021-05-06T16:40:03.738" v="29" actId="478"/>
          <ac:spMkLst>
            <pc:docMk/>
            <pc:sldMk cId="2139219867" sldId="275"/>
            <ac:spMk id="9" creationId="{90A3CB29-C250-4B47-835C-F518AB3A4D83}"/>
          </ac:spMkLst>
        </pc:spChg>
        <pc:graphicFrameChg chg="modGraphic">
          <ac:chgData name="Rossy Del Angel Chavira" userId="a8e13d315c744216" providerId="LiveId" clId="{4335CDB9-1AED-4B72-B8CB-D6A6CE1AD14B}" dt="2021-05-06T21:08:17.190" v="1291" actId="14100"/>
          <ac:graphicFrameMkLst>
            <pc:docMk/>
            <pc:sldMk cId="2139219867" sldId="275"/>
            <ac:graphicFrameMk id="7" creationId="{7DFA1273-E070-4E26-9F86-E496C82C03F3}"/>
          </ac:graphicFrameMkLst>
        </pc:graphicFrameChg>
        <pc:graphicFrameChg chg="mod modGraphic">
          <ac:chgData name="Rossy Del Angel Chavira" userId="a8e13d315c744216" providerId="LiveId" clId="{4335CDB9-1AED-4B72-B8CB-D6A6CE1AD14B}" dt="2021-05-06T21:13:16.003" v="1337" actId="108"/>
          <ac:graphicFrameMkLst>
            <pc:docMk/>
            <pc:sldMk cId="2139219867" sldId="275"/>
            <ac:graphicFrameMk id="12" creationId="{C07390B5-A9E5-4DE4-B015-2D1E0A570637}"/>
          </ac:graphicFrameMkLst>
        </pc:graphicFrameChg>
        <pc:picChg chg="add del mod">
          <ac:chgData name="Rossy Del Angel Chavira" userId="a8e13d315c744216" providerId="LiveId" clId="{4335CDB9-1AED-4B72-B8CB-D6A6CE1AD14B}" dt="2021-05-06T20:52:05.053" v="784" actId="478"/>
          <ac:picMkLst>
            <pc:docMk/>
            <pc:sldMk cId="2139219867" sldId="275"/>
            <ac:picMk id="1026" creationId="{782EF3DA-D1C0-412A-B348-1257D08A24AA}"/>
          </ac:picMkLst>
        </pc:picChg>
      </pc:sldChg>
      <pc:sldChg chg="addSp delSp modSp mod">
        <pc:chgData name="Rossy Del Angel Chavira" userId="a8e13d315c744216" providerId="LiveId" clId="{4335CDB9-1AED-4B72-B8CB-D6A6CE1AD14B}" dt="2021-05-08T02:56:11.544" v="3414" actId="403"/>
        <pc:sldMkLst>
          <pc:docMk/>
          <pc:sldMk cId="549262227" sldId="276"/>
        </pc:sldMkLst>
        <pc:spChg chg="add mod">
          <ac:chgData name="Rossy Del Angel Chavira" userId="a8e13d315c744216" providerId="LiveId" clId="{4335CDB9-1AED-4B72-B8CB-D6A6CE1AD14B}" dt="2021-05-06T16:40:13.251" v="32"/>
          <ac:spMkLst>
            <pc:docMk/>
            <pc:sldMk cId="549262227" sldId="276"/>
            <ac:spMk id="6" creationId="{9787F264-B796-4CA7-BF25-D5D27EFC5B18}"/>
          </ac:spMkLst>
        </pc:spChg>
        <pc:spChg chg="del">
          <ac:chgData name="Rossy Del Angel Chavira" userId="a8e13d315c744216" providerId="LiveId" clId="{4335CDB9-1AED-4B72-B8CB-D6A6CE1AD14B}" dt="2021-05-06T16:40:12.683" v="31" actId="478"/>
          <ac:spMkLst>
            <pc:docMk/>
            <pc:sldMk cId="549262227" sldId="276"/>
            <ac:spMk id="9" creationId="{90A3CB29-C250-4B47-835C-F518AB3A4D83}"/>
          </ac:spMkLst>
        </pc:spChg>
        <pc:graphicFrameChg chg="modGraphic">
          <ac:chgData name="Rossy Del Angel Chavira" userId="a8e13d315c744216" providerId="LiveId" clId="{4335CDB9-1AED-4B72-B8CB-D6A6CE1AD14B}" dt="2021-05-06T21:39:13.317" v="2365" actId="20577"/>
          <ac:graphicFrameMkLst>
            <pc:docMk/>
            <pc:sldMk cId="549262227" sldId="276"/>
            <ac:graphicFrameMk id="7" creationId="{7DFA1273-E070-4E26-9F86-E496C82C03F3}"/>
          </ac:graphicFrameMkLst>
        </pc:graphicFrameChg>
        <pc:graphicFrameChg chg="mod modGraphic">
          <ac:chgData name="Rossy Del Angel Chavira" userId="a8e13d315c744216" providerId="LiveId" clId="{4335CDB9-1AED-4B72-B8CB-D6A6CE1AD14B}" dt="2021-05-08T02:56:11.544" v="3414" actId="403"/>
          <ac:graphicFrameMkLst>
            <pc:docMk/>
            <pc:sldMk cId="549262227" sldId="276"/>
            <ac:graphicFrameMk id="12" creationId="{C07390B5-A9E5-4DE4-B015-2D1E0A570637}"/>
          </ac:graphicFrameMkLst>
        </pc:graphicFrameChg>
      </pc:sldChg>
      <pc:sldChg chg="addSp delSp modSp mod">
        <pc:chgData name="Rossy Del Angel Chavira" userId="a8e13d315c744216" providerId="LiveId" clId="{4335CDB9-1AED-4B72-B8CB-D6A6CE1AD14B}" dt="2021-05-06T16:40:52.986" v="38"/>
        <pc:sldMkLst>
          <pc:docMk/>
          <pc:sldMk cId="2820643689" sldId="278"/>
        </pc:sldMkLst>
        <pc:spChg chg="add mod">
          <ac:chgData name="Rossy Del Angel Chavira" userId="a8e13d315c744216" providerId="LiveId" clId="{4335CDB9-1AED-4B72-B8CB-D6A6CE1AD14B}" dt="2021-05-06T16:40:21.133" v="34"/>
          <ac:spMkLst>
            <pc:docMk/>
            <pc:sldMk cId="2820643689" sldId="278"/>
            <ac:spMk id="6" creationId="{32F82E41-A5F3-42DA-B56B-833912654F56}"/>
          </ac:spMkLst>
        </pc:spChg>
        <pc:spChg chg="del">
          <ac:chgData name="Rossy Del Angel Chavira" userId="a8e13d315c744216" providerId="LiveId" clId="{4335CDB9-1AED-4B72-B8CB-D6A6CE1AD14B}" dt="2021-05-06T16:40:20.533" v="33" actId="478"/>
          <ac:spMkLst>
            <pc:docMk/>
            <pc:sldMk cId="2820643689" sldId="278"/>
            <ac:spMk id="9" creationId="{90A3CB29-C250-4B47-835C-F518AB3A4D83}"/>
          </ac:spMkLst>
        </pc:spChg>
        <pc:graphicFrameChg chg="mod">
          <ac:chgData name="Rossy Del Angel Chavira" userId="a8e13d315c744216" providerId="LiveId" clId="{4335CDB9-1AED-4B72-B8CB-D6A6CE1AD14B}" dt="2021-05-06T16:40:52.986" v="38"/>
          <ac:graphicFrameMkLst>
            <pc:docMk/>
            <pc:sldMk cId="2820643689" sldId="278"/>
            <ac:graphicFrameMk id="12" creationId="{C07390B5-A9E5-4DE4-B015-2D1E0A570637}"/>
          </ac:graphicFrameMkLst>
        </pc:graphicFrameChg>
      </pc:sldChg>
      <pc:sldChg chg="modSp mod">
        <pc:chgData name="Rossy Del Angel Chavira" userId="a8e13d315c744216" providerId="LiveId" clId="{4335CDB9-1AED-4B72-B8CB-D6A6CE1AD14B}" dt="2021-05-08T02:55:59.050" v="3412" actId="108"/>
        <pc:sldMkLst>
          <pc:docMk/>
          <pc:sldMk cId="2222581181" sldId="280"/>
        </pc:sldMkLst>
        <pc:graphicFrameChg chg="modGraphic">
          <ac:chgData name="Rossy Del Angel Chavira" userId="a8e13d315c744216" providerId="LiveId" clId="{4335CDB9-1AED-4B72-B8CB-D6A6CE1AD14B}" dt="2021-05-08T02:32:24.995" v="2884" actId="313"/>
          <ac:graphicFrameMkLst>
            <pc:docMk/>
            <pc:sldMk cId="2222581181" sldId="280"/>
            <ac:graphicFrameMk id="7" creationId="{7DFA1273-E070-4E26-9F86-E496C82C03F3}"/>
          </ac:graphicFrameMkLst>
        </pc:graphicFrameChg>
        <pc:graphicFrameChg chg="mod modGraphic">
          <ac:chgData name="Rossy Del Angel Chavira" userId="a8e13d315c744216" providerId="LiveId" clId="{4335CDB9-1AED-4B72-B8CB-D6A6CE1AD14B}" dt="2021-05-08T02:55:59.050" v="3412" actId="108"/>
          <ac:graphicFrameMkLst>
            <pc:docMk/>
            <pc:sldMk cId="2222581181" sldId="280"/>
            <ac:graphicFrameMk id="12" creationId="{C07390B5-A9E5-4DE4-B015-2D1E0A570637}"/>
          </ac:graphicFrameMkLst>
        </pc:graphicFrameChg>
      </pc:sldChg>
      <pc:sldChg chg="addSp delSp modSp add mod">
        <pc:chgData name="Rossy Del Angel Chavira" userId="a8e13d315c744216" providerId="LiveId" clId="{4335CDB9-1AED-4B72-B8CB-D6A6CE1AD14B}" dt="2021-05-06T20:44:36.680" v="781" actId="108"/>
        <pc:sldMkLst>
          <pc:docMk/>
          <pc:sldMk cId="135192894" sldId="281"/>
        </pc:sldMkLst>
        <pc:graphicFrameChg chg="modGraphic">
          <ac:chgData name="Rossy Del Angel Chavira" userId="a8e13d315c744216" providerId="LiveId" clId="{4335CDB9-1AED-4B72-B8CB-D6A6CE1AD14B}" dt="2021-05-06T20:00:21.952" v="779" actId="313"/>
          <ac:graphicFrameMkLst>
            <pc:docMk/>
            <pc:sldMk cId="135192894" sldId="281"/>
            <ac:graphicFrameMk id="7" creationId="{7DFA1273-E070-4E26-9F86-E496C82C03F3}"/>
          </ac:graphicFrameMkLst>
        </pc:graphicFrameChg>
        <pc:graphicFrameChg chg="mod modGraphic">
          <ac:chgData name="Rossy Del Angel Chavira" userId="a8e13d315c744216" providerId="LiveId" clId="{4335CDB9-1AED-4B72-B8CB-D6A6CE1AD14B}" dt="2021-05-06T20:44:36.680" v="781" actId="108"/>
          <ac:graphicFrameMkLst>
            <pc:docMk/>
            <pc:sldMk cId="135192894" sldId="281"/>
            <ac:graphicFrameMk id="12" creationId="{C07390B5-A9E5-4DE4-B015-2D1E0A570637}"/>
          </ac:graphicFrameMkLst>
        </pc:graphicFrameChg>
        <pc:picChg chg="add del mod modCrop">
          <ac:chgData name="Rossy Del Angel Chavira" userId="a8e13d315c744216" providerId="LiveId" clId="{4335CDB9-1AED-4B72-B8CB-D6A6CE1AD14B}" dt="2021-05-06T19:59:51.302" v="710" actId="478"/>
          <ac:picMkLst>
            <pc:docMk/>
            <pc:sldMk cId="135192894" sldId="281"/>
            <ac:picMk id="4" creationId="{5444E5DB-2145-4B5B-A1A6-7C612A6204CD}"/>
          </ac:picMkLst>
        </pc:picChg>
      </pc:sldChg>
      <pc:sldChg chg="modSp add mod">
        <pc:chgData name="Rossy Del Angel Chavira" userId="a8e13d315c744216" providerId="LiveId" clId="{4335CDB9-1AED-4B72-B8CB-D6A6CE1AD14B}" dt="2021-05-06T21:32:07.103" v="1904" actId="108"/>
        <pc:sldMkLst>
          <pc:docMk/>
          <pc:sldMk cId="3232582325" sldId="282"/>
        </pc:sldMkLst>
        <pc:graphicFrameChg chg="modGraphic">
          <ac:chgData name="Rossy Del Angel Chavira" userId="a8e13d315c744216" providerId="LiveId" clId="{4335CDB9-1AED-4B72-B8CB-D6A6CE1AD14B}" dt="2021-05-06T21:22:58.684" v="1876" actId="20577"/>
          <ac:graphicFrameMkLst>
            <pc:docMk/>
            <pc:sldMk cId="3232582325" sldId="282"/>
            <ac:graphicFrameMk id="7" creationId="{7DFA1273-E070-4E26-9F86-E496C82C03F3}"/>
          </ac:graphicFrameMkLst>
        </pc:graphicFrameChg>
        <pc:graphicFrameChg chg="mod modGraphic">
          <ac:chgData name="Rossy Del Angel Chavira" userId="a8e13d315c744216" providerId="LiveId" clId="{4335CDB9-1AED-4B72-B8CB-D6A6CE1AD14B}" dt="2021-05-06T21:32:07.103" v="1904" actId="108"/>
          <ac:graphicFrameMkLst>
            <pc:docMk/>
            <pc:sldMk cId="3232582325" sldId="282"/>
            <ac:graphicFrameMk id="12" creationId="{C07390B5-A9E5-4DE4-B015-2D1E0A570637}"/>
          </ac:graphicFrameMkLst>
        </pc:graphicFrameChg>
      </pc:sldChg>
      <pc:sldChg chg="modSp add">
        <pc:chgData name="Rossy Del Angel Chavira" userId="a8e13d315c744216" providerId="LiveId" clId="{4335CDB9-1AED-4B72-B8CB-D6A6CE1AD14B}" dt="2021-05-06T16:38:14.692" v="26"/>
        <pc:sldMkLst>
          <pc:docMk/>
          <pc:sldMk cId="3573017427" sldId="283"/>
        </pc:sldMkLst>
        <pc:graphicFrameChg chg="mod">
          <ac:chgData name="Rossy Del Angel Chavira" userId="a8e13d315c744216" providerId="LiveId" clId="{4335CDB9-1AED-4B72-B8CB-D6A6CE1AD14B}" dt="2021-05-06T16:38:14.692" v="26"/>
          <ac:graphicFrameMkLst>
            <pc:docMk/>
            <pc:sldMk cId="3573017427" sldId="283"/>
            <ac:graphicFrameMk id="12" creationId="{C07390B5-A9E5-4DE4-B015-2D1E0A570637}"/>
          </ac:graphicFrameMkLst>
        </pc:graphicFrameChg>
      </pc:sldChg>
      <pc:sldChg chg="modSp add mod">
        <pc:chgData name="Rossy Del Angel Chavira" userId="a8e13d315c744216" providerId="LiveId" clId="{4335CDB9-1AED-4B72-B8CB-D6A6CE1AD14B}" dt="2021-05-06T16:41:48.891" v="44"/>
        <pc:sldMkLst>
          <pc:docMk/>
          <pc:sldMk cId="858871148" sldId="284"/>
        </pc:sldMkLst>
        <pc:graphicFrameChg chg="mod modGraphic">
          <ac:chgData name="Rossy Del Angel Chavira" userId="a8e13d315c744216" providerId="LiveId" clId="{4335CDB9-1AED-4B72-B8CB-D6A6CE1AD14B}" dt="2021-05-06T16:41:48.891" v="44"/>
          <ac:graphicFrameMkLst>
            <pc:docMk/>
            <pc:sldMk cId="858871148" sldId="284"/>
            <ac:graphicFrameMk id="12" creationId="{C07390B5-A9E5-4DE4-B015-2D1E0A570637}"/>
          </ac:graphicFrameMkLst>
        </pc:graphicFrameChg>
      </pc:sldChg>
      <pc:sldChg chg="modSp add mod">
        <pc:chgData name="Rossy Del Angel Chavira" userId="a8e13d315c744216" providerId="LiveId" clId="{4335CDB9-1AED-4B72-B8CB-D6A6CE1AD14B}" dt="2021-05-08T02:51:24.362" v="3345" actId="108"/>
        <pc:sldMkLst>
          <pc:docMk/>
          <pc:sldMk cId="1206428981" sldId="285"/>
        </pc:sldMkLst>
        <pc:graphicFrameChg chg="modGraphic">
          <ac:chgData name="Rossy Del Angel Chavira" userId="a8e13d315c744216" providerId="LiveId" clId="{4335CDB9-1AED-4B72-B8CB-D6A6CE1AD14B}" dt="2021-05-08T02:50:59.647" v="3261" actId="20577"/>
          <ac:graphicFrameMkLst>
            <pc:docMk/>
            <pc:sldMk cId="1206428981" sldId="285"/>
            <ac:graphicFrameMk id="7" creationId="{7DFA1273-E070-4E26-9F86-E496C82C03F3}"/>
          </ac:graphicFrameMkLst>
        </pc:graphicFrameChg>
        <pc:graphicFrameChg chg="mod modGraphic">
          <ac:chgData name="Rossy Del Angel Chavira" userId="a8e13d315c744216" providerId="LiveId" clId="{4335CDB9-1AED-4B72-B8CB-D6A6CE1AD14B}" dt="2021-05-08T02:51:24.362" v="3345" actId="108"/>
          <ac:graphicFrameMkLst>
            <pc:docMk/>
            <pc:sldMk cId="1206428981" sldId="285"/>
            <ac:graphicFrameMk id="12" creationId="{C07390B5-A9E5-4DE4-B015-2D1E0A570637}"/>
          </ac:graphicFrameMkLst>
        </pc:graphicFrameChg>
      </pc:sldChg>
      <pc:sldChg chg="modSp add mod">
        <pc:chgData name="Rossy Del Angel Chavira" userId="a8e13d315c744216" providerId="LiveId" clId="{4335CDB9-1AED-4B72-B8CB-D6A6CE1AD14B}" dt="2021-05-06T16:57:43.822" v="63" actId="20577"/>
        <pc:sldMkLst>
          <pc:docMk/>
          <pc:sldMk cId="390678160" sldId="286"/>
        </pc:sldMkLst>
        <pc:graphicFrameChg chg="mod modGraphic">
          <ac:chgData name="Rossy Del Angel Chavira" userId="a8e13d315c744216" providerId="LiveId" clId="{4335CDB9-1AED-4B72-B8CB-D6A6CE1AD14B}" dt="2021-05-06T16:57:43.822" v="63" actId="20577"/>
          <ac:graphicFrameMkLst>
            <pc:docMk/>
            <pc:sldMk cId="390678160" sldId="286"/>
            <ac:graphicFrameMk id="12" creationId="{C07390B5-A9E5-4DE4-B015-2D1E0A57063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A464F6-0570-4A66-83A2-C8758CEA854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06384CAA-1A0F-4E7B-AD63-5A9B986BA2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AA67E1E-BC96-45A5-B9F4-68361CC68F32}"/>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99A4A50F-EE48-4E22-9AB0-AE664AB5919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9F46A6E-FB43-461F-B15B-05C17DECB74F}"/>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12434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625AD-3AA3-4609-BB34-C613ADD4DF4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969FC75-4FDB-4D89-9129-6E8AD4B0D8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9B46EE3-9CC7-4685-BEC9-0B1DC9E2AED7}"/>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9E320031-3FF3-4798-80ED-B48FD9D53E7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2AA5786-9D4F-49A9-AA74-FF0B8B88E724}"/>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00521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899223F-0E8A-4789-B46F-AB0C6A7EE74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A726597-FAB0-4575-A2C7-217EB244EF0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B15C243-CDDD-428D-864E-A5F541967E04}"/>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50BDB37F-9AEC-4D48-9D9E-368E7C9761E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09877-4442-4496-BE1F-4C80026EC75C}"/>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096717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75A1FF-A589-4272-8CBB-5A9D93F327A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BEF9BB7-B8AB-409E-98F6-72817FD4A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4DE1265-A64E-40AA-9752-92EC80915F2A}"/>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2C1973C5-B6BC-4146-B153-09FCF6DB34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C5F8948-F677-4665-B5D3-73383AC1916E}"/>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304569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EE529-770A-45D0-80A0-32E8879D516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151F13F-BB78-4CDA-8ED5-6E279C3234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CFF9A14-D26F-4EFF-9776-9A5311F0CE27}"/>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CD5436CB-B589-4E8A-942C-C71DE6FDDC7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F00DF33-0DD5-46CB-B3E6-58DF27F0EB3F}"/>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69526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CA0DBC-04C9-4526-940C-82F40C06551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6F0A322-DB60-4DA4-B571-19CDD735ED5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3FC1D79-B78E-4E0A-9342-FD54A8E9B5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5FD9EFF-EA90-4973-BD33-CE7E97C115C5}"/>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6" name="Marcador de pie de página 5">
            <a:extLst>
              <a:ext uri="{FF2B5EF4-FFF2-40B4-BE49-F238E27FC236}">
                <a16:creationId xmlns:a16="http://schemas.microsoft.com/office/drawing/2014/main" id="{3C89D6F7-DEA6-4C34-860E-2BFBDF6D839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297D54C-BA4D-4354-A22C-DCA09226D205}"/>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151536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849639-12EB-4109-9A87-46C74BAB896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B28865D-1D67-4167-93DC-207D2B9005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A095701-C8AB-43D4-B2DB-8CBB0BA9B7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5F07334-2E5A-466A-B760-EB7BD0F93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23F1EFE-6595-4228-8F8C-68527B33196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3C1F8E9F-1F34-47CC-9A76-DEA76E4C82D3}"/>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8" name="Marcador de pie de página 7">
            <a:extLst>
              <a:ext uri="{FF2B5EF4-FFF2-40B4-BE49-F238E27FC236}">
                <a16:creationId xmlns:a16="http://schemas.microsoft.com/office/drawing/2014/main" id="{3FD7E9D1-C8CC-45A4-949F-71C72BAF0DC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FEDB837-1F17-4E53-A1A8-6E87FE2ED51E}"/>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88738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3385C-BF4F-418B-94A8-1A4EDC979C9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7717124-3FE4-42E4-93C1-CC587D2F2A0B}"/>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4" name="Marcador de pie de página 3">
            <a:extLst>
              <a:ext uri="{FF2B5EF4-FFF2-40B4-BE49-F238E27FC236}">
                <a16:creationId xmlns:a16="http://schemas.microsoft.com/office/drawing/2014/main" id="{139A37D5-A4EB-4784-97DC-0FB315FFD74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CDD99D3-7AD8-463B-81CD-EC6C9A7D4659}"/>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32821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1538AD3-5AC6-4AA7-94D1-64A8D02BFC9B}"/>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3" name="Marcador de pie de página 2">
            <a:extLst>
              <a:ext uri="{FF2B5EF4-FFF2-40B4-BE49-F238E27FC236}">
                <a16:creationId xmlns:a16="http://schemas.microsoft.com/office/drawing/2014/main" id="{879A005F-3BF1-4A03-8924-0C4D376BD6F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96DCBA7-381B-4FE1-8EA4-131FC3E298E8}"/>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68727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B6E009-46F9-4772-B03B-6AF440AE8A7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BF1F508-9F71-4CBA-8DCD-A85D7B043A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B88DE9E8-C322-43A5-B4C5-0546E610B4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243D62-21CB-406E-A01C-4664CF797909}"/>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6" name="Marcador de pie de página 5">
            <a:extLst>
              <a:ext uri="{FF2B5EF4-FFF2-40B4-BE49-F238E27FC236}">
                <a16:creationId xmlns:a16="http://schemas.microsoft.com/office/drawing/2014/main" id="{78B5ADF5-0E9B-4889-A083-E1FAEE485D8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DAD70DC-A857-44A3-AA50-C021EBA71D62}"/>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297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A504F4-CE08-4764-A2CA-696D317BD9E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426E0B6-20B9-47EC-9C03-0345B88493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684B20A-4220-4CCE-A7BB-0B05328A3C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4F814E-8C52-4326-A913-8F183CAFF67B}"/>
              </a:ext>
            </a:extLst>
          </p:cNvPr>
          <p:cNvSpPr>
            <a:spLocks noGrp="1"/>
          </p:cNvSpPr>
          <p:nvPr>
            <p:ph type="dt" sz="half" idx="10"/>
          </p:nvPr>
        </p:nvSpPr>
        <p:spPr/>
        <p:txBody>
          <a:bodyPr/>
          <a:lstStyle/>
          <a:p>
            <a:fld id="{435FE068-32DF-4014-95A0-8ED95EF21F65}" type="datetimeFigureOut">
              <a:rPr lang="es-MX" smtClean="0"/>
              <a:t>21/05/2021</a:t>
            </a:fld>
            <a:endParaRPr lang="es-MX"/>
          </a:p>
        </p:txBody>
      </p:sp>
      <p:sp>
        <p:nvSpPr>
          <p:cNvPr id="6" name="Marcador de pie de página 5">
            <a:extLst>
              <a:ext uri="{FF2B5EF4-FFF2-40B4-BE49-F238E27FC236}">
                <a16:creationId xmlns:a16="http://schemas.microsoft.com/office/drawing/2014/main" id="{795936F8-7BE1-4BD7-980B-D4001FF0456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CE3B2F7-CA82-4F79-A715-F0F423FDDC6C}"/>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70339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28C66EC-35B1-4537-A398-00410FBA4F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6618427-62D9-49BD-BCC5-01F0F335C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1B4CE3D-92E2-47DC-B662-2ED2F9E4D8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FE068-32DF-4014-95A0-8ED95EF21F65}" type="datetimeFigureOut">
              <a:rPr lang="es-MX" smtClean="0"/>
              <a:t>21/05/2021</a:t>
            </a:fld>
            <a:endParaRPr lang="es-MX"/>
          </a:p>
        </p:txBody>
      </p:sp>
      <p:sp>
        <p:nvSpPr>
          <p:cNvPr id="5" name="Marcador de pie de página 4">
            <a:extLst>
              <a:ext uri="{FF2B5EF4-FFF2-40B4-BE49-F238E27FC236}">
                <a16:creationId xmlns:a16="http://schemas.microsoft.com/office/drawing/2014/main" id="{8790602F-CFA2-4492-98C9-FADA935B1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2171FA6-2351-4167-AE2A-FC5DFD9F68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1E9F9-DFD4-4DAC-BAEB-9ABE92DD9D21}" type="slidenum">
              <a:rPr lang="es-MX" smtClean="0"/>
              <a:t>‹Nº›</a:t>
            </a:fld>
            <a:endParaRPr lang="es-MX"/>
          </a:p>
        </p:txBody>
      </p:sp>
    </p:spTree>
    <p:extLst>
      <p:ext uri="{BB962C8B-B14F-4D97-AF65-F5344CB8AC3E}">
        <p14:creationId xmlns:p14="http://schemas.microsoft.com/office/powerpoint/2010/main" val="3803624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hyperlink" Target="https://www.youtube.com/watch?v=IHaY0uSZifs"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6E27888-CF3C-4297-B890-BCECAA8CF0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008326625"/>
              </p:ext>
            </p:extLst>
          </p:nvPr>
        </p:nvGraphicFramePr>
        <p:xfrm>
          <a:off x="569842" y="1286549"/>
          <a:ext cx="5420139" cy="28826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Emociones y sentimientos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Educación Socioemocional</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 Reconoce y nombra situaciones que le generan alegría, seguridad, tristeza, miedo o enojo, y expresa lo que siente.</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Película de intensamente, cuaderno, colores y video: https://www.youtube.com/watch?v=24XIgLGR8cw</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209364218"/>
              </p:ext>
            </p:extLst>
          </p:nvPr>
        </p:nvGraphicFramePr>
        <p:xfrm>
          <a:off x="6202020" y="1079469"/>
          <a:ext cx="5367128" cy="5349646"/>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¿Recuerdas el nombre de las emociones? ¿En qué películas has visto que se habla acerca de </a:t>
                      </a:r>
                      <a:r>
                        <a:rPr lang="es-ES" sz="1600" b="0" i="0">
                          <a:solidFill>
                            <a:schemeClr val="tx1"/>
                          </a:solidFill>
                          <a:latin typeface="Century Gothic" panose="020B0502020202020204" pitchFamily="34" charset="0"/>
                        </a:rPr>
                        <a:t>las emociones</a:t>
                      </a:r>
                      <a:r>
                        <a:rPr lang="es-US" sz="1600" b="0" i="0">
                          <a:solidFill>
                            <a:schemeClr val="tx1"/>
                          </a:solidFill>
                          <a:latin typeface="Century Gothic" panose="020B0502020202020204" pitchFamily="34" charset="0"/>
                        </a:rPr>
                        <a:t>.</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60542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Mirar la película de intensamente o ver una parte de la película en YouTube, finalizando realizar algunas preguntas referente a lo que observo y después escribir el titulo de la película. </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Escribir el nombre de las emociones y dibujar que situaciones le generan alegría, tristeza, miedo y enojo.</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639616" y="154011"/>
            <a:ext cx="692850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Lunes 24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3"/>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13519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42369074"/>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n-US" sz="1200" b="1" kern="1200" dirty="0">
                          <a:solidFill>
                            <a:schemeClr val="dk1"/>
                          </a:solidFill>
                          <a:effectLst/>
                          <a:latin typeface="Century Gothic" panose="020B0502020202020204" pitchFamily="34" charset="0"/>
                          <a:ea typeface="+mn-ea"/>
                          <a:cs typeface="+mn-cs"/>
                        </a:rPr>
                        <a:t>Let’s make a fruit salad</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Inglés (Ciclo I)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Explora y reconoce recetas.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Imágenes de ensalada de frutas, receta de frutas,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1673272102"/>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mostrar a su hijo o hija dos imágenes y pedir que comente que frutas conoce, finalizando repasar el nombre de cada una en ingles.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al estudiante a que escriba el nombre de las frutas en ingles de las cuales le pondrá a su ensalada de frutas.</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Realizar una ensalada de frutas.</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419212" y="154011"/>
            <a:ext cx="7369325"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Viernes 28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120642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333488574"/>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Piezas musicales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Artes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Escucha piezas musicales de distintos lugares, géneros y épocas, y conversa sobre las sensaciones que experimenta. </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Música,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y 2</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Video de las respuestas de la actividad: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359295681"/>
              </p:ext>
            </p:extLst>
          </p:nvPr>
        </p:nvGraphicFramePr>
        <p:xfrm>
          <a:off x="6202020" y="1079469"/>
          <a:ext cx="5367128" cy="5462962"/>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956409">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¿Sabes qué es un compositor? ¿Qué hace un compositor? Finalizando escribe la palabra compositor y dibuja los instrumentos que le ayudan a crear música.</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706852">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800" b="0" dirty="0">
                          <a:solidFill>
                            <a:schemeClr val="tx1"/>
                          </a:solidFill>
                          <a:latin typeface="Century Gothic" panose="020B0502020202020204" pitchFamily="34" charset="0"/>
                        </a:rPr>
                        <a:t>Mencionar al alumno o alumna lo siguiente: </a:t>
                      </a:r>
                      <a:r>
                        <a:rPr lang="es-MX" sz="1600" b="0" dirty="0">
                          <a:solidFill>
                            <a:schemeClr val="tx1"/>
                          </a:solidFill>
                          <a:latin typeface="Century Gothic" panose="020B0502020202020204" pitchFamily="34" charset="0"/>
                        </a:rPr>
                        <a:t>Observa algunas notas musicales, cuéntalas  y registra la cantidad en el cuaderno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683470">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Buscar diferentes canciones o piezas musicales, e indicar al alumno que comente cual le agrado mas e intente seguir el ritmo usando su cuerpo para crear música.</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
        <p:nvSpPr>
          <p:cNvPr id="6" name="Rectángulo 5">
            <a:extLst>
              <a:ext uri="{FF2B5EF4-FFF2-40B4-BE49-F238E27FC236}">
                <a16:creationId xmlns:a16="http://schemas.microsoft.com/office/drawing/2014/main" id="{77BC97C4-0DC1-4705-8EBB-E1A1591665E5}"/>
              </a:ext>
            </a:extLst>
          </p:cNvPr>
          <p:cNvSpPr/>
          <p:nvPr/>
        </p:nvSpPr>
        <p:spPr>
          <a:xfrm>
            <a:off x="2639616" y="154011"/>
            <a:ext cx="692850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Lunes 24 de mayo del 2021</a:t>
            </a:r>
          </a:p>
        </p:txBody>
      </p:sp>
    </p:spTree>
    <p:extLst>
      <p:ext uri="{BB962C8B-B14F-4D97-AF65-F5344CB8AC3E}">
        <p14:creationId xmlns:p14="http://schemas.microsoft.com/office/powerpoint/2010/main" val="2139219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835073861"/>
              </p:ext>
            </p:extLst>
          </p:nvPr>
        </p:nvGraphicFramePr>
        <p:xfrm>
          <a:off x="569842" y="1286549"/>
          <a:ext cx="5420139" cy="2834640"/>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Un huerto en casa</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Exploración y comprensión del mundo natural y social </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Obtiene, registra, representa y describe información para responder dudas y ampliar su conocimiento en relación con plantas, animales y otros elementos naturales.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Imagen,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264086429"/>
              </p:ext>
            </p:extLst>
          </p:nvPr>
        </p:nvGraphicFramePr>
        <p:xfrm>
          <a:off x="6202020" y="1079469"/>
          <a:ext cx="5367128" cy="5420543"/>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mostrar una imagen y cuestionar: ¿Qué están haciendo los niños? ¿Para qué sirve sembrar plantas? ¿Tu tienes plantas en tu casa que te den frutas o verduras</a:t>
                      </a:r>
                      <a:r>
                        <a:rPr lang="es-ES" sz="1600" b="0" i="0">
                          <a:solidFill>
                            <a:schemeClr val="tx1"/>
                          </a:solidFill>
                          <a:latin typeface="Century Gothic" panose="020B0502020202020204" pitchFamily="34" charset="0"/>
                        </a:rPr>
                        <a:t>? </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al alumno que realizaremos un huerto en casa, sembraremos algunas semillas y la cuidaremos durante todo el mes. </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Escribir la palabra huerto e indicar al alumno realizar un dibujo de lo que sembró en casa.</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501762" y="154011"/>
            <a:ext cx="7204216"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Martes 25 de </a:t>
            </a:r>
            <a:r>
              <a:rPr lang="es-ES" sz="4000" b="1"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mayo</a:t>
            </a: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32325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843138137"/>
              </p:ext>
            </p:extLst>
          </p:nvPr>
        </p:nvGraphicFramePr>
        <p:xfrm>
          <a:off x="569842" y="1286549"/>
          <a:ext cx="5420139" cy="28826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La figura se parece a…</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Pensamiento matemático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Reproduce modelos con formas, figuras y cuerpos geométricos.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colores y video:</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dirty="0">
                          <a:hlinkClick r:id="rId2"/>
                        </a:rPr>
                        <a:t>https://www.youtube.com/watch?v=IHaY0uSZifs</a:t>
                      </a:r>
                      <a:endParaRPr lang="es-MX" sz="1100" dirty="0"/>
                    </a:p>
                    <a:p>
                      <a:pPr algn="ct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414330212"/>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¿Recuerdas cual es el nombre de las figuras? Finalizando observar un video y realizar cuestiones.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Observar algunas figuras y pedir que las una con la figura correspondiente en su cuaderno.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Mencionar que tendrá que dibujar las figuras que se le indiquen, según el objeto que observan. Por ejemplo si es una pelota dibujaran la cantidad de círculos que se les indique.</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3"/>
          <a:stretch>
            <a:fillRect/>
          </a:stretch>
        </p:blipFill>
        <p:spPr>
          <a:xfrm flipH="1">
            <a:off x="9640076" y="3118920"/>
            <a:ext cx="3450148" cy="4022917"/>
          </a:xfrm>
          <a:prstGeom prst="rect">
            <a:avLst/>
          </a:prstGeom>
        </p:spPr>
      </p:pic>
      <p:sp>
        <p:nvSpPr>
          <p:cNvPr id="6" name="Rectángulo 5">
            <a:extLst>
              <a:ext uri="{FF2B5EF4-FFF2-40B4-BE49-F238E27FC236}">
                <a16:creationId xmlns:a16="http://schemas.microsoft.com/office/drawing/2014/main" id="{9787F264-B796-4CA7-BF25-D5D27EFC5B18}"/>
              </a:ext>
            </a:extLst>
          </p:cNvPr>
          <p:cNvSpPr/>
          <p:nvPr/>
        </p:nvSpPr>
        <p:spPr>
          <a:xfrm>
            <a:off x="2501762" y="154011"/>
            <a:ext cx="7204216"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Martes 25 de </a:t>
            </a:r>
            <a:r>
              <a:rPr lang="es-ES" sz="4000" b="1"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mayo</a:t>
            </a: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 del 2021</a:t>
            </a:r>
          </a:p>
        </p:txBody>
      </p:sp>
    </p:spTree>
    <p:extLst>
      <p:ext uri="{BB962C8B-B14F-4D97-AF65-F5344CB8AC3E}">
        <p14:creationId xmlns:p14="http://schemas.microsoft.com/office/powerpoint/2010/main" val="54926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025181499"/>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Una historia al revés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Lenguaje y Comunicación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Narra historias que le son familiares, habla acerca de los personajes y sus características, de las acciones y los lugares donde se desarrollan. </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 </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466206004"/>
              </p:ext>
            </p:extLst>
          </p:nvPr>
        </p:nvGraphicFramePr>
        <p:xfrm>
          <a:off x="6202020" y="1079469"/>
          <a:ext cx="5367128" cy="5314117"/>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500" b="0" i="0" dirty="0">
                          <a:solidFill>
                            <a:schemeClr val="tx1"/>
                          </a:solidFill>
                          <a:latin typeface="Century Gothic" panose="020B0502020202020204" pitchFamily="34" charset="0"/>
                        </a:rPr>
                        <a:t>Observar el programa de aprende en casa y mirar los videos que se muestran en la televisión. Finalizando preguntar a su hijo o hija: ¿Te has preguntado cómo seria un mundo al revés? ¿Dónde mamá fuera a la escuela y nosotros fuéramos los que hacemos la comida? ¿Dónde los niños comieran croquetas y los perros espagueti? ¿Un lugar donde la nubes están cerca de las casas y el agua en el </a:t>
                      </a:r>
                      <a:r>
                        <a:rPr lang="es-ES" sz="1500" b="0" i="0">
                          <a:solidFill>
                            <a:schemeClr val="tx1"/>
                          </a:solidFill>
                          <a:latin typeface="Century Gothic" panose="020B0502020202020204" pitchFamily="34" charset="0"/>
                        </a:rPr>
                        <a:t>cielo?</a:t>
                      </a:r>
                      <a:endParaRPr lang="es-MX" sz="15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33607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que escriba el nombre de una historia que le guste mucho y realice un dibujo.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500" b="0" i="0" kern="1200" dirty="0">
                          <a:solidFill>
                            <a:schemeClr val="tx1"/>
                          </a:solidFill>
                          <a:latin typeface="Century Gothic" panose="020B0502020202020204" pitchFamily="34" charset="0"/>
                          <a:ea typeface="+mn-ea"/>
                          <a:cs typeface="+mn-cs"/>
                        </a:rPr>
                        <a:t>Informar que la historia que escogió en la actividad anterior la modificaremos el orden en el que pasaron.</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131470" y="154011"/>
            <a:ext cx="7944804"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Miércoles 26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3573017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1426422083"/>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La aventura de </a:t>
                      </a:r>
                      <a:r>
                        <a:rPr lang="es-ES" sz="1200" b="1" kern="1200" dirty="0" err="1">
                          <a:solidFill>
                            <a:schemeClr val="dk1"/>
                          </a:solidFill>
                          <a:effectLst/>
                          <a:latin typeface="Century Gothic" panose="020B0502020202020204" pitchFamily="34" charset="0"/>
                          <a:ea typeface="+mn-ea"/>
                          <a:cs typeface="+mn-cs"/>
                        </a:rPr>
                        <a:t>Sori</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Educación Física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Reconoce las características que lo identifican y diferencian de los demás en actividades y juegos.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207558879"/>
              </p:ext>
            </p:extLst>
          </p:nvPr>
        </p:nvGraphicFramePr>
        <p:xfrm>
          <a:off x="6202020" y="1079469"/>
          <a:ext cx="5367128" cy="5165527"/>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mencionar a su hijo: </a:t>
                      </a:r>
                      <a:r>
                        <a:rPr lang="es-ES" sz="1600" b="0" i="0" dirty="0" err="1">
                          <a:solidFill>
                            <a:schemeClr val="tx1"/>
                          </a:solidFill>
                          <a:latin typeface="Century Gothic" panose="020B0502020202020204" pitchFamily="34" charset="0"/>
                        </a:rPr>
                        <a:t>Sori</a:t>
                      </a:r>
                      <a:r>
                        <a:rPr lang="es-ES" sz="1600" b="0" i="0" dirty="0">
                          <a:solidFill>
                            <a:schemeClr val="tx1"/>
                          </a:solidFill>
                          <a:latin typeface="Century Gothic" panose="020B0502020202020204" pitchFamily="34" charset="0"/>
                        </a:rPr>
                        <a:t> es una niña que le gusta hacer ejercicio y realizar diferentes actividades que esta aprendiendo. ¿Qué actividades imaginas que hace </a:t>
                      </a:r>
                      <a:r>
                        <a:rPr lang="es-ES" sz="1600" b="0" i="0" dirty="0" err="1">
                          <a:solidFill>
                            <a:schemeClr val="tx1"/>
                          </a:solidFill>
                          <a:latin typeface="Century Gothic" panose="020B0502020202020204" pitchFamily="34" charset="0"/>
                        </a:rPr>
                        <a:t>Sori</a:t>
                      </a:r>
                      <a:r>
                        <a:rPr lang="es-ES" sz="1600" b="0" i="0" dirty="0">
                          <a:solidFill>
                            <a:schemeClr val="tx1"/>
                          </a:solidFill>
                          <a:latin typeface="Century Gothic" panose="020B0502020202020204" pitchFamily="34" charset="0"/>
                        </a:rPr>
                        <a:t> </a:t>
                      </a:r>
                      <a:r>
                        <a:rPr lang="es-ES" sz="1600" b="0" i="0">
                          <a:solidFill>
                            <a:schemeClr val="tx1"/>
                          </a:solidFill>
                          <a:latin typeface="Century Gothic" panose="020B0502020202020204" pitchFamily="34" charset="0"/>
                        </a:rPr>
                        <a:t>en </a:t>
                      </a:r>
                      <a:r>
                        <a:rPr lang="es-US" sz="1600" b="0" i="0">
                          <a:solidFill>
                            <a:schemeClr val="tx1"/>
                          </a:solidFill>
                          <a:latin typeface="Century Gothic" panose="020B0502020202020204" pitchFamily="34" charset="0"/>
                        </a:rPr>
                        <a:t>casa.</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55324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Mostrar algunas imágenes de niños o niñas haciendo ejercicio e indicar que las realice según observa en la imagen.</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Dibujar en el cuaderno las actividades que realizo y escriba “Las aventuras de___” y el nombre del alumno o alumna.</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
        <p:nvSpPr>
          <p:cNvPr id="6" name="Rectángulo 5">
            <a:extLst>
              <a:ext uri="{FF2B5EF4-FFF2-40B4-BE49-F238E27FC236}">
                <a16:creationId xmlns:a16="http://schemas.microsoft.com/office/drawing/2014/main" id="{32F82E41-A5F3-42DA-B56B-833912654F56}"/>
              </a:ext>
            </a:extLst>
          </p:cNvPr>
          <p:cNvSpPr/>
          <p:nvPr/>
        </p:nvSpPr>
        <p:spPr>
          <a:xfrm>
            <a:off x="2131470" y="154011"/>
            <a:ext cx="7944804"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Miércoles 26 de mayo del 2021</a:t>
            </a:r>
          </a:p>
        </p:txBody>
      </p:sp>
    </p:spTree>
    <p:extLst>
      <p:ext uri="{BB962C8B-B14F-4D97-AF65-F5344CB8AC3E}">
        <p14:creationId xmlns:p14="http://schemas.microsoft.com/office/powerpoint/2010/main" val="282064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059298841"/>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Una semana de actividades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Pensamiento Matemático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Usa expresiones temporales y representaciones gráficas para explicar la sucesión de eventos.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 </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4229647573"/>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¿Qué actividades realizaste esta semana? ¿Cuál te gusto más realizar? ¿Alguna se te hizo difícil</a:t>
                      </a:r>
                      <a:r>
                        <a:rPr lang="es-ES" sz="1600" b="0" i="0">
                          <a:solidFill>
                            <a:schemeClr val="tx1"/>
                          </a:solidFill>
                          <a:latin typeface="Century Gothic" panose="020B0502020202020204" pitchFamily="34" charset="0"/>
                        </a:rPr>
                        <a:t>? </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Cuestionar: ¿Recuerdas qué significa ayer, hoy y mañana? Terminando de preguntar pedir al alumno que escriba las tres palabras y dibuje lo que se le indica.</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Comentar que dibujaremos lo que hicimos o haremos durante la semana. Repasar los días de la semana (De lunes a domingo)</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475315" y="154011"/>
            <a:ext cx="7257115"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Jueves 27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858871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881621407"/>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Rimas divertidas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Lenguaje y Comunicación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 Construye colectivamente rimas sencillas.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Rimas,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745481219"/>
              </p:ext>
            </p:extLst>
          </p:nvPr>
        </p:nvGraphicFramePr>
        <p:xfrm>
          <a:off x="6202020" y="1079469"/>
          <a:ext cx="5367128" cy="5371267"/>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¿Recuerdas qué es una rima? ¿Recuerdas la rima que realizaste acerca de tu nombre? (En caso de no tenerla pedir al alumno o alumna que inventen una)</a:t>
                      </a:r>
                    </a:p>
                    <a:p>
                      <a:pPr algn="l"/>
                      <a:r>
                        <a:rPr lang="es-ES" sz="1600" b="0" i="0" dirty="0">
                          <a:solidFill>
                            <a:schemeClr val="tx1"/>
                          </a:solidFill>
                          <a:latin typeface="Century Gothic" panose="020B0502020202020204" pitchFamily="34" charset="0"/>
                        </a:rPr>
                        <a:t>Grabar un audio de la rima de su nombre.</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51514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Buscar algunas rimas divertidas e indicar al alumno que escriba la que mas le gusto.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Indicar al alumno que dibuje algo referente a la rima que le gusto e identifique que palabras riman y tratar de memorizarla para mencionarla.</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475315" y="154011"/>
            <a:ext cx="7257115"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Jueves 27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390678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728556351"/>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Nosotros… ¿qué comemos?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Exploración y Comprensión del Mundo Natural y Social</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Reconoce la importancia de una alimentación correcta y los beneficios que aporta al cuidado de la salud.</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Cartón, revistas, tijeras,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1568271100"/>
              </p:ext>
            </p:extLst>
          </p:nvPr>
        </p:nvGraphicFramePr>
        <p:xfrm>
          <a:off x="6202020" y="1079469"/>
          <a:ext cx="5367128" cy="5420543"/>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¿Qué comidas te agradan? ¿Comen en casa verduras? Indicar al alumno que dibuje lo que comió hoy en la mañana.</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Dibujar en el cuaderno que comió ayer y comerá hoy, y comentar la importancia de comer nutritivo. </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Realizar una manualidad en donde el alumno o alumna tendrá que buscar en revistas comidas y recortarlas para pegarlas en un dibujo simulando una olla.  </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419212" y="154011"/>
            <a:ext cx="7369325"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Viernes 28 de mayo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22225811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748</TotalTime>
  <Words>1848</Words>
  <Application>Microsoft Office PowerPoint</Application>
  <PresentationFormat>Panorámica</PresentationFormat>
  <Paragraphs>180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Rossy Del Angel Chavira</dc:creator>
  <cp:lastModifiedBy>danielalunarangela406@outlook.com</cp:lastModifiedBy>
  <cp:revision>28</cp:revision>
  <dcterms:created xsi:type="dcterms:W3CDTF">2020-09-08T22:22:41Z</dcterms:created>
  <dcterms:modified xsi:type="dcterms:W3CDTF">2021-05-21T21:04:19Z</dcterms:modified>
</cp:coreProperties>
</file>