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256" r:id="rId3"/>
    <p:sldId id="260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50" d="100"/>
          <a:sy n="150" d="100"/>
        </p:scale>
        <p:origin x="1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58" name="Google Shape;58;p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63" name="Google Shape;63;p3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64" name="Google Shape;64;p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66" name="Google Shape;66;p3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7" name="Google Shape;67;p3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0" name="Google Shape;70;p3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233775" y="3823736"/>
            <a:ext cx="6390450" cy="1496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9652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oogle Shape;73;p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74" name="Google Shape;74;p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79" name="Google Shape;79;p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80" name="Google Shape;80;p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81" name="Google Shape;81;p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82" name="Google Shape;82;p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3" name="Google Shape;83;p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6" name="Google Shape;86;p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87" name="Google Shape;87;p4"/>
          <p:cNvSpPr txBox="1">
            <a:spLocks noGrp="1"/>
          </p:cNvSpPr>
          <p:nvPr>
            <p:ph type="body" idx="1"/>
          </p:nvPr>
        </p:nvSpPr>
        <p:spPr>
          <a:xfrm>
            <a:off x="690638" y="2172267"/>
            <a:ext cx="5476050" cy="5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200"/>
              <a:buFont typeface="Abel"/>
              <a:buChar char="●"/>
              <a:defRPr sz="1051"/>
            </a:lvl1pPr>
            <a:lvl2pPr marL="685766" lvl="1" indent="-238113" rtl="0"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028649" lvl="2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1371532" lvl="3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1714414" lvl="4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2057298" lvl="5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2400180" lvl="6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2743062" lvl="7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3085946" lvl="8" indent="-238113" rtl="0">
              <a:spcBef>
                <a:spcPts val="1200"/>
              </a:spcBef>
              <a:spcAft>
                <a:spcPts val="120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050131" y="1017112"/>
            <a:ext cx="4756950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541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91" name="Google Shape;91;p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2" name="Google Shape;92;p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3" name="Google Shape;93;p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4" name="Google Shape;94;p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5" name="Google Shape;95;p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96" name="Google Shape;96;p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97" name="Google Shape;97;p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99" name="Google Shape;99;p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0" name="Google Shape;100;p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1" name="Google Shape;101;p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2" name="Google Shape;102;p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3" name="Google Shape;103;p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04" name="Google Shape;104;p5"/>
          <p:cNvSpPr txBox="1">
            <a:spLocks noGrp="1"/>
          </p:cNvSpPr>
          <p:nvPr>
            <p:ph type="subTitle" idx="1"/>
          </p:nvPr>
        </p:nvSpPr>
        <p:spPr>
          <a:xfrm>
            <a:off x="1009556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5"/>
          <p:cNvSpPr txBox="1">
            <a:spLocks noGrp="1"/>
          </p:cNvSpPr>
          <p:nvPr>
            <p:ph type="subTitle" idx="2"/>
          </p:nvPr>
        </p:nvSpPr>
        <p:spPr>
          <a:xfrm>
            <a:off x="844519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6" name="Google Shape;106;p5"/>
          <p:cNvSpPr txBox="1">
            <a:spLocks noGrp="1"/>
          </p:cNvSpPr>
          <p:nvPr>
            <p:ph type="subTitle" idx="3"/>
          </p:nvPr>
        </p:nvSpPr>
        <p:spPr>
          <a:xfrm>
            <a:off x="3818588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5"/>
          <p:cNvSpPr txBox="1">
            <a:spLocks noGrp="1"/>
          </p:cNvSpPr>
          <p:nvPr>
            <p:ph type="subTitle" idx="4"/>
          </p:nvPr>
        </p:nvSpPr>
        <p:spPr>
          <a:xfrm>
            <a:off x="3653550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804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11" name="Google Shape;111;p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2" name="Google Shape;112;p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16" name="Google Shape;116;p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17" name="Google Shape;117;p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18" name="Google Shape;118;p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19" name="Google Shape;119;p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0" name="Google Shape;120;p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3" name="Google Shape;123;p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3695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3263719" y="3105601"/>
            <a:ext cx="2906100" cy="13434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body" idx="1"/>
          </p:nvPr>
        </p:nvSpPr>
        <p:spPr>
          <a:xfrm>
            <a:off x="3491288" y="4775913"/>
            <a:ext cx="2678625" cy="2354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algn="r"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marL="685766" lvl="1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2pPr>
            <a:lvl3pPr marL="1028649" lvl="2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3pPr>
            <a:lvl4pPr marL="1371532" lvl="3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4pPr>
            <a:lvl5pPr marL="1714414" lvl="4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5pPr>
            <a:lvl6pPr marL="2057298" lvl="5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6pPr>
            <a:lvl7pPr marL="2400180" lvl="6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7pPr>
            <a:lvl8pPr marL="2743062" lvl="7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8pPr>
            <a:lvl9pPr marL="3085946" lvl="8" indent="-228589">
              <a:spcBef>
                <a:spcPts val="1200"/>
              </a:spcBef>
              <a:spcAft>
                <a:spcPts val="1200"/>
              </a:spcAft>
              <a:buSzPts val="1200"/>
              <a:buChar char="■"/>
              <a:defRPr sz="900"/>
            </a:lvl9pPr>
          </a:lstStyle>
          <a:p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29" name="Google Shape;129;p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34" name="Google Shape;134;p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35" name="Google Shape;135;p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37" name="Google Shape;137;p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8" name="Google Shape;138;p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1" name="Google Shape;141;p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805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692550" y="2080889"/>
            <a:ext cx="2736450" cy="50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  <p:grpSp>
        <p:nvGrpSpPr>
          <p:cNvPr id="144" name="Google Shape;144;p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45" name="Google Shape;145;p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50" name="Google Shape;150;p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51" name="Google Shape;151;p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53" name="Google Shape;153;p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4" name="Google Shape;154;p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7" name="Google Shape;157;p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4228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1912050" y="2764533"/>
            <a:ext cx="30339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1912050" y="5555468"/>
            <a:ext cx="3033900" cy="2195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9pPr>
          </a:lstStyle>
          <a:p>
            <a:endParaRPr/>
          </a:p>
        </p:txBody>
      </p:sp>
      <p:grpSp>
        <p:nvGrpSpPr>
          <p:cNvPr id="161" name="Google Shape;161;p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62" name="Google Shape;162;p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6" name="Google Shape;166;p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67" name="Google Shape;167;p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68" name="Google Shape;168;p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69" name="Google Shape;169;p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70" name="Google Shape;170;p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1" name="Google Shape;171;p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4" name="Google Shape;174;p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645198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7" name="Google Shape;177;p10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78" name="Google Shape;178;p10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83" name="Google Shape;183;p10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84" name="Google Shape;184;p10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85" name="Google Shape;185;p10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86" name="Google Shape;186;p10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7" name="Google Shape;187;p10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0" name="Google Shape;190;p10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04991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>
            <a:spLocks noGrp="1"/>
          </p:cNvSpPr>
          <p:nvPr>
            <p:ph type="title" hasCustomPrompt="1"/>
          </p:nvPr>
        </p:nvSpPr>
        <p:spPr>
          <a:xfrm>
            <a:off x="1771650" y="3285069"/>
            <a:ext cx="3314700" cy="25738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6000">
                <a:solidFill>
                  <a:srgbClr val="FEFEF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r>
              <a:t>xx%</a:t>
            </a:r>
          </a:p>
        </p:txBody>
      </p:sp>
      <p:grpSp>
        <p:nvGrpSpPr>
          <p:cNvPr id="193" name="Google Shape;193;p11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94" name="Google Shape;194;p11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99" name="Google Shape;199;p11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00" name="Google Shape;200;p11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02" name="Google Shape;202;p11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3" name="Google Shape;203;p11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5" name="Google Shape;205;p11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6" name="Google Shape;206;p11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2845936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549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>
            <a:spLocks noGrp="1"/>
          </p:cNvSpPr>
          <p:nvPr>
            <p:ph type="title" hasCustomPrompt="1"/>
          </p:nvPr>
        </p:nvSpPr>
        <p:spPr>
          <a:xfrm>
            <a:off x="1123790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0" name="Google Shape;210;p13"/>
          <p:cNvSpPr txBox="1">
            <a:spLocks noGrp="1"/>
          </p:cNvSpPr>
          <p:nvPr>
            <p:ph type="ctrTitle" idx="2"/>
          </p:nvPr>
        </p:nvSpPr>
        <p:spPr>
          <a:xfrm>
            <a:off x="1123790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1" name="Google Shape;211;p13"/>
          <p:cNvSpPr txBox="1">
            <a:spLocks noGrp="1"/>
          </p:cNvSpPr>
          <p:nvPr>
            <p:ph type="subTitle" idx="1"/>
          </p:nvPr>
        </p:nvSpPr>
        <p:spPr>
          <a:xfrm>
            <a:off x="1123790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title" idx="3" hasCustomPrompt="1"/>
          </p:nvPr>
        </p:nvSpPr>
        <p:spPr>
          <a:xfrm>
            <a:off x="4042277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3" name="Google Shape;213;p13"/>
          <p:cNvSpPr txBox="1">
            <a:spLocks noGrp="1"/>
          </p:cNvSpPr>
          <p:nvPr>
            <p:ph type="ctrTitle" idx="4"/>
          </p:nvPr>
        </p:nvSpPr>
        <p:spPr>
          <a:xfrm>
            <a:off x="4042283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5"/>
          </p:nvPr>
        </p:nvSpPr>
        <p:spPr>
          <a:xfrm>
            <a:off x="4042277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 idx="6" hasCustomPrompt="1"/>
          </p:nvPr>
        </p:nvSpPr>
        <p:spPr>
          <a:xfrm>
            <a:off x="1123790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6" name="Google Shape;216;p13"/>
          <p:cNvSpPr txBox="1">
            <a:spLocks noGrp="1"/>
          </p:cNvSpPr>
          <p:nvPr>
            <p:ph type="ctrTitle" idx="7"/>
          </p:nvPr>
        </p:nvSpPr>
        <p:spPr>
          <a:xfrm>
            <a:off x="1123790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8"/>
          </p:nvPr>
        </p:nvSpPr>
        <p:spPr>
          <a:xfrm>
            <a:off x="1123790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title" idx="9" hasCustomPrompt="1"/>
          </p:nvPr>
        </p:nvSpPr>
        <p:spPr>
          <a:xfrm>
            <a:off x="4042277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9" name="Google Shape;219;p13"/>
          <p:cNvSpPr txBox="1">
            <a:spLocks noGrp="1"/>
          </p:cNvSpPr>
          <p:nvPr>
            <p:ph type="ctrTitle" idx="13"/>
          </p:nvPr>
        </p:nvSpPr>
        <p:spPr>
          <a:xfrm>
            <a:off x="4042283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14"/>
          </p:nvPr>
        </p:nvSpPr>
        <p:spPr>
          <a:xfrm>
            <a:off x="4042277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221" name="Google Shape;221;p13"/>
          <p:cNvGrpSpPr/>
          <p:nvPr/>
        </p:nvGrpSpPr>
        <p:grpSpPr>
          <a:xfrm>
            <a:off x="137598" y="180248"/>
            <a:ext cx="6610676" cy="8636533"/>
            <a:chOff x="183463" y="101388"/>
            <a:chExt cx="8814234" cy="4858050"/>
          </a:xfrm>
        </p:grpSpPr>
        <p:sp>
          <p:nvSpPr>
            <p:cNvPr id="222" name="Google Shape;222;p13"/>
            <p:cNvSpPr/>
            <p:nvPr/>
          </p:nvSpPr>
          <p:spPr>
            <a:xfrm>
              <a:off x="8653765" y="2791846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707584" y="3911414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9" y="1"/>
                  </a:moveTo>
                  <a:cubicBezTo>
                    <a:pt x="272" y="1"/>
                    <a:pt x="175" y="50"/>
                    <a:pt x="108" y="121"/>
                  </a:cubicBezTo>
                  <a:cubicBezTo>
                    <a:pt x="38" y="195"/>
                    <a:pt x="1" y="298"/>
                    <a:pt x="4" y="402"/>
                  </a:cubicBezTo>
                  <a:cubicBezTo>
                    <a:pt x="11" y="499"/>
                    <a:pt x="55" y="596"/>
                    <a:pt x="125" y="663"/>
                  </a:cubicBezTo>
                  <a:cubicBezTo>
                    <a:pt x="205" y="737"/>
                    <a:pt x="302" y="766"/>
                    <a:pt x="406" y="766"/>
                  </a:cubicBezTo>
                  <a:cubicBezTo>
                    <a:pt x="503" y="766"/>
                    <a:pt x="603" y="717"/>
                    <a:pt x="666" y="646"/>
                  </a:cubicBezTo>
                  <a:cubicBezTo>
                    <a:pt x="737" y="569"/>
                    <a:pt x="774" y="469"/>
                    <a:pt x="770" y="365"/>
                  </a:cubicBezTo>
                  <a:cubicBezTo>
                    <a:pt x="764" y="265"/>
                    <a:pt x="720" y="171"/>
                    <a:pt x="650" y="104"/>
                  </a:cubicBezTo>
                  <a:cubicBezTo>
                    <a:pt x="573" y="30"/>
                    <a:pt x="476" y="1"/>
                    <a:pt x="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4572011" y="101388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448488" y="4768800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454929" y="63149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338974" y="1923527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29" name="Google Shape;229;p13"/>
            <p:cNvGrpSpPr/>
            <p:nvPr/>
          </p:nvGrpSpPr>
          <p:grpSpPr>
            <a:xfrm>
              <a:off x="183485" y="983247"/>
              <a:ext cx="155484" cy="175100"/>
              <a:chOff x="3655550" y="2257032"/>
              <a:chExt cx="192526" cy="161920"/>
            </a:xfrm>
          </p:grpSpPr>
          <p:sp>
            <p:nvSpPr>
              <p:cNvPr id="230" name="Google Shape;230;p1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31" name="Google Shape;231;p1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32" name="Google Shape;232;p13"/>
            <p:cNvSpPr/>
            <p:nvPr/>
          </p:nvSpPr>
          <p:spPr>
            <a:xfrm>
              <a:off x="8671647" y="4175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3" name="Google Shape;233;p13"/>
            <p:cNvSpPr/>
            <p:nvPr/>
          </p:nvSpPr>
          <p:spPr>
            <a:xfrm rot="6438092">
              <a:off x="275271" y="2203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6" name="Google Shape;236;p13"/>
            <p:cNvSpPr/>
            <p:nvPr/>
          </p:nvSpPr>
          <p:spPr>
            <a:xfrm rot="2700000">
              <a:off x="8602175" y="1196549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110968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bg>
      <p:bgPr>
        <a:solidFill>
          <a:schemeClr val="lt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39" name="Google Shape;239;p1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44" name="Google Shape;244;p1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45" name="Google Shape;245;p1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46" name="Google Shape;246;p1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47" name="Google Shape;247;p1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8" name="Google Shape;248;p1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1" name="Google Shape;251;p1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52" name="Google Shape;252;p14"/>
          <p:cNvSpPr txBox="1">
            <a:spLocks noGrp="1"/>
          </p:cNvSpPr>
          <p:nvPr>
            <p:ph type="subTitle" idx="1"/>
          </p:nvPr>
        </p:nvSpPr>
        <p:spPr>
          <a:xfrm>
            <a:off x="495980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subTitle" idx="2"/>
          </p:nvPr>
        </p:nvSpPr>
        <p:spPr>
          <a:xfrm>
            <a:off x="4531307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14"/>
          <p:cNvSpPr txBox="1">
            <a:spLocks noGrp="1"/>
          </p:cNvSpPr>
          <p:nvPr>
            <p:ph type="subTitle" idx="3"/>
          </p:nvPr>
        </p:nvSpPr>
        <p:spPr>
          <a:xfrm>
            <a:off x="2529900" y="5686091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5" name="Google Shape;255;p14"/>
          <p:cNvSpPr txBox="1">
            <a:spLocks noGrp="1"/>
          </p:cNvSpPr>
          <p:nvPr>
            <p:ph type="subTitle" idx="4"/>
          </p:nvPr>
        </p:nvSpPr>
        <p:spPr>
          <a:xfrm>
            <a:off x="2529947" y="3043024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6" name="Google Shape;256;p14"/>
          <p:cNvSpPr txBox="1">
            <a:spLocks noGrp="1"/>
          </p:cNvSpPr>
          <p:nvPr>
            <p:ph type="subTitle" idx="5"/>
          </p:nvPr>
        </p:nvSpPr>
        <p:spPr>
          <a:xfrm>
            <a:off x="49569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7" name="Google Shape;257;p14"/>
          <p:cNvSpPr txBox="1">
            <a:spLocks noGrp="1"/>
          </p:cNvSpPr>
          <p:nvPr>
            <p:ph type="subTitle" idx="6"/>
          </p:nvPr>
        </p:nvSpPr>
        <p:spPr>
          <a:xfrm>
            <a:off x="453126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8" name="Google Shape;258;p14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197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Title and three columns ">
    <p:bg>
      <p:bgPr>
        <a:solidFill>
          <a:schemeClr val="lt1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1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61" name="Google Shape;261;p1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66" name="Google Shape;266;p1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67" name="Google Shape;267;p1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69" name="Google Shape;269;p1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0" name="Google Shape;270;p1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3" name="Google Shape;273;p1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74" name="Google Shape;274;p15"/>
          <p:cNvSpPr txBox="1">
            <a:spLocks noGrp="1"/>
          </p:cNvSpPr>
          <p:nvPr>
            <p:ph type="subTitle" idx="1"/>
          </p:nvPr>
        </p:nvSpPr>
        <p:spPr>
          <a:xfrm>
            <a:off x="697820" y="4344063"/>
            <a:ext cx="1568025" cy="1454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5" name="Google Shape;275;p15"/>
          <p:cNvSpPr txBox="1">
            <a:spLocks noGrp="1"/>
          </p:cNvSpPr>
          <p:nvPr>
            <p:ph type="subTitle" idx="2"/>
          </p:nvPr>
        </p:nvSpPr>
        <p:spPr>
          <a:xfrm>
            <a:off x="4603781" y="4339796"/>
            <a:ext cx="1568025" cy="1462933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6" name="Google Shape;276;p15"/>
          <p:cNvSpPr txBox="1">
            <a:spLocks noGrp="1"/>
          </p:cNvSpPr>
          <p:nvPr>
            <p:ph type="subTitle" idx="3"/>
          </p:nvPr>
        </p:nvSpPr>
        <p:spPr>
          <a:xfrm>
            <a:off x="264524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7" name="Google Shape;277;p15"/>
          <p:cNvSpPr txBox="1">
            <a:spLocks noGrp="1"/>
          </p:cNvSpPr>
          <p:nvPr>
            <p:ph type="subTitle" idx="4"/>
          </p:nvPr>
        </p:nvSpPr>
        <p:spPr>
          <a:xfrm>
            <a:off x="2645252" y="4344063"/>
            <a:ext cx="1568025" cy="14544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8" name="Google Shape;278;p15"/>
          <p:cNvSpPr txBox="1">
            <a:spLocks noGrp="1"/>
          </p:cNvSpPr>
          <p:nvPr>
            <p:ph type="subTitle" idx="5"/>
          </p:nvPr>
        </p:nvSpPr>
        <p:spPr>
          <a:xfrm>
            <a:off x="697568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9" name="Google Shape;279;p15"/>
          <p:cNvSpPr txBox="1">
            <a:spLocks noGrp="1"/>
          </p:cNvSpPr>
          <p:nvPr>
            <p:ph type="subTitle" idx="6"/>
          </p:nvPr>
        </p:nvSpPr>
        <p:spPr>
          <a:xfrm>
            <a:off x="460373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80" name="Google Shape;280;p1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823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bg>
      <p:bgPr>
        <a:solidFill>
          <a:schemeClr val="lt1"/>
        </a:soli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" name="Google Shape;282;p1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83" name="Google Shape;283;p1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88" name="Google Shape;288;p1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89" name="Google Shape;289;p1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90" name="Google Shape;290;p1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91" name="Google Shape;291;p1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2" name="Google Shape;292;p1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5" name="Google Shape;295;p1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96" name="Google Shape;296;p16"/>
          <p:cNvSpPr txBox="1">
            <a:spLocks noGrp="1"/>
          </p:cNvSpPr>
          <p:nvPr>
            <p:ph type="subTitle" idx="1"/>
          </p:nvPr>
        </p:nvSpPr>
        <p:spPr>
          <a:xfrm>
            <a:off x="3730157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7" name="Google Shape;297;p16"/>
          <p:cNvSpPr txBox="1">
            <a:spLocks noGrp="1"/>
          </p:cNvSpPr>
          <p:nvPr>
            <p:ph type="subTitle" idx="2"/>
          </p:nvPr>
        </p:nvSpPr>
        <p:spPr>
          <a:xfrm>
            <a:off x="697574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8" name="Google Shape;298;p1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16"/>
          <p:cNvSpPr txBox="1">
            <a:spLocks noGrp="1"/>
          </p:cNvSpPr>
          <p:nvPr>
            <p:ph type="subTitle" idx="3"/>
          </p:nvPr>
        </p:nvSpPr>
        <p:spPr>
          <a:xfrm>
            <a:off x="3730157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300" name="Google Shape;300;p16"/>
          <p:cNvSpPr txBox="1">
            <a:spLocks noGrp="1"/>
          </p:cNvSpPr>
          <p:nvPr>
            <p:ph type="subTitle" idx="4"/>
          </p:nvPr>
        </p:nvSpPr>
        <p:spPr>
          <a:xfrm>
            <a:off x="697574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962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1"/>
        </a:solidFill>
        <a:effectLst/>
      </p:bgPr>
    </p:bg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1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03" name="Google Shape;303;p1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4" name="Google Shape;304;p1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5" name="Google Shape;305;p1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6" name="Google Shape;306;p1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7" name="Google Shape;307;p1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08" name="Google Shape;308;p1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09" name="Google Shape;309;p1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10" name="Google Shape;310;p1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11" name="Google Shape;311;p1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2" name="Google Shape;312;p1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3" name="Google Shape;313;p1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4" name="Google Shape;314;p1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5" name="Google Shape;315;p1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316" name="Google Shape;316;p17"/>
          <p:cNvSpPr txBox="1">
            <a:spLocks noGrp="1"/>
          </p:cNvSpPr>
          <p:nvPr>
            <p:ph type="title"/>
          </p:nvPr>
        </p:nvSpPr>
        <p:spPr>
          <a:xfrm>
            <a:off x="3924919" y="3658668"/>
            <a:ext cx="2237850" cy="2370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217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5952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lt1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19" name="Google Shape;319;p1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24" name="Google Shape;324;p1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25" name="Google Shape;325;p1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26" name="Google Shape;326;p1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27" name="Google Shape;327;p1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8" name="Google Shape;328;p1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1" name="Google Shape;331;p1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32" name="Google Shape;332;p18"/>
          <p:cNvGrpSpPr/>
          <p:nvPr/>
        </p:nvGrpSpPr>
        <p:grpSpPr>
          <a:xfrm>
            <a:off x="844088" y="934133"/>
            <a:ext cx="5060700" cy="7289067"/>
            <a:chOff x="1125450" y="525450"/>
            <a:chExt cx="6747600" cy="4100100"/>
          </a:xfrm>
        </p:grpSpPr>
        <p:grpSp>
          <p:nvGrpSpPr>
            <p:cNvPr id="333" name="Google Shape;333;p18"/>
            <p:cNvGrpSpPr/>
            <p:nvPr/>
          </p:nvGrpSpPr>
          <p:grpSpPr>
            <a:xfrm>
              <a:off x="1125450" y="525450"/>
              <a:ext cx="6747600" cy="4092600"/>
              <a:chOff x="1198375" y="525450"/>
              <a:chExt cx="6747600" cy="4092600"/>
            </a:xfrm>
          </p:grpSpPr>
          <p:sp>
            <p:nvSpPr>
              <p:cNvPr id="334" name="Google Shape;334;p18"/>
              <p:cNvSpPr/>
              <p:nvPr/>
            </p:nvSpPr>
            <p:spPr>
              <a:xfrm>
                <a:off x="1198375" y="525450"/>
                <a:ext cx="6747600" cy="4092600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335" name="Google Shape;335;p18"/>
              <p:cNvGrpSpPr/>
              <p:nvPr/>
            </p:nvGrpSpPr>
            <p:grpSpPr>
              <a:xfrm>
                <a:off x="1465025" y="967263"/>
                <a:ext cx="155400" cy="3208975"/>
                <a:chOff x="1465025" y="967263"/>
                <a:chExt cx="155400" cy="3208975"/>
              </a:xfrm>
            </p:grpSpPr>
            <p:sp>
              <p:nvSpPr>
                <p:cNvPr id="336" name="Google Shape;336;p18"/>
                <p:cNvSpPr/>
                <p:nvPr/>
              </p:nvSpPr>
              <p:spPr>
                <a:xfrm>
                  <a:off x="1465025" y="9672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7" name="Google Shape;337;p18"/>
                <p:cNvSpPr/>
                <p:nvPr/>
              </p:nvSpPr>
              <p:spPr>
                <a:xfrm>
                  <a:off x="1465025" y="14034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8" name="Google Shape;338;p18"/>
                <p:cNvSpPr/>
                <p:nvPr/>
              </p:nvSpPr>
              <p:spPr>
                <a:xfrm>
                  <a:off x="1465025" y="18397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9" name="Google Shape;339;p18"/>
                <p:cNvSpPr/>
                <p:nvPr/>
              </p:nvSpPr>
              <p:spPr>
                <a:xfrm>
                  <a:off x="1465025" y="22759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0" name="Google Shape;340;p18"/>
                <p:cNvSpPr/>
                <p:nvPr/>
              </p:nvSpPr>
              <p:spPr>
                <a:xfrm>
                  <a:off x="1465025" y="27121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1" name="Google Shape;341;p18"/>
                <p:cNvSpPr/>
                <p:nvPr/>
              </p:nvSpPr>
              <p:spPr>
                <a:xfrm>
                  <a:off x="1465025" y="31483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2" name="Google Shape;342;p18"/>
                <p:cNvSpPr/>
                <p:nvPr/>
              </p:nvSpPr>
              <p:spPr>
                <a:xfrm>
                  <a:off x="1465025" y="35846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3" name="Google Shape;343;p18"/>
                <p:cNvSpPr/>
                <p:nvPr/>
              </p:nvSpPr>
              <p:spPr>
                <a:xfrm>
                  <a:off x="1465025" y="40208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</p:grpSp>
        <p:grpSp>
          <p:nvGrpSpPr>
            <p:cNvPr id="344" name="Google Shape;344;p18"/>
            <p:cNvGrpSpPr/>
            <p:nvPr/>
          </p:nvGrpSpPr>
          <p:grpSpPr>
            <a:xfrm>
              <a:off x="1805775" y="525450"/>
              <a:ext cx="6062274" cy="4100100"/>
              <a:chOff x="1878700" y="525450"/>
              <a:chExt cx="6062274" cy="4100100"/>
            </a:xfrm>
          </p:grpSpPr>
          <p:grpSp>
            <p:nvGrpSpPr>
              <p:cNvPr id="345" name="Google Shape;345;p18"/>
              <p:cNvGrpSpPr/>
              <p:nvPr/>
            </p:nvGrpSpPr>
            <p:grpSpPr>
              <a:xfrm>
                <a:off x="1879774" y="917700"/>
                <a:ext cx="6061200" cy="3374700"/>
                <a:chOff x="1887175" y="917700"/>
                <a:chExt cx="6061200" cy="3374700"/>
              </a:xfrm>
            </p:grpSpPr>
            <p:cxnSp>
              <p:nvCxnSpPr>
                <p:cNvPr id="346" name="Google Shape;346;p18"/>
                <p:cNvCxnSpPr/>
                <p:nvPr/>
              </p:nvCxnSpPr>
              <p:spPr>
                <a:xfrm>
                  <a:off x="1887175" y="9177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7" name="Google Shape;347;p18"/>
                <p:cNvCxnSpPr/>
                <p:nvPr/>
              </p:nvCxnSpPr>
              <p:spPr>
                <a:xfrm>
                  <a:off x="1887175" y="11989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8" name="Google Shape;348;p18"/>
                <p:cNvCxnSpPr/>
                <p:nvPr/>
              </p:nvCxnSpPr>
              <p:spPr>
                <a:xfrm>
                  <a:off x="1887175" y="14801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9" name="Google Shape;349;p18"/>
                <p:cNvCxnSpPr/>
                <p:nvPr/>
              </p:nvCxnSpPr>
              <p:spPr>
                <a:xfrm>
                  <a:off x="1887175" y="17613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0" name="Google Shape;350;p18"/>
                <p:cNvCxnSpPr/>
                <p:nvPr/>
              </p:nvCxnSpPr>
              <p:spPr>
                <a:xfrm>
                  <a:off x="1887175" y="20426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1" name="Google Shape;351;p18"/>
                <p:cNvCxnSpPr/>
                <p:nvPr/>
              </p:nvCxnSpPr>
              <p:spPr>
                <a:xfrm>
                  <a:off x="1887175" y="23238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2" name="Google Shape;352;p18"/>
                <p:cNvCxnSpPr/>
                <p:nvPr/>
              </p:nvCxnSpPr>
              <p:spPr>
                <a:xfrm>
                  <a:off x="1887175" y="26050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3" name="Google Shape;353;p18"/>
                <p:cNvCxnSpPr/>
                <p:nvPr/>
              </p:nvCxnSpPr>
              <p:spPr>
                <a:xfrm>
                  <a:off x="1887175" y="28862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4" name="Google Shape;354;p18"/>
                <p:cNvCxnSpPr/>
                <p:nvPr/>
              </p:nvCxnSpPr>
              <p:spPr>
                <a:xfrm>
                  <a:off x="1887175" y="31675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5" name="Google Shape;355;p18"/>
                <p:cNvCxnSpPr/>
                <p:nvPr/>
              </p:nvCxnSpPr>
              <p:spPr>
                <a:xfrm>
                  <a:off x="1887175" y="34487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6" name="Google Shape;356;p18"/>
                <p:cNvCxnSpPr/>
                <p:nvPr/>
              </p:nvCxnSpPr>
              <p:spPr>
                <a:xfrm>
                  <a:off x="1887175" y="37299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7" name="Google Shape;357;p18"/>
                <p:cNvCxnSpPr/>
                <p:nvPr/>
              </p:nvCxnSpPr>
              <p:spPr>
                <a:xfrm>
                  <a:off x="1887175" y="40111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8" name="Google Shape;358;p18"/>
                <p:cNvCxnSpPr/>
                <p:nvPr/>
              </p:nvCxnSpPr>
              <p:spPr>
                <a:xfrm>
                  <a:off x="1887175" y="42924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359" name="Google Shape;359;p18"/>
              <p:cNvCxnSpPr/>
              <p:nvPr/>
            </p:nvCxnSpPr>
            <p:spPr>
              <a:xfrm>
                <a:off x="1878700" y="525450"/>
                <a:ext cx="0" cy="4100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60" name="Google Shape;360;p18"/>
          <p:cNvSpPr txBox="1"/>
          <p:nvPr/>
        </p:nvSpPr>
        <p:spPr>
          <a:xfrm>
            <a:off x="1555763" y="6523912"/>
            <a:ext cx="3746475" cy="95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0" rIns="68569" bIns="68569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CREDITS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: This presentation template was created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900" b="1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61" name="Google Shape;361;p18"/>
          <p:cNvSpPr txBox="1">
            <a:spLocks noGrp="1"/>
          </p:cNvSpPr>
          <p:nvPr>
            <p:ph type="ctrTitle"/>
          </p:nvPr>
        </p:nvSpPr>
        <p:spPr>
          <a:xfrm>
            <a:off x="2382188" y="1620224"/>
            <a:ext cx="2093625" cy="16741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465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362" name="Google Shape;362;p18"/>
          <p:cNvSpPr txBox="1">
            <a:spLocks noGrp="1"/>
          </p:cNvSpPr>
          <p:nvPr>
            <p:ph type="subTitle" idx="1"/>
          </p:nvPr>
        </p:nvSpPr>
        <p:spPr>
          <a:xfrm>
            <a:off x="1555763" y="3762313"/>
            <a:ext cx="3746475" cy="2490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05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9pPr>
          </a:lstStyle>
          <a:p>
            <a:endParaRPr/>
          </a:p>
        </p:txBody>
      </p:sp>
      <p:grpSp>
        <p:nvGrpSpPr>
          <p:cNvPr id="363" name="Google Shape;363;p18"/>
          <p:cNvGrpSpPr/>
          <p:nvPr/>
        </p:nvGrpSpPr>
        <p:grpSpPr>
          <a:xfrm>
            <a:off x="844092" y="7834165"/>
            <a:ext cx="467326" cy="895171"/>
            <a:chOff x="2977700" y="3322575"/>
            <a:chExt cx="833803" cy="777898"/>
          </a:xfrm>
        </p:grpSpPr>
        <p:sp>
          <p:nvSpPr>
            <p:cNvPr id="364" name="Google Shape;364;p18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5" name="Google Shape;365;p18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6" name="Google Shape;366;p18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7" name="Google Shape;367;p18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8" name="Google Shape;368;p18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9" name="Google Shape;369;p18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0" name="Google Shape;370;p18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1" name="Google Shape;371;p18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2" name="Google Shape;372;p18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73" name="Google Shape;373;p18"/>
          <p:cNvGrpSpPr/>
          <p:nvPr/>
        </p:nvGrpSpPr>
        <p:grpSpPr>
          <a:xfrm>
            <a:off x="1930508" y="247610"/>
            <a:ext cx="550327" cy="1003849"/>
            <a:chOff x="1663725" y="2859875"/>
            <a:chExt cx="767460" cy="488295"/>
          </a:xfrm>
        </p:grpSpPr>
        <p:sp>
          <p:nvSpPr>
            <p:cNvPr id="374" name="Google Shape;374;p18"/>
            <p:cNvSpPr/>
            <p:nvPr/>
          </p:nvSpPr>
          <p:spPr>
            <a:xfrm>
              <a:off x="1671507" y="2871450"/>
              <a:ext cx="740225" cy="464562"/>
            </a:xfrm>
            <a:custGeom>
              <a:avLst/>
              <a:gdLst/>
              <a:ahLst/>
              <a:cxnLst/>
              <a:rect l="l" t="t" r="r" b="b"/>
              <a:pathLst>
                <a:path w="7610" h="4776" extrusionOk="0">
                  <a:moveTo>
                    <a:pt x="7442" y="0"/>
                  </a:moveTo>
                  <a:cubicBezTo>
                    <a:pt x="7430" y="0"/>
                    <a:pt x="7417" y="2"/>
                    <a:pt x="7405" y="6"/>
                  </a:cubicBezTo>
                  <a:cubicBezTo>
                    <a:pt x="7381" y="9"/>
                    <a:pt x="7361" y="19"/>
                    <a:pt x="7345" y="33"/>
                  </a:cubicBezTo>
                  <a:cubicBezTo>
                    <a:pt x="7315" y="56"/>
                    <a:pt x="7295" y="90"/>
                    <a:pt x="7281" y="136"/>
                  </a:cubicBezTo>
                  <a:cubicBezTo>
                    <a:pt x="7275" y="163"/>
                    <a:pt x="7268" y="193"/>
                    <a:pt x="7261" y="223"/>
                  </a:cubicBezTo>
                  <a:lnTo>
                    <a:pt x="7258" y="243"/>
                  </a:lnTo>
                  <a:lnTo>
                    <a:pt x="7255" y="247"/>
                  </a:lnTo>
                  <a:cubicBezTo>
                    <a:pt x="7231" y="343"/>
                    <a:pt x="7208" y="444"/>
                    <a:pt x="7181" y="544"/>
                  </a:cubicBezTo>
                  <a:cubicBezTo>
                    <a:pt x="7177" y="558"/>
                    <a:pt x="7171" y="571"/>
                    <a:pt x="7168" y="588"/>
                  </a:cubicBezTo>
                  <a:lnTo>
                    <a:pt x="7165" y="591"/>
                  </a:lnTo>
                  <a:cubicBezTo>
                    <a:pt x="7157" y="611"/>
                    <a:pt x="7148" y="628"/>
                    <a:pt x="7145" y="651"/>
                  </a:cubicBezTo>
                  <a:cubicBezTo>
                    <a:pt x="7141" y="664"/>
                    <a:pt x="7141" y="678"/>
                    <a:pt x="7141" y="692"/>
                  </a:cubicBezTo>
                  <a:lnTo>
                    <a:pt x="7128" y="688"/>
                  </a:lnTo>
                  <a:cubicBezTo>
                    <a:pt x="7110" y="686"/>
                    <a:pt x="7094" y="684"/>
                    <a:pt x="7077" y="684"/>
                  </a:cubicBezTo>
                  <a:cubicBezTo>
                    <a:pt x="7048" y="684"/>
                    <a:pt x="7020" y="688"/>
                    <a:pt x="6990" y="695"/>
                  </a:cubicBezTo>
                  <a:lnTo>
                    <a:pt x="6974" y="698"/>
                  </a:lnTo>
                  <a:lnTo>
                    <a:pt x="6960" y="701"/>
                  </a:lnTo>
                  <a:lnTo>
                    <a:pt x="6944" y="704"/>
                  </a:lnTo>
                  <a:lnTo>
                    <a:pt x="6900" y="715"/>
                  </a:lnTo>
                  <a:cubicBezTo>
                    <a:pt x="6884" y="718"/>
                    <a:pt x="6870" y="721"/>
                    <a:pt x="6856" y="724"/>
                  </a:cubicBezTo>
                  <a:cubicBezTo>
                    <a:pt x="6847" y="729"/>
                    <a:pt x="6836" y="732"/>
                    <a:pt x="6827" y="732"/>
                  </a:cubicBezTo>
                  <a:cubicBezTo>
                    <a:pt x="6773" y="745"/>
                    <a:pt x="6719" y="755"/>
                    <a:pt x="6669" y="769"/>
                  </a:cubicBezTo>
                  <a:cubicBezTo>
                    <a:pt x="6592" y="781"/>
                    <a:pt x="6512" y="798"/>
                    <a:pt x="6435" y="812"/>
                  </a:cubicBezTo>
                  <a:lnTo>
                    <a:pt x="6425" y="815"/>
                  </a:lnTo>
                  <a:lnTo>
                    <a:pt x="6415" y="815"/>
                  </a:lnTo>
                  <a:cubicBezTo>
                    <a:pt x="6372" y="825"/>
                    <a:pt x="6328" y="832"/>
                    <a:pt x="6285" y="838"/>
                  </a:cubicBezTo>
                  <a:cubicBezTo>
                    <a:pt x="6211" y="855"/>
                    <a:pt x="6134" y="869"/>
                    <a:pt x="6061" y="882"/>
                  </a:cubicBezTo>
                  <a:lnTo>
                    <a:pt x="6051" y="885"/>
                  </a:lnTo>
                  <a:cubicBezTo>
                    <a:pt x="5913" y="909"/>
                    <a:pt x="5790" y="932"/>
                    <a:pt x="5669" y="956"/>
                  </a:cubicBezTo>
                  <a:cubicBezTo>
                    <a:pt x="5583" y="976"/>
                    <a:pt x="5495" y="996"/>
                    <a:pt x="5405" y="1016"/>
                  </a:cubicBezTo>
                  <a:cubicBezTo>
                    <a:pt x="5291" y="1042"/>
                    <a:pt x="5174" y="1073"/>
                    <a:pt x="5070" y="1096"/>
                  </a:cubicBezTo>
                  <a:lnTo>
                    <a:pt x="5067" y="1099"/>
                  </a:lnTo>
                  <a:cubicBezTo>
                    <a:pt x="5018" y="1110"/>
                    <a:pt x="4970" y="1119"/>
                    <a:pt x="4924" y="1130"/>
                  </a:cubicBezTo>
                  <a:lnTo>
                    <a:pt x="4907" y="1133"/>
                  </a:lnTo>
                  <a:lnTo>
                    <a:pt x="4900" y="1136"/>
                  </a:lnTo>
                  <a:cubicBezTo>
                    <a:pt x="4833" y="1150"/>
                    <a:pt x="4763" y="1163"/>
                    <a:pt x="4692" y="1180"/>
                  </a:cubicBezTo>
                  <a:lnTo>
                    <a:pt x="4680" y="1183"/>
                  </a:lnTo>
                  <a:cubicBezTo>
                    <a:pt x="4586" y="1206"/>
                    <a:pt x="4489" y="1230"/>
                    <a:pt x="4385" y="1257"/>
                  </a:cubicBezTo>
                  <a:lnTo>
                    <a:pt x="4362" y="1263"/>
                  </a:lnTo>
                  <a:lnTo>
                    <a:pt x="4268" y="1286"/>
                  </a:lnTo>
                  <a:cubicBezTo>
                    <a:pt x="4074" y="1334"/>
                    <a:pt x="3880" y="1380"/>
                    <a:pt x="3720" y="1424"/>
                  </a:cubicBezTo>
                  <a:lnTo>
                    <a:pt x="3723" y="1424"/>
                  </a:lnTo>
                  <a:cubicBezTo>
                    <a:pt x="3589" y="1454"/>
                    <a:pt x="3452" y="1491"/>
                    <a:pt x="3321" y="1524"/>
                  </a:cubicBezTo>
                  <a:lnTo>
                    <a:pt x="3312" y="1527"/>
                  </a:lnTo>
                  <a:cubicBezTo>
                    <a:pt x="3238" y="1547"/>
                    <a:pt x="3167" y="1567"/>
                    <a:pt x="3098" y="1584"/>
                  </a:cubicBezTo>
                  <a:cubicBezTo>
                    <a:pt x="2960" y="1618"/>
                    <a:pt x="2813" y="1652"/>
                    <a:pt x="2673" y="1688"/>
                  </a:cubicBezTo>
                  <a:cubicBezTo>
                    <a:pt x="2626" y="1698"/>
                    <a:pt x="2579" y="1708"/>
                    <a:pt x="2536" y="1721"/>
                  </a:cubicBezTo>
                  <a:lnTo>
                    <a:pt x="2482" y="1732"/>
                  </a:lnTo>
                  <a:cubicBezTo>
                    <a:pt x="2439" y="1741"/>
                    <a:pt x="2392" y="1755"/>
                    <a:pt x="2349" y="1765"/>
                  </a:cubicBezTo>
                  <a:cubicBezTo>
                    <a:pt x="2228" y="1795"/>
                    <a:pt x="2111" y="1825"/>
                    <a:pt x="1997" y="1855"/>
                  </a:cubicBezTo>
                  <a:lnTo>
                    <a:pt x="1987" y="1859"/>
                  </a:lnTo>
                  <a:lnTo>
                    <a:pt x="1910" y="1879"/>
                  </a:lnTo>
                  <a:cubicBezTo>
                    <a:pt x="1867" y="1888"/>
                    <a:pt x="1823" y="1905"/>
                    <a:pt x="1787" y="1916"/>
                  </a:cubicBezTo>
                  <a:lnTo>
                    <a:pt x="1780" y="1919"/>
                  </a:lnTo>
                  <a:cubicBezTo>
                    <a:pt x="1763" y="1925"/>
                    <a:pt x="1743" y="1933"/>
                    <a:pt x="1723" y="1936"/>
                  </a:cubicBezTo>
                  <a:lnTo>
                    <a:pt x="1686" y="1949"/>
                  </a:lnTo>
                  <a:cubicBezTo>
                    <a:pt x="1636" y="1962"/>
                    <a:pt x="1589" y="1979"/>
                    <a:pt x="1539" y="1993"/>
                  </a:cubicBezTo>
                  <a:lnTo>
                    <a:pt x="1449" y="2022"/>
                  </a:lnTo>
                  <a:lnTo>
                    <a:pt x="1442" y="2022"/>
                  </a:lnTo>
                  <a:cubicBezTo>
                    <a:pt x="1365" y="2046"/>
                    <a:pt x="1271" y="2073"/>
                    <a:pt x="1181" y="2103"/>
                  </a:cubicBezTo>
                  <a:cubicBezTo>
                    <a:pt x="1137" y="2120"/>
                    <a:pt x="1091" y="2136"/>
                    <a:pt x="1044" y="2153"/>
                  </a:cubicBezTo>
                  <a:lnTo>
                    <a:pt x="1027" y="2156"/>
                  </a:lnTo>
                  <a:cubicBezTo>
                    <a:pt x="924" y="2193"/>
                    <a:pt x="813" y="2234"/>
                    <a:pt x="703" y="2266"/>
                  </a:cubicBezTo>
                  <a:cubicBezTo>
                    <a:pt x="619" y="2290"/>
                    <a:pt x="546" y="2314"/>
                    <a:pt x="472" y="2340"/>
                  </a:cubicBezTo>
                  <a:lnTo>
                    <a:pt x="442" y="2350"/>
                  </a:lnTo>
                  <a:lnTo>
                    <a:pt x="429" y="2354"/>
                  </a:lnTo>
                  <a:cubicBezTo>
                    <a:pt x="409" y="2360"/>
                    <a:pt x="389" y="2370"/>
                    <a:pt x="372" y="2377"/>
                  </a:cubicBezTo>
                  <a:lnTo>
                    <a:pt x="358" y="2380"/>
                  </a:lnTo>
                  <a:cubicBezTo>
                    <a:pt x="295" y="2400"/>
                    <a:pt x="222" y="2427"/>
                    <a:pt x="177" y="2481"/>
                  </a:cubicBezTo>
                  <a:lnTo>
                    <a:pt x="171" y="2484"/>
                  </a:lnTo>
                  <a:cubicBezTo>
                    <a:pt x="161" y="2484"/>
                    <a:pt x="154" y="2487"/>
                    <a:pt x="145" y="2490"/>
                  </a:cubicBezTo>
                  <a:cubicBezTo>
                    <a:pt x="91" y="2514"/>
                    <a:pt x="47" y="2555"/>
                    <a:pt x="24" y="2604"/>
                  </a:cubicBezTo>
                  <a:cubicBezTo>
                    <a:pt x="4" y="2658"/>
                    <a:pt x="1" y="2715"/>
                    <a:pt x="21" y="2775"/>
                  </a:cubicBezTo>
                  <a:cubicBezTo>
                    <a:pt x="41" y="2828"/>
                    <a:pt x="57" y="2882"/>
                    <a:pt x="74" y="2936"/>
                  </a:cubicBezTo>
                  <a:cubicBezTo>
                    <a:pt x="71" y="2976"/>
                    <a:pt x="77" y="3019"/>
                    <a:pt x="91" y="3056"/>
                  </a:cubicBezTo>
                  <a:cubicBezTo>
                    <a:pt x="101" y="3080"/>
                    <a:pt x="111" y="3100"/>
                    <a:pt x="128" y="3116"/>
                  </a:cubicBezTo>
                  <a:cubicBezTo>
                    <a:pt x="148" y="3223"/>
                    <a:pt x="168" y="3324"/>
                    <a:pt x="185" y="3424"/>
                  </a:cubicBezTo>
                  <a:cubicBezTo>
                    <a:pt x="202" y="3531"/>
                    <a:pt x="222" y="3648"/>
                    <a:pt x="248" y="3795"/>
                  </a:cubicBezTo>
                  <a:cubicBezTo>
                    <a:pt x="258" y="3848"/>
                    <a:pt x="265" y="3902"/>
                    <a:pt x="275" y="3955"/>
                  </a:cubicBezTo>
                  <a:lnTo>
                    <a:pt x="278" y="3972"/>
                  </a:lnTo>
                  <a:lnTo>
                    <a:pt x="282" y="4003"/>
                  </a:lnTo>
                  <a:cubicBezTo>
                    <a:pt x="285" y="4019"/>
                    <a:pt x="288" y="4032"/>
                    <a:pt x="291" y="4049"/>
                  </a:cubicBezTo>
                  <a:lnTo>
                    <a:pt x="291" y="4063"/>
                  </a:lnTo>
                  <a:lnTo>
                    <a:pt x="291" y="4066"/>
                  </a:lnTo>
                  <a:cubicBezTo>
                    <a:pt x="298" y="4106"/>
                    <a:pt x="305" y="4146"/>
                    <a:pt x="312" y="4183"/>
                  </a:cubicBezTo>
                  <a:cubicBezTo>
                    <a:pt x="328" y="4256"/>
                    <a:pt x="348" y="4330"/>
                    <a:pt x="378" y="4410"/>
                  </a:cubicBezTo>
                  <a:cubicBezTo>
                    <a:pt x="402" y="4477"/>
                    <a:pt x="435" y="4554"/>
                    <a:pt x="482" y="4621"/>
                  </a:cubicBezTo>
                  <a:cubicBezTo>
                    <a:pt x="519" y="4671"/>
                    <a:pt x="576" y="4718"/>
                    <a:pt x="629" y="4742"/>
                  </a:cubicBezTo>
                  <a:cubicBezTo>
                    <a:pt x="689" y="4769"/>
                    <a:pt x="747" y="4776"/>
                    <a:pt x="802" y="4776"/>
                  </a:cubicBezTo>
                  <a:cubicBezTo>
                    <a:pt x="815" y="4776"/>
                    <a:pt x="827" y="4775"/>
                    <a:pt x="840" y="4775"/>
                  </a:cubicBezTo>
                  <a:cubicBezTo>
                    <a:pt x="860" y="4775"/>
                    <a:pt x="880" y="4772"/>
                    <a:pt x="900" y="4772"/>
                  </a:cubicBezTo>
                  <a:cubicBezTo>
                    <a:pt x="910" y="4768"/>
                    <a:pt x="920" y="4768"/>
                    <a:pt x="934" y="4768"/>
                  </a:cubicBezTo>
                  <a:cubicBezTo>
                    <a:pt x="994" y="4762"/>
                    <a:pt x="1054" y="4758"/>
                    <a:pt x="1111" y="4758"/>
                  </a:cubicBezTo>
                  <a:cubicBezTo>
                    <a:pt x="1131" y="4758"/>
                    <a:pt x="1151" y="4762"/>
                    <a:pt x="1171" y="4762"/>
                  </a:cubicBezTo>
                  <a:cubicBezTo>
                    <a:pt x="1206" y="4763"/>
                    <a:pt x="1238" y="4764"/>
                    <a:pt x="1270" y="4764"/>
                  </a:cubicBezTo>
                  <a:cubicBezTo>
                    <a:pt x="1317" y="4764"/>
                    <a:pt x="1361" y="4762"/>
                    <a:pt x="1406" y="4758"/>
                  </a:cubicBezTo>
                  <a:cubicBezTo>
                    <a:pt x="1466" y="4755"/>
                    <a:pt x="1529" y="4748"/>
                    <a:pt x="1586" y="4742"/>
                  </a:cubicBezTo>
                  <a:cubicBezTo>
                    <a:pt x="1616" y="4738"/>
                    <a:pt x="1646" y="4735"/>
                    <a:pt x="1673" y="4731"/>
                  </a:cubicBezTo>
                  <a:cubicBezTo>
                    <a:pt x="1770" y="4718"/>
                    <a:pt x="1867" y="4708"/>
                    <a:pt x="1963" y="4694"/>
                  </a:cubicBezTo>
                  <a:cubicBezTo>
                    <a:pt x="2104" y="4671"/>
                    <a:pt x="2228" y="4654"/>
                    <a:pt x="2345" y="4637"/>
                  </a:cubicBezTo>
                  <a:cubicBezTo>
                    <a:pt x="2472" y="4625"/>
                    <a:pt x="2606" y="4605"/>
                    <a:pt x="2736" y="4581"/>
                  </a:cubicBezTo>
                  <a:cubicBezTo>
                    <a:pt x="2773" y="4574"/>
                    <a:pt x="2810" y="4564"/>
                    <a:pt x="2850" y="4557"/>
                  </a:cubicBezTo>
                  <a:cubicBezTo>
                    <a:pt x="2923" y="4544"/>
                    <a:pt x="3024" y="4524"/>
                    <a:pt x="3118" y="4504"/>
                  </a:cubicBezTo>
                  <a:cubicBezTo>
                    <a:pt x="3184" y="4491"/>
                    <a:pt x="3255" y="4474"/>
                    <a:pt x="3325" y="4457"/>
                  </a:cubicBezTo>
                  <a:cubicBezTo>
                    <a:pt x="3382" y="4444"/>
                    <a:pt x="3439" y="4430"/>
                    <a:pt x="3496" y="4417"/>
                  </a:cubicBezTo>
                  <a:cubicBezTo>
                    <a:pt x="3516" y="4410"/>
                    <a:pt x="3536" y="4407"/>
                    <a:pt x="3556" y="4401"/>
                  </a:cubicBezTo>
                  <a:cubicBezTo>
                    <a:pt x="3593" y="4393"/>
                    <a:pt x="3629" y="4384"/>
                    <a:pt x="3669" y="4373"/>
                  </a:cubicBezTo>
                  <a:lnTo>
                    <a:pt x="3706" y="4367"/>
                  </a:lnTo>
                  <a:cubicBezTo>
                    <a:pt x="3733" y="4361"/>
                    <a:pt x="3757" y="4353"/>
                    <a:pt x="3780" y="4350"/>
                  </a:cubicBezTo>
                  <a:cubicBezTo>
                    <a:pt x="3803" y="4344"/>
                    <a:pt x="3826" y="4336"/>
                    <a:pt x="3850" y="4333"/>
                  </a:cubicBezTo>
                  <a:cubicBezTo>
                    <a:pt x="3997" y="4296"/>
                    <a:pt x="4141" y="4256"/>
                    <a:pt x="4278" y="4213"/>
                  </a:cubicBezTo>
                  <a:cubicBezTo>
                    <a:pt x="4331" y="4196"/>
                    <a:pt x="4385" y="4180"/>
                    <a:pt x="4439" y="4166"/>
                  </a:cubicBezTo>
                  <a:cubicBezTo>
                    <a:pt x="4509" y="4143"/>
                    <a:pt x="4579" y="4123"/>
                    <a:pt x="4649" y="4100"/>
                  </a:cubicBezTo>
                  <a:cubicBezTo>
                    <a:pt x="4709" y="4080"/>
                    <a:pt x="4769" y="4063"/>
                    <a:pt x="4837" y="4043"/>
                  </a:cubicBezTo>
                  <a:cubicBezTo>
                    <a:pt x="4863" y="4035"/>
                    <a:pt x="4887" y="4029"/>
                    <a:pt x="4913" y="4023"/>
                  </a:cubicBezTo>
                  <a:lnTo>
                    <a:pt x="4920" y="4019"/>
                  </a:lnTo>
                  <a:lnTo>
                    <a:pt x="4927" y="4019"/>
                  </a:lnTo>
                  <a:cubicBezTo>
                    <a:pt x="4957" y="4012"/>
                    <a:pt x="4987" y="4003"/>
                    <a:pt x="5014" y="3995"/>
                  </a:cubicBezTo>
                  <a:cubicBezTo>
                    <a:pt x="5087" y="3975"/>
                    <a:pt x="5201" y="3942"/>
                    <a:pt x="5315" y="3912"/>
                  </a:cubicBezTo>
                  <a:lnTo>
                    <a:pt x="5442" y="3882"/>
                  </a:lnTo>
                  <a:lnTo>
                    <a:pt x="5479" y="3875"/>
                  </a:lnTo>
                  <a:lnTo>
                    <a:pt x="5515" y="3865"/>
                  </a:lnTo>
                  <a:cubicBezTo>
                    <a:pt x="5566" y="3855"/>
                    <a:pt x="5616" y="3842"/>
                    <a:pt x="5666" y="3832"/>
                  </a:cubicBezTo>
                  <a:cubicBezTo>
                    <a:pt x="5709" y="3822"/>
                    <a:pt x="5750" y="3812"/>
                    <a:pt x="5793" y="3802"/>
                  </a:cubicBezTo>
                  <a:cubicBezTo>
                    <a:pt x="5800" y="3799"/>
                    <a:pt x="5807" y="3799"/>
                    <a:pt x="5816" y="3795"/>
                  </a:cubicBezTo>
                  <a:lnTo>
                    <a:pt x="5827" y="3791"/>
                  </a:lnTo>
                  <a:lnTo>
                    <a:pt x="5830" y="3791"/>
                  </a:lnTo>
                  <a:cubicBezTo>
                    <a:pt x="5893" y="3775"/>
                    <a:pt x="5957" y="3759"/>
                    <a:pt x="6017" y="3742"/>
                  </a:cubicBezTo>
                  <a:lnTo>
                    <a:pt x="6024" y="3742"/>
                  </a:lnTo>
                  <a:lnTo>
                    <a:pt x="6037" y="3739"/>
                  </a:lnTo>
                  <a:lnTo>
                    <a:pt x="6084" y="3725"/>
                  </a:lnTo>
                  <a:cubicBezTo>
                    <a:pt x="6205" y="3694"/>
                    <a:pt x="6335" y="3665"/>
                    <a:pt x="6462" y="3625"/>
                  </a:cubicBezTo>
                  <a:cubicBezTo>
                    <a:pt x="6502" y="3614"/>
                    <a:pt x="6543" y="3601"/>
                    <a:pt x="6579" y="3588"/>
                  </a:cubicBezTo>
                  <a:lnTo>
                    <a:pt x="6583" y="3584"/>
                  </a:lnTo>
                  <a:lnTo>
                    <a:pt x="6586" y="3584"/>
                  </a:lnTo>
                  <a:cubicBezTo>
                    <a:pt x="6603" y="3578"/>
                    <a:pt x="6619" y="3574"/>
                    <a:pt x="6636" y="3568"/>
                  </a:cubicBezTo>
                  <a:cubicBezTo>
                    <a:pt x="6669" y="3554"/>
                    <a:pt x="6703" y="3544"/>
                    <a:pt x="6736" y="3534"/>
                  </a:cubicBezTo>
                  <a:lnTo>
                    <a:pt x="6750" y="3531"/>
                  </a:lnTo>
                  <a:lnTo>
                    <a:pt x="6799" y="3514"/>
                  </a:lnTo>
                  <a:cubicBezTo>
                    <a:pt x="6850" y="3498"/>
                    <a:pt x="6900" y="3481"/>
                    <a:pt x="6944" y="3464"/>
                  </a:cubicBezTo>
                  <a:cubicBezTo>
                    <a:pt x="7000" y="3441"/>
                    <a:pt x="7074" y="3413"/>
                    <a:pt x="7145" y="3397"/>
                  </a:cubicBezTo>
                  <a:cubicBezTo>
                    <a:pt x="7165" y="3390"/>
                    <a:pt x="7185" y="3384"/>
                    <a:pt x="7205" y="3377"/>
                  </a:cubicBezTo>
                  <a:lnTo>
                    <a:pt x="7214" y="3377"/>
                  </a:lnTo>
                  <a:lnTo>
                    <a:pt x="7218" y="3373"/>
                  </a:lnTo>
                  <a:cubicBezTo>
                    <a:pt x="7248" y="3367"/>
                    <a:pt x="7281" y="3357"/>
                    <a:pt x="7315" y="3347"/>
                  </a:cubicBezTo>
                  <a:cubicBezTo>
                    <a:pt x="7352" y="3337"/>
                    <a:pt x="7381" y="3320"/>
                    <a:pt x="7418" y="3300"/>
                  </a:cubicBezTo>
                  <a:cubicBezTo>
                    <a:pt x="7452" y="3280"/>
                    <a:pt x="7478" y="3257"/>
                    <a:pt x="7502" y="3230"/>
                  </a:cubicBezTo>
                  <a:lnTo>
                    <a:pt x="7506" y="3230"/>
                  </a:lnTo>
                  <a:cubicBezTo>
                    <a:pt x="7589" y="3149"/>
                    <a:pt x="7599" y="3026"/>
                    <a:pt x="7602" y="2919"/>
                  </a:cubicBezTo>
                  <a:lnTo>
                    <a:pt x="7606" y="2885"/>
                  </a:lnTo>
                  <a:cubicBezTo>
                    <a:pt x="7606" y="2822"/>
                    <a:pt x="7609" y="2751"/>
                    <a:pt x="7606" y="2685"/>
                  </a:cubicBezTo>
                  <a:cubicBezTo>
                    <a:pt x="7606" y="2621"/>
                    <a:pt x="7602" y="2555"/>
                    <a:pt x="7599" y="2490"/>
                  </a:cubicBezTo>
                  <a:lnTo>
                    <a:pt x="7599" y="2447"/>
                  </a:lnTo>
                  <a:lnTo>
                    <a:pt x="7599" y="2441"/>
                  </a:lnTo>
                  <a:cubicBezTo>
                    <a:pt x="7596" y="2400"/>
                    <a:pt x="7592" y="2347"/>
                    <a:pt x="7589" y="2297"/>
                  </a:cubicBezTo>
                  <a:cubicBezTo>
                    <a:pt x="7586" y="2263"/>
                    <a:pt x="7582" y="2234"/>
                    <a:pt x="7579" y="2203"/>
                  </a:cubicBezTo>
                  <a:cubicBezTo>
                    <a:pt x="7576" y="2169"/>
                    <a:pt x="7569" y="2140"/>
                    <a:pt x="7569" y="2109"/>
                  </a:cubicBezTo>
                  <a:cubicBezTo>
                    <a:pt x="7566" y="2093"/>
                    <a:pt x="7562" y="2073"/>
                    <a:pt x="7562" y="2056"/>
                  </a:cubicBezTo>
                  <a:lnTo>
                    <a:pt x="7562" y="2049"/>
                  </a:lnTo>
                  <a:lnTo>
                    <a:pt x="7559" y="2039"/>
                  </a:lnTo>
                  <a:cubicBezTo>
                    <a:pt x="7556" y="1996"/>
                    <a:pt x="7552" y="1956"/>
                    <a:pt x="7549" y="1912"/>
                  </a:cubicBezTo>
                  <a:cubicBezTo>
                    <a:pt x="7542" y="1876"/>
                    <a:pt x="7535" y="1839"/>
                    <a:pt x="7529" y="1805"/>
                  </a:cubicBezTo>
                  <a:lnTo>
                    <a:pt x="7526" y="1798"/>
                  </a:lnTo>
                  <a:cubicBezTo>
                    <a:pt x="7522" y="1775"/>
                    <a:pt x="7519" y="1755"/>
                    <a:pt x="7515" y="1732"/>
                  </a:cubicBezTo>
                  <a:cubicBezTo>
                    <a:pt x="7502" y="1675"/>
                    <a:pt x="7495" y="1607"/>
                    <a:pt x="7486" y="1534"/>
                  </a:cubicBezTo>
                  <a:cubicBezTo>
                    <a:pt x="7466" y="1387"/>
                    <a:pt x="7438" y="1253"/>
                    <a:pt x="7405" y="1126"/>
                  </a:cubicBezTo>
                  <a:cubicBezTo>
                    <a:pt x="7398" y="1093"/>
                    <a:pt x="7389" y="1062"/>
                    <a:pt x="7378" y="1030"/>
                  </a:cubicBezTo>
                  <a:lnTo>
                    <a:pt x="7378" y="1025"/>
                  </a:lnTo>
                  <a:cubicBezTo>
                    <a:pt x="7372" y="1002"/>
                    <a:pt x="7365" y="982"/>
                    <a:pt x="7358" y="962"/>
                  </a:cubicBezTo>
                  <a:cubicBezTo>
                    <a:pt x="7352" y="939"/>
                    <a:pt x="7348" y="916"/>
                    <a:pt x="7341" y="892"/>
                  </a:cubicBezTo>
                  <a:cubicBezTo>
                    <a:pt x="7335" y="875"/>
                    <a:pt x="7332" y="862"/>
                    <a:pt x="7325" y="849"/>
                  </a:cubicBezTo>
                  <a:lnTo>
                    <a:pt x="7338" y="845"/>
                  </a:lnTo>
                  <a:cubicBezTo>
                    <a:pt x="7375" y="835"/>
                    <a:pt x="7405" y="818"/>
                    <a:pt x="7429" y="789"/>
                  </a:cubicBezTo>
                  <a:cubicBezTo>
                    <a:pt x="7442" y="775"/>
                    <a:pt x="7455" y="752"/>
                    <a:pt x="7462" y="732"/>
                  </a:cubicBezTo>
                  <a:cubicBezTo>
                    <a:pt x="7475" y="698"/>
                    <a:pt x="7486" y="668"/>
                    <a:pt x="7492" y="635"/>
                  </a:cubicBezTo>
                  <a:cubicBezTo>
                    <a:pt x="7502" y="601"/>
                    <a:pt x="7512" y="564"/>
                    <a:pt x="7519" y="531"/>
                  </a:cubicBezTo>
                  <a:lnTo>
                    <a:pt x="7522" y="514"/>
                  </a:lnTo>
                  <a:cubicBezTo>
                    <a:pt x="7546" y="414"/>
                    <a:pt x="7572" y="300"/>
                    <a:pt x="7599" y="187"/>
                  </a:cubicBezTo>
                  <a:cubicBezTo>
                    <a:pt x="7609" y="147"/>
                    <a:pt x="7592" y="96"/>
                    <a:pt x="7569" y="66"/>
                  </a:cubicBezTo>
                  <a:cubicBezTo>
                    <a:pt x="7546" y="33"/>
                    <a:pt x="7506" y="9"/>
                    <a:pt x="7466" y="2"/>
                  </a:cubicBezTo>
                  <a:cubicBezTo>
                    <a:pt x="7458" y="1"/>
                    <a:pt x="7450" y="0"/>
                    <a:pt x="74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5" name="Google Shape;375;p18"/>
            <p:cNvSpPr/>
            <p:nvPr/>
          </p:nvSpPr>
          <p:spPr>
            <a:xfrm>
              <a:off x="1670826" y="2961426"/>
              <a:ext cx="726510" cy="218177"/>
            </a:xfrm>
            <a:custGeom>
              <a:avLst/>
              <a:gdLst/>
              <a:ahLst/>
              <a:cxnLst/>
              <a:rect l="l" t="t" r="r" b="b"/>
              <a:pathLst>
                <a:path w="7469" h="2243" extrusionOk="0">
                  <a:moveTo>
                    <a:pt x="7172" y="1"/>
                  </a:moveTo>
                  <a:cubicBezTo>
                    <a:pt x="7150" y="1"/>
                    <a:pt x="7128" y="2"/>
                    <a:pt x="7107" y="4"/>
                  </a:cubicBezTo>
                  <a:cubicBezTo>
                    <a:pt x="7084" y="7"/>
                    <a:pt x="7064" y="11"/>
                    <a:pt x="7041" y="14"/>
                  </a:cubicBezTo>
                  <a:cubicBezTo>
                    <a:pt x="6997" y="27"/>
                    <a:pt x="6954" y="40"/>
                    <a:pt x="6911" y="54"/>
                  </a:cubicBezTo>
                  <a:cubicBezTo>
                    <a:pt x="6831" y="77"/>
                    <a:pt x="6750" y="97"/>
                    <a:pt x="6670" y="117"/>
                  </a:cubicBezTo>
                  <a:cubicBezTo>
                    <a:pt x="6546" y="151"/>
                    <a:pt x="6422" y="185"/>
                    <a:pt x="6298" y="214"/>
                  </a:cubicBezTo>
                  <a:cubicBezTo>
                    <a:pt x="6164" y="245"/>
                    <a:pt x="6031" y="278"/>
                    <a:pt x="5897" y="308"/>
                  </a:cubicBezTo>
                  <a:cubicBezTo>
                    <a:pt x="5760" y="341"/>
                    <a:pt x="5627" y="378"/>
                    <a:pt x="5489" y="418"/>
                  </a:cubicBezTo>
                  <a:cubicBezTo>
                    <a:pt x="5362" y="455"/>
                    <a:pt x="5232" y="489"/>
                    <a:pt x="5105" y="526"/>
                  </a:cubicBezTo>
                  <a:cubicBezTo>
                    <a:pt x="5008" y="552"/>
                    <a:pt x="4914" y="582"/>
                    <a:pt x="4817" y="609"/>
                  </a:cubicBezTo>
                  <a:cubicBezTo>
                    <a:pt x="4787" y="619"/>
                    <a:pt x="4764" y="653"/>
                    <a:pt x="4756" y="686"/>
                  </a:cubicBezTo>
                  <a:cubicBezTo>
                    <a:pt x="4650" y="713"/>
                    <a:pt x="4546" y="743"/>
                    <a:pt x="4443" y="773"/>
                  </a:cubicBezTo>
                  <a:cubicBezTo>
                    <a:pt x="4195" y="833"/>
                    <a:pt x="3941" y="877"/>
                    <a:pt x="3693" y="934"/>
                  </a:cubicBezTo>
                  <a:cubicBezTo>
                    <a:pt x="3566" y="963"/>
                    <a:pt x="3442" y="997"/>
                    <a:pt x="3315" y="1031"/>
                  </a:cubicBezTo>
                  <a:cubicBezTo>
                    <a:pt x="3174" y="1064"/>
                    <a:pt x="3034" y="1104"/>
                    <a:pt x="2893" y="1144"/>
                  </a:cubicBezTo>
                  <a:cubicBezTo>
                    <a:pt x="2670" y="1208"/>
                    <a:pt x="2446" y="1272"/>
                    <a:pt x="2225" y="1335"/>
                  </a:cubicBezTo>
                  <a:cubicBezTo>
                    <a:pt x="1994" y="1398"/>
                    <a:pt x="1770" y="1475"/>
                    <a:pt x="1539" y="1536"/>
                  </a:cubicBezTo>
                  <a:cubicBezTo>
                    <a:pt x="1456" y="1559"/>
                    <a:pt x="1368" y="1579"/>
                    <a:pt x="1285" y="1605"/>
                  </a:cubicBezTo>
                  <a:cubicBezTo>
                    <a:pt x="1195" y="1633"/>
                    <a:pt x="1101" y="1659"/>
                    <a:pt x="1011" y="1690"/>
                  </a:cubicBezTo>
                  <a:cubicBezTo>
                    <a:pt x="927" y="1713"/>
                    <a:pt x="843" y="1740"/>
                    <a:pt x="763" y="1766"/>
                  </a:cubicBezTo>
                  <a:cubicBezTo>
                    <a:pt x="690" y="1786"/>
                    <a:pt x="616" y="1806"/>
                    <a:pt x="542" y="1826"/>
                  </a:cubicBezTo>
                  <a:cubicBezTo>
                    <a:pt x="412" y="1860"/>
                    <a:pt x="278" y="1894"/>
                    <a:pt x="144" y="1917"/>
                  </a:cubicBezTo>
                  <a:cubicBezTo>
                    <a:pt x="104" y="1927"/>
                    <a:pt x="68" y="1943"/>
                    <a:pt x="41" y="1977"/>
                  </a:cubicBezTo>
                  <a:cubicBezTo>
                    <a:pt x="11" y="2014"/>
                    <a:pt x="1" y="2057"/>
                    <a:pt x="4" y="2101"/>
                  </a:cubicBezTo>
                  <a:cubicBezTo>
                    <a:pt x="11" y="2141"/>
                    <a:pt x="34" y="2181"/>
                    <a:pt x="64" y="2207"/>
                  </a:cubicBezTo>
                  <a:cubicBezTo>
                    <a:pt x="93" y="2228"/>
                    <a:pt x="131" y="2243"/>
                    <a:pt x="168" y="2243"/>
                  </a:cubicBezTo>
                  <a:cubicBezTo>
                    <a:pt x="175" y="2243"/>
                    <a:pt x="182" y="2242"/>
                    <a:pt x="188" y="2241"/>
                  </a:cubicBezTo>
                  <a:cubicBezTo>
                    <a:pt x="342" y="2207"/>
                    <a:pt x="496" y="2171"/>
                    <a:pt x="653" y="2131"/>
                  </a:cubicBezTo>
                  <a:cubicBezTo>
                    <a:pt x="803" y="2094"/>
                    <a:pt x="954" y="2051"/>
                    <a:pt x="1104" y="2011"/>
                  </a:cubicBezTo>
                  <a:cubicBezTo>
                    <a:pt x="1165" y="1994"/>
                    <a:pt x="1228" y="1980"/>
                    <a:pt x="1292" y="1963"/>
                  </a:cubicBezTo>
                  <a:cubicBezTo>
                    <a:pt x="1356" y="1947"/>
                    <a:pt x="1422" y="1937"/>
                    <a:pt x="1489" y="1923"/>
                  </a:cubicBezTo>
                  <a:cubicBezTo>
                    <a:pt x="1616" y="1897"/>
                    <a:pt x="1746" y="1870"/>
                    <a:pt x="1874" y="1840"/>
                  </a:cubicBezTo>
                  <a:cubicBezTo>
                    <a:pt x="2001" y="1813"/>
                    <a:pt x="2125" y="1780"/>
                    <a:pt x="2251" y="1750"/>
                  </a:cubicBezTo>
                  <a:cubicBezTo>
                    <a:pt x="2382" y="1719"/>
                    <a:pt x="2516" y="1690"/>
                    <a:pt x="2646" y="1656"/>
                  </a:cubicBezTo>
                  <a:cubicBezTo>
                    <a:pt x="2820" y="1613"/>
                    <a:pt x="2991" y="1565"/>
                    <a:pt x="3162" y="1516"/>
                  </a:cubicBezTo>
                  <a:cubicBezTo>
                    <a:pt x="3319" y="1465"/>
                    <a:pt x="3472" y="1422"/>
                    <a:pt x="3629" y="1382"/>
                  </a:cubicBezTo>
                  <a:cubicBezTo>
                    <a:pt x="3833" y="1329"/>
                    <a:pt x="4041" y="1281"/>
                    <a:pt x="4248" y="1238"/>
                  </a:cubicBezTo>
                  <a:cubicBezTo>
                    <a:pt x="4472" y="1191"/>
                    <a:pt x="4696" y="1128"/>
                    <a:pt x="4920" y="1068"/>
                  </a:cubicBezTo>
                  <a:cubicBezTo>
                    <a:pt x="5031" y="1040"/>
                    <a:pt x="5141" y="1014"/>
                    <a:pt x="5255" y="983"/>
                  </a:cubicBezTo>
                  <a:cubicBezTo>
                    <a:pt x="5378" y="954"/>
                    <a:pt x="5506" y="920"/>
                    <a:pt x="5636" y="894"/>
                  </a:cubicBezTo>
                  <a:cubicBezTo>
                    <a:pt x="5897" y="843"/>
                    <a:pt x="6158" y="790"/>
                    <a:pt x="6416" y="730"/>
                  </a:cubicBezTo>
                  <a:cubicBezTo>
                    <a:pt x="6660" y="673"/>
                    <a:pt x="6900" y="602"/>
                    <a:pt x="7138" y="529"/>
                  </a:cubicBezTo>
                  <a:cubicBezTo>
                    <a:pt x="7192" y="515"/>
                    <a:pt x="7241" y="502"/>
                    <a:pt x="7288" y="479"/>
                  </a:cubicBezTo>
                  <a:cubicBezTo>
                    <a:pt x="7339" y="458"/>
                    <a:pt x="7396" y="426"/>
                    <a:pt x="7425" y="378"/>
                  </a:cubicBezTo>
                  <a:cubicBezTo>
                    <a:pt x="7445" y="345"/>
                    <a:pt x="7462" y="318"/>
                    <a:pt x="7465" y="281"/>
                  </a:cubicBezTo>
                  <a:cubicBezTo>
                    <a:pt x="7469" y="261"/>
                    <a:pt x="7469" y="238"/>
                    <a:pt x="7465" y="218"/>
                  </a:cubicBezTo>
                  <a:cubicBezTo>
                    <a:pt x="7462" y="178"/>
                    <a:pt x="7442" y="137"/>
                    <a:pt x="7419" y="105"/>
                  </a:cubicBezTo>
                  <a:cubicBezTo>
                    <a:pt x="7359" y="23"/>
                    <a:pt x="7265" y="1"/>
                    <a:pt x="7172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6" name="Google Shape;376;p18"/>
            <p:cNvSpPr/>
            <p:nvPr/>
          </p:nvSpPr>
          <p:spPr>
            <a:xfrm>
              <a:off x="2319526" y="3032142"/>
              <a:ext cx="56028" cy="111277"/>
            </a:xfrm>
            <a:custGeom>
              <a:avLst/>
              <a:gdLst/>
              <a:ahLst/>
              <a:cxnLst/>
              <a:rect l="l" t="t" r="r" b="b"/>
              <a:pathLst>
                <a:path w="576" h="1144" extrusionOk="0">
                  <a:moveTo>
                    <a:pt x="219" y="0"/>
                  </a:moveTo>
                  <a:cubicBezTo>
                    <a:pt x="203" y="0"/>
                    <a:pt x="187" y="2"/>
                    <a:pt x="171" y="6"/>
                  </a:cubicBezTo>
                  <a:cubicBezTo>
                    <a:pt x="131" y="16"/>
                    <a:pt x="91" y="36"/>
                    <a:pt x="64" y="73"/>
                  </a:cubicBezTo>
                  <a:cubicBezTo>
                    <a:pt x="1" y="153"/>
                    <a:pt x="14" y="273"/>
                    <a:pt x="94" y="341"/>
                  </a:cubicBezTo>
                  <a:cubicBezTo>
                    <a:pt x="111" y="384"/>
                    <a:pt x="125" y="431"/>
                    <a:pt x="137" y="477"/>
                  </a:cubicBezTo>
                  <a:cubicBezTo>
                    <a:pt x="148" y="514"/>
                    <a:pt x="154" y="548"/>
                    <a:pt x="154" y="585"/>
                  </a:cubicBezTo>
                  <a:cubicBezTo>
                    <a:pt x="162" y="634"/>
                    <a:pt x="162" y="682"/>
                    <a:pt x="162" y="732"/>
                  </a:cubicBezTo>
                  <a:cubicBezTo>
                    <a:pt x="162" y="778"/>
                    <a:pt x="165" y="822"/>
                    <a:pt x="171" y="869"/>
                  </a:cubicBezTo>
                  <a:cubicBezTo>
                    <a:pt x="174" y="906"/>
                    <a:pt x="185" y="943"/>
                    <a:pt x="194" y="979"/>
                  </a:cubicBezTo>
                  <a:cubicBezTo>
                    <a:pt x="202" y="999"/>
                    <a:pt x="211" y="1016"/>
                    <a:pt x="222" y="1036"/>
                  </a:cubicBezTo>
                  <a:cubicBezTo>
                    <a:pt x="248" y="1090"/>
                    <a:pt x="292" y="1133"/>
                    <a:pt x="355" y="1139"/>
                  </a:cubicBezTo>
                  <a:cubicBezTo>
                    <a:pt x="366" y="1142"/>
                    <a:pt x="376" y="1143"/>
                    <a:pt x="386" y="1143"/>
                  </a:cubicBezTo>
                  <a:cubicBezTo>
                    <a:pt x="406" y="1143"/>
                    <a:pt x="425" y="1139"/>
                    <a:pt x="442" y="1130"/>
                  </a:cubicBezTo>
                  <a:cubicBezTo>
                    <a:pt x="455" y="1123"/>
                    <a:pt x="469" y="1116"/>
                    <a:pt x="483" y="1110"/>
                  </a:cubicBezTo>
                  <a:cubicBezTo>
                    <a:pt x="506" y="1090"/>
                    <a:pt x="523" y="1066"/>
                    <a:pt x="536" y="1039"/>
                  </a:cubicBezTo>
                  <a:cubicBezTo>
                    <a:pt x="556" y="1006"/>
                    <a:pt x="569" y="966"/>
                    <a:pt x="572" y="923"/>
                  </a:cubicBezTo>
                  <a:cubicBezTo>
                    <a:pt x="576" y="875"/>
                    <a:pt x="572" y="832"/>
                    <a:pt x="569" y="785"/>
                  </a:cubicBezTo>
                  <a:cubicBezTo>
                    <a:pt x="563" y="728"/>
                    <a:pt x="563" y="671"/>
                    <a:pt x="556" y="614"/>
                  </a:cubicBezTo>
                  <a:cubicBezTo>
                    <a:pt x="552" y="537"/>
                    <a:pt x="543" y="461"/>
                    <a:pt x="519" y="390"/>
                  </a:cubicBezTo>
                  <a:cubicBezTo>
                    <a:pt x="509" y="357"/>
                    <a:pt x="499" y="327"/>
                    <a:pt x="489" y="297"/>
                  </a:cubicBezTo>
                  <a:cubicBezTo>
                    <a:pt x="475" y="260"/>
                    <a:pt x="463" y="224"/>
                    <a:pt x="449" y="187"/>
                  </a:cubicBezTo>
                  <a:cubicBezTo>
                    <a:pt x="422" y="130"/>
                    <a:pt x="385" y="80"/>
                    <a:pt x="335" y="40"/>
                  </a:cubicBezTo>
                  <a:cubicBezTo>
                    <a:pt x="301" y="13"/>
                    <a:pt x="261" y="0"/>
                    <a:pt x="21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7" name="Google Shape;377;p18"/>
            <p:cNvSpPr/>
            <p:nvPr/>
          </p:nvSpPr>
          <p:spPr>
            <a:xfrm>
              <a:off x="2338104" y="3151882"/>
              <a:ext cx="28695" cy="28208"/>
            </a:xfrm>
            <a:custGeom>
              <a:avLst/>
              <a:gdLst/>
              <a:ahLst/>
              <a:cxnLst/>
              <a:rect l="l" t="t" r="r" b="b"/>
              <a:pathLst>
                <a:path w="295" h="290" extrusionOk="0">
                  <a:moveTo>
                    <a:pt x="147" y="1"/>
                  </a:moveTo>
                  <a:cubicBezTo>
                    <a:pt x="142" y="1"/>
                    <a:pt x="136" y="1"/>
                    <a:pt x="131" y="2"/>
                  </a:cubicBezTo>
                  <a:cubicBezTo>
                    <a:pt x="117" y="5"/>
                    <a:pt x="107" y="9"/>
                    <a:pt x="94" y="13"/>
                  </a:cubicBezTo>
                  <a:cubicBezTo>
                    <a:pt x="71" y="22"/>
                    <a:pt x="54" y="36"/>
                    <a:pt x="37" y="56"/>
                  </a:cubicBezTo>
                  <a:cubicBezTo>
                    <a:pt x="14" y="86"/>
                    <a:pt x="0" y="126"/>
                    <a:pt x="7" y="163"/>
                  </a:cubicBezTo>
                  <a:cubicBezTo>
                    <a:pt x="11" y="200"/>
                    <a:pt x="31" y="237"/>
                    <a:pt x="60" y="257"/>
                  </a:cubicBezTo>
                  <a:cubicBezTo>
                    <a:pt x="81" y="275"/>
                    <a:pt x="113" y="290"/>
                    <a:pt x="144" y="290"/>
                  </a:cubicBezTo>
                  <a:cubicBezTo>
                    <a:pt x="152" y="290"/>
                    <a:pt x="160" y="289"/>
                    <a:pt x="167" y="286"/>
                  </a:cubicBezTo>
                  <a:cubicBezTo>
                    <a:pt x="178" y="286"/>
                    <a:pt x="191" y="283"/>
                    <a:pt x="201" y="280"/>
                  </a:cubicBezTo>
                  <a:cubicBezTo>
                    <a:pt x="224" y="270"/>
                    <a:pt x="244" y="254"/>
                    <a:pt x="261" y="237"/>
                  </a:cubicBezTo>
                  <a:cubicBezTo>
                    <a:pt x="284" y="206"/>
                    <a:pt x="295" y="166"/>
                    <a:pt x="292" y="129"/>
                  </a:cubicBezTo>
                  <a:cubicBezTo>
                    <a:pt x="284" y="93"/>
                    <a:pt x="267" y="56"/>
                    <a:pt x="238" y="33"/>
                  </a:cubicBezTo>
                  <a:cubicBezTo>
                    <a:pt x="215" y="16"/>
                    <a:pt x="180" y="1"/>
                    <a:pt x="1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8" name="Google Shape;378;p18"/>
            <p:cNvSpPr/>
            <p:nvPr/>
          </p:nvSpPr>
          <p:spPr>
            <a:xfrm>
              <a:off x="2369328" y="2868629"/>
              <a:ext cx="40756" cy="71493"/>
            </a:xfrm>
            <a:custGeom>
              <a:avLst/>
              <a:gdLst/>
              <a:ahLst/>
              <a:cxnLst/>
              <a:rect l="l" t="t" r="r" b="b"/>
              <a:pathLst>
                <a:path w="419" h="735" extrusionOk="0">
                  <a:moveTo>
                    <a:pt x="277" y="0"/>
                  </a:moveTo>
                  <a:cubicBezTo>
                    <a:pt x="272" y="0"/>
                    <a:pt x="267" y="1"/>
                    <a:pt x="261" y="1"/>
                  </a:cubicBezTo>
                  <a:lnTo>
                    <a:pt x="252" y="1"/>
                  </a:lnTo>
                  <a:cubicBezTo>
                    <a:pt x="235" y="5"/>
                    <a:pt x="221" y="15"/>
                    <a:pt x="211" y="21"/>
                  </a:cubicBezTo>
                  <a:cubicBezTo>
                    <a:pt x="201" y="28"/>
                    <a:pt x="191" y="31"/>
                    <a:pt x="181" y="38"/>
                  </a:cubicBezTo>
                  <a:cubicBezTo>
                    <a:pt x="154" y="51"/>
                    <a:pt x="138" y="88"/>
                    <a:pt x="124" y="111"/>
                  </a:cubicBezTo>
                  <a:cubicBezTo>
                    <a:pt x="111" y="135"/>
                    <a:pt x="107" y="165"/>
                    <a:pt x="101" y="192"/>
                  </a:cubicBezTo>
                  <a:cubicBezTo>
                    <a:pt x="94" y="232"/>
                    <a:pt x="91" y="269"/>
                    <a:pt x="84" y="309"/>
                  </a:cubicBezTo>
                  <a:cubicBezTo>
                    <a:pt x="77" y="352"/>
                    <a:pt x="64" y="396"/>
                    <a:pt x="51" y="443"/>
                  </a:cubicBezTo>
                  <a:cubicBezTo>
                    <a:pt x="37" y="489"/>
                    <a:pt x="24" y="540"/>
                    <a:pt x="11" y="590"/>
                  </a:cubicBezTo>
                  <a:cubicBezTo>
                    <a:pt x="0" y="620"/>
                    <a:pt x="17" y="660"/>
                    <a:pt x="34" y="684"/>
                  </a:cubicBezTo>
                  <a:cubicBezTo>
                    <a:pt x="54" y="710"/>
                    <a:pt x="84" y="730"/>
                    <a:pt x="117" y="733"/>
                  </a:cubicBezTo>
                  <a:cubicBezTo>
                    <a:pt x="123" y="734"/>
                    <a:pt x="129" y="734"/>
                    <a:pt x="135" y="734"/>
                  </a:cubicBezTo>
                  <a:cubicBezTo>
                    <a:pt x="163" y="734"/>
                    <a:pt x="189" y="727"/>
                    <a:pt x="211" y="710"/>
                  </a:cubicBezTo>
                  <a:lnTo>
                    <a:pt x="235" y="687"/>
                  </a:lnTo>
                  <a:cubicBezTo>
                    <a:pt x="238" y="680"/>
                    <a:pt x="244" y="673"/>
                    <a:pt x="247" y="664"/>
                  </a:cubicBezTo>
                  <a:cubicBezTo>
                    <a:pt x="272" y="657"/>
                    <a:pt x="292" y="644"/>
                    <a:pt x="308" y="623"/>
                  </a:cubicBezTo>
                  <a:cubicBezTo>
                    <a:pt x="335" y="590"/>
                    <a:pt x="348" y="543"/>
                    <a:pt x="361" y="500"/>
                  </a:cubicBezTo>
                  <a:cubicBezTo>
                    <a:pt x="375" y="452"/>
                    <a:pt x="388" y="406"/>
                    <a:pt x="402" y="359"/>
                  </a:cubicBezTo>
                  <a:cubicBezTo>
                    <a:pt x="412" y="322"/>
                    <a:pt x="418" y="282"/>
                    <a:pt x="418" y="245"/>
                  </a:cubicBezTo>
                  <a:cubicBezTo>
                    <a:pt x="418" y="212"/>
                    <a:pt x="418" y="182"/>
                    <a:pt x="412" y="148"/>
                  </a:cubicBezTo>
                  <a:cubicBezTo>
                    <a:pt x="405" y="115"/>
                    <a:pt x="395" y="85"/>
                    <a:pt x="375" y="62"/>
                  </a:cubicBezTo>
                  <a:cubicBezTo>
                    <a:pt x="361" y="38"/>
                    <a:pt x="345" y="18"/>
                    <a:pt x="321" y="8"/>
                  </a:cubicBezTo>
                  <a:cubicBezTo>
                    <a:pt x="307" y="3"/>
                    <a:pt x="292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9" name="Google Shape;379;p18"/>
            <p:cNvSpPr/>
            <p:nvPr/>
          </p:nvSpPr>
          <p:spPr>
            <a:xfrm>
              <a:off x="1677051" y="2930105"/>
              <a:ext cx="702095" cy="209228"/>
            </a:xfrm>
            <a:custGeom>
              <a:avLst/>
              <a:gdLst/>
              <a:ahLst/>
              <a:cxnLst/>
              <a:rect l="l" t="t" r="r" b="b"/>
              <a:pathLst>
                <a:path w="7218" h="2151" extrusionOk="0">
                  <a:moveTo>
                    <a:pt x="7076" y="0"/>
                  </a:moveTo>
                  <a:cubicBezTo>
                    <a:pt x="7071" y="0"/>
                    <a:pt x="7067" y="1"/>
                    <a:pt x="7063" y="1"/>
                  </a:cubicBezTo>
                  <a:lnTo>
                    <a:pt x="7040" y="8"/>
                  </a:lnTo>
                  <a:cubicBezTo>
                    <a:pt x="7027" y="12"/>
                    <a:pt x="7017" y="15"/>
                    <a:pt x="7003" y="18"/>
                  </a:cubicBezTo>
                  <a:cubicBezTo>
                    <a:pt x="6983" y="25"/>
                    <a:pt x="6963" y="28"/>
                    <a:pt x="6943" y="35"/>
                  </a:cubicBezTo>
                  <a:cubicBezTo>
                    <a:pt x="6907" y="45"/>
                    <a:pt x="6870" y="58"/>
                    <a:pt x="6833" y="72"/>
                  </a:cubicBezTo>
                  <a:cubicBezTo>
                    <a:pt x="6767" y="92"/>
                    <a:pt x="6699" y="115"/>
                    <a:pt x="6632" y="135"/>
                  </a:cubicBezTo>
                  <a:cubicBezTo>
                    <a:pt x="6502" y="178"/>
                    <a:pt x="6365" y="215"/>
                    <a:pt x="6231" y="252"/>
                  </a:cubicBezTo>
                  <a:cubicBezTo>
                    <a:pt x="6161" y="269"/>
                    <a:pt x="6094" y="286"/>
                    <a:pt x="6024" y="302"/>
                  </a:cubicBezTo>
                  <a:lnTo>
                    <a:pt x="5783" y="362"/>
                  </a:lnTo>
                  <a:cubicBezTo>
                    <a:pt x="5619" y="402"/>
                    <a:pt x="5458" y="447"/>
                    <a:pt x="5298" y="490"/>
                  </a:cubicBezTo>
                  <a:cubicBezTo>
                    <a:pt x="5184" y="520"/>
                    <a:pt x="5067" y="547"/>
                    <a:pt x="4953" y="573"/>
                  </a:cubicBezTo>
                  <a:cubicBezTo>
                    <a:pt x="4840" y="597"/>
                    <a:pt x="4726" y="617"/>
                    <a:pt x="4615" y="643"/>
                  </a:cubicBezTo>
                  <a:cubicBezTo>
                    <a:pt x="4388" y="691"/>
                    <a:pt x="4167" y="754"/>
                    <a:pt x="3944" y="811"/>
                  </a:cubicBezTo>
                  <a:cubicBezTo>
                    <a:pt x="3850" y="834"/>
                    <a:pt x="3757" y="858"/>
                    <a:pt x="3663" y="878"/>
                  </a:cubicBezTo>
                  <a:cubicBezTo>
                    <a:pt x="3576" y="894"/>
                    <a:pt x="3492" y="915"/>
                    <a:pt x="3405" y="935"/>
                  </a:cubicBezTo>
                  <a:cubicBezTo>
                    <a:pt x="3212" y="984"/>
                    <a:pt x="3024" y="1043"/>
                    <a:pt x="2831" y="1100"/>
                  </a:cubicBezTo>
                  <a:lnTo>
                    <a:pt x="2831" y="1100"/>
                  </a:lnTo>
                  <a:cubicBezTo>
                    <a:pt x="2801" y="1106"/>
                    <a:pt x="2770" y="1116"/>
                    <a:pt x="2740" y="1122"/>
                  </a:cubicBezTo>
                  <a:cubicBezTo>
                    <a:pt x="2693" y="1132"/>
                    <a:pt x="2642" y="1142"/>
                    <a:pt x="2593" y="1152"/>
                  </a:cubicBezTo>
                  <a:cubicBezTo>
                    <a:pt x="2553" y="1159"/>
                    <a:pt x="2512" y="1169"/>
                    <a:pt x="2472" y="1175"/>
                  </a:cubicBezTo>
                  <a:cubicBezTo>
                    <a:pt x="2425" y="1185"/>
                    <a:pt x="2378" y="1192"/>
                    <a:pt x="2328" y="1202"/>
                  </a:cubicBezTo>
                  <a:cubicBezTo>
                    <a:pt x="2301" y="1209"/>
                    <a:pt x="2281" y="1219"/>
                    <a:pt x="2261" y="1239"/>
                  </a:cubicBezTo>
                  <a:cubicBezTo>
                    <a:pt x="2255" y="1249"/>
                    <a:pt x="2248" y="1262"/>
                    <a:pt x="2244" y="1276"/>
                  </a:cubicBezTo>
                  <a:cubicBezTo>
                    <a:pt x="2218" y="1282"/>
                    <a:pt x="2187" y="1289"/>
                    <a:pt x="2161" y="1299"/>
                  </a:cubicBezTo>
                  <a:cubicBezTo>
                    <a:pt x="2054" y="1325"/>
                    <a:pt x="1947" y="1356"/>
                    <a:pt x="1840" y="1386"/>
                  </a:cubicBezTo>
                  <a:cubicBezTo>
                    <a:pt x="1585" y="1450"/>
                    <a:pt x="1328" y="1510"/>
                    <a:pt x="1074" y="1583"/>
                  </a:cubicBezTo>
                  <a:cubicBezTo>
                    <a:pt x="937" y="1623"/>
                    <a:pt x="803" y="1667"/>
                    <a:pt x="666" y="1711"/>
                  </a:cubicBezTo>
                  <a:cubicBezTo>
                    <a:pt x="539" y="1751"/>
                    <a:pt x="412" y="1794"/>
                    <a:pt x="285" y="1838"/>
                  </a:cubicBezTo>
                  <a:cubicBezTo>
                    <a:pt x="225" y="1858"/>
                    <a:pt x="161" y="1881"/>
                    <a:pt x="97" y="1901"/>
                  </a:cubicBezTo>
                  <a:cubicBezTo>
                    <a:pt x="31" y="1924"/>
                    <a:pt x="0" y="2008"/>
                    <a:pt x="27" y="2068"/>
                  </a:cubicBezTo>
                  <a:cubicBezTo>
                    <a:pt x="40" y="2102"/>
                    <a:pt x="64" y="2125"/>
                    <a:pt x="94" y="2139"/>
                  </a:cubicBezTo>
                  <a:cubicBezTo>
                    <a:pt x="111" y="2147"/>
                    <a:pt x="127" y="2150"/>
                    <a:pt x="144" y="2150"/>
                  </a:cubicBezTo>
                  <a:cubicBezTo>
                    <a:pt x="161" y="2150"/>
                    <a:pt x="177" y="2147"/>
                    <a:pt x="194" y="2142"/>
                  </a:cubicBezTo>
                  <a:cubicBezTo>
                    <a:pt x="378" y="2082"/>
                    <a:pt x="559" y="2018"/>
                    <a:pt x="743" y="1958"/>
                  </a:cubicBezTo>
                  <a:cubicBezTo>
                    <a:pt x="883" y="1911"/>
                    <a:pt x="1027" y="1871"/>
                    <a:pt x="1174" y="1831"/>
                  </a:cubicBezTo>
                  <a:cubicBezTo>
                    <a:pt x="1298" y="1801"/>
                    <a:pt x="1422" y="1771"/>
                    <a:pt x="1545" y="1740"/>
                  </a:cubicBezTo>
                  <a:cubicBezTo>
                    <a:pt x="1666" y="1714"/>
                    <a:pt x="1790" y="1687"/>
                    <a:pt x="1910" y="1660"/>
                  </a:cubicBezTo>
                  <a:cubicBezTo>
                    <a:pt x="2171" y="1597"/>
                    <a:pt x="2432" y="1537"/>
                    <a:pt x="2693" y="1476"/>
                  </a:cubicBezTo>
                  <a:cubicBezTo>
                    <a:pt x="2753" y="1463"/>
                    <a:pt x="2813" y="1450"/>
                    <a:pt x="2874" y="1436"/>
                  </a:cubicBezTo>
                  <a:cubicBezTo>
                    <a:pt x="2937" y="1423"/>
                    <a:pt x="3004" y="1410"/>
                    <a:pt x="3067" y="1393"/>
                  </a:cubicBezTo>
                  <a:cubicBezTo>
                    <a:pt x="3127" y="1379"/>
                    <a:pt x="3187" y="1362"/>
                    <a:pt x="3248" y="1350"/>
                  </a:cubicBezTo>
                  <a:cubicBezTo>
                    <a:pt x="3311" y="1336"/>
                    <a:pt x="3375" y="1322"/>
                    <a:pt x="3439" y="1309"/>
                  </a:cubicBezTo>
                  <a:cubicBezTo>
                    <a:pt x="3496" y="1296"/>
                    <a:pt x="3552" y="1279"/>
                    <a:pt x="3609" y="1265"/>
                  </a:cubicBezTo>
                  <a:cubicBezTo>
                    <a:pt x="3669" y="1252"/>
                    <a:pt x="3729" y="1239"/>
                    <a:pt x="3789" y="1225"/>
                  </a:cubicBezTo>
                  <a:cubicBezTo>
                    <a:pt x="3857" y="1212"/>
                    <a:pt x="3920" y="1195"/>
                    <a:pt x="3987" y="1182"/>
                  </a:cubicBezTo>
                  <a:cubicBezTo>
                    <a:pt x="4047" y="1165"/>
                    <a:pt x="4104" y="1149"/>
                    <a:pt x="4164" y="1135"/>
                  </a:cubicBezTo>
                  <a:cubicBezTo>
                    <a:pt x="4291" y="1105"/>
                    <a:pt x="4419" y="1081"/>
                    <a:pt x="4546" y="1052"/>
                  </a:cubicBezTo>
                  <a:cubicBezTo>
                    <a:pt x="4680" y="1021"/>
                    <a:pt x="4813" y="992"/>
                    <a:pt x="4947" y="961"/>
                  </a:cubicBezTo>
                  <a:cubicBezTo>
                    <a:pt x="5007" y="944"/>
                    <a:pt x="5070" y="931"/>
                    <a:pt x="5134" y="915"/>
                  </a:cubicBezTo>
                  <a:cubicBezTo>
                    <a:pt x="5211" y="898"/>
                    <a:pt x="5285" y="874"/>
                    <a:pt x="5362" y="851"/>
                  </a:cubicBezTo>
                  <a:cubicBezTo>
                    <a:pt x="5478" y="817"/>
                    <a:pt x="5595" y="784"/>
                    <a:pt x="5713" y="748"/>
                  </a:cubicBezTo>
                  <a:cubicBezTo>
                    <a:pt x="5830" y="711"/>
                    <a:pt x="5947" y="677"/>
                    <a:pt x="6064" y="640"/>
                  </a:cubicBezTo>
                  <a:cubicBezTo>
                    <a:pt x="6174" y="603"/>
                    <a:pt x="6288" y="573"/>
                    <a:pt x="6398" y="536"/>
                  </a:cubicBezTo>
                  <a:cubicBezTo>
                    <a:pt x="6449" y="523"/>
                    <a:pt x="6498" y="507"/>
                    <a:pt x="6549" y="493"/>
                  </a:cubicBezTo>
                  <a:cubicBezTo>
                    <a:pt x="6606" y="476"/>
                    <a:pt x="6662" y="459"/>
                    <a:pt x="6719" y="443"/>
                  </a:cubicBezTo>
                  <a:cubicBezTo>
                    <a:pt x="6776" y="427"/>
                    <a:pt x="6830" y="402"/>
                    <a:pt x="6883" y="382"/>
                  </a:cubicBezTo>
                  <a:cubicBezTo>
                    <a:pt x="6947" y="359"/>
                    <a:pt x="7011" y="336"/>
                    <a:pt x="7068" y="302"/>
                  </a:cubicBezTo>
                  <a:cubicBezTo>
                    <a:pt x="7084" y="292"/>
                    <a:pt x="7097" y="282"/>
                    <a:pt x="7114" y="272"/>
                  </a:cubicBezTo>
                  <a:cubicBezTo>
                    <a:pt x="7120" y="269"/>
                    <a:pt x="7131" y="262"/>
                    <a:pt x="7141" y="259"/>
                  </a:cubicBezTo>
                  <a:cubicBezTo>
                    <a:pt x="7157" y="249"/>
                    <a:pt x="7171" y="232"/>
                    <a:pt x="7188" y="219"/>
                  </a:cubicBezTo>
                  <a:cubicBezTo>
                    <a:pt x="7211" y="195"/>
                    <a:pt x="7218" y="152"/>
                    <a:pt x="7214" y="118"/>
                  </a:cubicBezTo>
                  <a:cubicBezTo>
                    <a:pt x="7208" y="75"/>
                    <a:pt x="7177" y="32"/>
                    <a:pt x="7137" y="15"/>
                  </a:cubicBezTo>
                  <a:cubicBezTo>
                    <a:pt x="7118" y="7"/>
                    <a:pt x="7096" y="0"/>
                    <a:pt x="70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1663725" y="2859875"/>
              <a:ext cx="767460" cy="488295"/>
            </a:xfrm>
            <a:custGeom>
              <a:avLst/>
              <a:gdLst/>
              <a:ahLst/>
              <a:cxnLst/>
              <a:rect l="l" t="t" r="r" b="b"/>
              <a:pathLst>
                <a:path w="7890" h="5020" extrusionOk="0">
                  <a:moveTo>
                    <a:pt x="7551" y="197"/>
                  </a:moveTo>
                  <a:cubicBezTo>
                    <a:pt x="7580" y="197"/>
                    <a:pt x="7610" y="199"/>
                    <a:pt x="7639" y="201"/>
                  </a:cubicBezTo>
                  <a:lnTo>
                    <a:pt x="7639" y="205"/>
                  </a:lnTo>
                  <a:cubicBezTo>
                    <a:pt x="7639" y="215"/>
                    <a:pt x="7639" y="225"/>
                    <a:pt x="7636" y="235"/>
                  </a:cubicBezTo>
                  <a:cubicBezTo>
                    <a:pt x="7622" y="309"/>
                    <a:pt x="7606" y="382"/>
                    <a:pt x="7586" y="453"/>
                  </a:cubicBezTo>
                  <a:cubicBezTo>
                    <a:pt x="7575" y="493"/>
                    <a:pt x="7569" y="530"/>
                    <a:pt x="7562" y="567"/>
                  </a:cubicBezTo>
                  <a:cubicBezTo>
                    <a:pt x="7555" y="603"/>
                    <a:pt x="7549" y="640"/>
                    <a:pt x="7535" y="673"/>
                  </a:cubicBezTo>
                  <a:cubicBezTo>
                    <a:pt x="7532" y="683"/>
                    <a:pt x="7526" y="693"/>
                    <a:pt x="7518" y="707"/>
                  </a:cubicBezTo>
                  <a:lnTo>
                    <a:pt x="7512" y="710"/>
                  </a:lnTo>
                  <a:cubicBezTo>
                    <a:pt x="7501" y="717"/>
                    <a:pt x="7492" y="720"/>
                    <a:pt x="7481" y="727"/>
                  </a:cubicBezTo>
                  <a:lnTo>
                    <a:pt x="7478" y="727"/>
                  </a:lnTo>
                  <a:lnTo>
                    <a:pt x="7469" y="703"/>
                  </a:lnTo>
                  <a:cubicBezTo>
                    <a:pt x="7461" y="690"/>
                    <a:pt x="7452" y="677"/>
                    <a:pt x="7441" y="663"/>
                  </a:cubicBezTo>
                  <a:cubicBezTo>
                    <a:pt x="7425" y="643"/>
                    <a:pt x="7405" y="633"/>
                    <a:pt x="7381" y="627"/>
                  </a:cubicBezTo>
                  <a:cubicBezTo>
                    <a:pt x="7385" y="613"/>
                    <a:pt x="7388" y="603"/>
                    <a:pt x="7392" y="593"/>
                  </a:cubicBezTo>
                  <a:cubicBezTo>
                    <a:pt x="7408" y="542"/>
                    <a:pt x="7425" y="493"/>
                    <a:pt x="7435" y="439"/>
                  </a:cubicBezTo>
                  <a:cubicBezTo>
                    <a:pt x="7449" y="392"/>
                    <a:pt x="7458" y="346"/>
                    <a:pt x="7469" y="295"/>
                  </a:cubicBezTo>
                  <a:cubicBezTo>
                    <a:pt x="7475" y="266"/>
                    <a:pt x="7481" y="232"/>
                    <a:pt x="7492" y="201"/>
                  </a:cubicBezTo>
                  <a:lnTo>
                    <a:pt x="7515" y="198"/>
                  </a:lnTo>
                  <a:cubicBezTo>
                    <a:pt x="7527" y="197"/>
                    <a:pt x="7539" y="197"/>
                    <a:pt x="7551" y="197"/>
                  </a:cubicBezTo>
                  <a:close/>
                  <a:moveTo>
                    <a:pt x="7860" y="2741"/>
                  </a:moveTo>
                  <a:cubicBezTo>
                    <a:pt x="7861" y="2749"/>
                    <a:pt x="7863" y="2758"/>
                    <a:pt x="7863" y="2767"/>
                  </a:cubicBezTo>
                  <a:cubicBezTo>
                    <a:pt x="7862" y="2758"/>
                    <a:pt x="7861" y="2749"/>
                    <a:pt x="7860" y="2741"/>
                  </a:cubicBezTo>
                  <a:close/>
                  <a:moveTo>
                    <a:pt x="7188" y="874"/>
                  </a:moveTo>
                  <a:cubicBezTo>
                    <a:pt x="7194" y="891"/>
                    <a:pt x="7205" y="904"/>
                    <a:pt x="7214" y="917"/>
                  </a:cubicBezTo>
                  <a:cubicBezTo>
                    <a:pt x="7234" y="941"/>
                    <a:pt x="7268" y="951"/>
                    <a:pt x="7294" y="954"/>
                  </a:cubicBezTo>
                  <a:cubicBezTo>
                    <a:pt x="7305" y="984"/>
                    <a:pt x="7314" y="1011"/>
                    <a:pt x="7321" y="1041"/>
                  </a:cubicBezTo>
                  <a:cubicBezTo>
                    <a:pt x="7341" y="1098"/>
                    <a:pt x="7351" y="1155"/>
                    <a:pt x="7365" y="1212"/>
                  </a:cubicBezTo>
                  <a:cubicBezTo>
                    <a:pt x="7392" y="1332"/>
                    <a:pt x="7412" y="1453"/>
                    <a:pt x="7425" y="1576"/>
                  </a:cubicBezTo>
                  <a:lnTo>
                    <a:pt x="7421" y="1559"/>
                  </a:lnTo>
                  <a:lnTo>
                    <a:pt x="7421" y="1559"/>
                  </a:lnTo>
                  <a:cubicBezTo>
                    <a:pt x="7428" y="1606"/>
                    <a:pt x="7432" y="1657"/>
                    <a:pt x="7438" y="1706"/>
                  </a:cubicBezTo>
                  <a:cubicBezTo>
                    <a:pt x="7449" y="1757"/>
                    <a:pt x="7455" y="1807"/>
                    <a:pt x="7465" y="1857"/>
                  </a:cubicBezTo>
                  <a:cubicBezTo>
                    <a:pt x="7478" y="1958"/>
                    <a:pt x="7485" y="2055"/>
                    <a:pt x="7506" y="2155"/>
                  </a:cubicBezTo>
                  <a:cubicBezTo>
                    <a:pt x="7522" y="2248"/>
                    <a:pt x="7529" y="2345"/>
                    <a:pt x="7542" y="2442"/>
                  </a:cubicBezTo>
                  <a:cubicBezTo>
                    <a:pt x="7552" y="2540"/>
                    <a:pt x="7566" y="2633"/>
                    <a:pt x="7575" y="2727"/>
                  </a:cubicBezTo>
                  <a:cubicBezTo>
                    <a:pt x="7579" y="2797"/>
                    <a:pt x="7586" y="2867"/>
                    <a:pt x="7595" y="2938"/>
                  </a:cubicBezTo>
                  <a:cubicBezTo>
                    <a:pt x="7599" y="2991"/>
                    <a:pt x="7595" y="3048"/>
                    <a:pt x="7595" y="3105"/>
                  </a:cubicBezTo>
                  <a:cubicBezTo>
                    <a:pt x="7595" y="3131"/>
                    <a:pt x="7592" y="3162"/>
                    <a:pt x="7592" y="3191"/>
                  </a:cubicBezTo>
                  <a:cubicBezTo>
                    <a:pt x="7592" y="3219"/>
                    <a:pt x="7592" y="3245"/>
                    <a:pt x="7589" y="3276"/>
                  </a:cubicBezTo>
                  <a:lnTo>
                    <a:pt x="7582" y="3282"/>
                  </a:lnTo>
                  <a:lnTo>
                    <a:pt x="7569" y="3296"/>
                  </a:lnTo>
                  <a:cubicBezTo>
                    <a:pt x="7532" y="3322"/>
                    <a:pt x="7492" y="3339"/>
                    <a:pt x="7449" y="3356"/>
                  </a:cubicBezTo>
                  <a:cubicBezTo>
                    <a:pt x="7341" y="3396"/>
                    <a:pt x="7234" y="3432"/>
                    <a:pt x="7127" y="3469"/>
                  </a:cubicBezTo>
                  <a:cubicBezTo>
                    <a:pt x="7007" y="3509"/>
                    <a:pt x="6890" y="3557"/>
                    <a:pt x="6769" y="3593"/>
                  </a:cubicBezTo>
                  <a:cubicBezTo>
                    <a:pt x="6639" y="3633"/>
                    <a:pt x="6509" y="3673"/>
                    <a:pt x="6378" y="3710"/>
                  </a:cubicBezTo>
                  <a:cubicBezTo>
                    <a:pt x="6251" y="3747"/>
                    <a:pt x="6127" y="3777"/>
                    <a:pt x="6001" y="3810"/>
                  </a:cubicBezTo>
                  <a:cubicBezTo>
                    <a:pt x="5743" y="3881"/>
                    <a:pt x="5488" y="3954"/>
                    <a:pt x="5228" y="4018"/>
                  </a:cubicBezTo>
                  <a:cubicBezTo>
                    <a:pt x="4967" y="4081"/>
                    <a:pt x="4706" y="4142"/>
                    <a:pt x="4445" y="4199"/>
                  </a:cubicBezTo>
                  <a:cubicBezTo>
                    <a:pt x="4298" y="4232"/>
                    <a:pt x="4154" y="4262"/>
                    <a:pt x="4007" y="4289"/>
                  </a:cubicBezTo>
                  <a:cubicBezTo>
                    <a:pt x="3880" y="4315"/>
                    <a:pt x="3753" y="4335"/>
                    <a:pt x="3625" y="4355"/>
                  </a:cubicBezTo>
                  <a:cubicBezTo>
                    <a:pt x="3372" y="4399"/>
                    <a:pt x="3117" y="4449"/>
                    <a:pt x="2863" y="4486"/>
                  </a:cubicBezTo>
                  <a:cubicBezTo>
                    <a:pt x="2656" y="4516"/>
                    <a:pt x="2452" y="4549"/>
                    <a:pt x="2248" y="4576"/>
                  </a:cubicBezTo>
                  <a:cubicBezTo>
                    <a:pt x="2141" y="4590"/>
                    <a:pt x="2037" y="4606"/>
                    <a:pt x="1933" y="4616"/>
                  </a:cubicBezTo>
                  <a:cubicBezTo>
                    <a:pt x="1840" y="4630"/>
                    <a:pt x="1742" y="4640"/>
                    <a:pt x="1649" y="4650"/>
                  </a:cubicBezTo>
                  <a:cubicBezTo>
                    <a:pt x="1489" y="4663"/>
                    <a:pt x="1325" y="4680"/>
                    <a:pt x="1164" y="4696"/>
                  </a:cubicBezTo>
                  <a:cubicBezTo>
                    <a:pt x="1124" y="4700"/>
                    <a:pt x="1087" y="4704"/>
                    <a:pt x="1047" y="4707"/>
                  </a:cubicBezTo>
                  <a:cubicBezTo>
                    <a:pt x="1014" y="4710"/>
                    <a:pt x="980" y="4713"/>
                    <a:pt x="947" y="4713"/>
                  </a:cubicBezTo>
                  <a:cubicBezTo>
                    <a:pt x="873" y="4710"/>
                    <a:pt x="803" y="4710"/>
                    <a:pt x="729" y="4700"/>
                  </a:cubicBezTo>
                  <a:cubicBezTo>
                    <a:pt x="709" y="4696"/>
                    <a:pt x="689" y="4693"/>
                    <a:pt x="672" y="4687"/>
                  </a:cubicBezTo>
                  <a:lnTo>
                    <a:pt x="669" y="4687"/>
                  </a:lnTo>
                  <a:lnTo>
                    <a:pt x="663" y="4680"/>
                  </a:lnTo>
                  <a:cubicBezTo>
                    <a:pt x="649" y="4626"/>
                    <a:pt x="639" y="4573"/>
                    <a:pt x="629" y="4520"/>
                  </a:cubicBezTo>
                  <a:cubicBezTo>
                    <a:pt x="615" y="4455"/>
                    <a:pt x="599" y="4395"/>
                    <a:pt x="586" y="4335"/>
                  </a:cubicBezTo>
                  <a:cubicBezTo>
                    <a:pt x="558" y="4205"/>
                    <a:pt x="535" y="4074"/>
                    <a:pt x="505" y="3944"/>
                  </a:cubicBezTo>
                  <a:cubicBezTo>
                    <a:pt x="475" y="3821"/>
                    <a:pt x="449" y="3693"/>
                    <a:pt x="428" y="3566"/>
                  </a:cubicBezTo>
                  <a:cubicBezTo>
                    <a:pt x="405" y="3439"/>
                    <a:pt x="385" y="3312"/>
                    <a:pt x="365" y="3185"/>
                  </a:cubicBezTo>
                  <a:cubicBezTo>
                    <a:pt x="351" y="3111"/>
                    <a:pt x="338" y="3038"/>
                    <a:pt x="328" y="2964"/>
                  </a:cubicBezTo>
                  <a:cubicBezTo>
                    <a:pt x="318" y="2898"/>
                    <a:pt x="305" y="2830"/>
                    <a:pt x="294" y="2763"/>
                  </a:cubicBezTo>
                  <a:lnTo>
                    <a:pt x="294" y="2757"/>
                  </a:lnTo>
                  <a:cubicBezTo>
                    <a:pt x="318" y="2743"/>
                    <a:pt x="342" y="2734"/>
                    <a:pt x="368" y="2723"/>
                  </a:cubicBezTo>
                  <a:cubicBezTo>
                    <a:pt x="402" y="2706"/>
                    <a:pt x="435" y="2694"/>
                    <a:pt x="472" y="2680"/>
                  </a:cubicBezTo>
                  <a:cubicBezTo>
                    <a:pt x="586" y="2640"/>
                    <a:pt x="703" y="2597"/>
                    <a:pt x="819" y="2556"/>
                  </a:cubicBezTo>
                  <a:cubicBezTo>
                    <a:pt x="950" y="2513"/>
                    <a:pt x="1080" y="2473"/>
                    <a:pt x="1211" y="2433"/>
                  </a:cubicBezTo>
                  <a:cubicBezTo>
                    <a:pt x="1465" y="2348"/>
                    <a:pt x="1716" y="2265"/>
                    <a:pt x="1970" y="2195"/>
                  </a:cubicBezTo>
                  <a:cubicBezTo>
                    <a:pt x="2492" y="2047"/>
                    <a:pt x="3014" y="1901"/>
                    <a:pt x="3536" y="1760"/>
                  </a:cubicBezTo>
                  <a:cubicBezTo>
                    <a:pt x="3786" y="1697"/>
                    <a:pt x="4037" y="1637"/>
                    <a:pt x="4288" y="1570"/>
                  </a:cubicBezTo>
                  <a:cubicBezTo>
                    <a:pt x="4425" y="1533"/>
                    <a:pt x="4565" y="1499"/>
                    <a:pt x="4706" y="1462"/>
                  </a:cubicBezTo>
                  <a:cubicBezTo>
                    <a:pt x="4840" y="1429"/>
                    <a:pt x="4970" y="1399"/>
                    <a:pt x="5101" y="1369"/>
                  </a:cubicBezTo>
                  <a:cubicBezTo>
                    <a:pt x="5348" y="1309"/>
                    <a:pt x="5592" y="1249"/>
                    <a:pt x="5836" y="1192"/>
                  </a:cubicBezTo>
                  <a:cubicBezTo>
                    <a:pt x="5980" y="1158"/>
                    <a:pt x="6127" y="1124"/>
                    <a:pt x="6271" y="1095"/>
                  </a:cubicBezTo>
                  <a:cubicBezTo>
                    <a:pt x="6365" y="1075"/>
                    <a:pt x="6462" y="1051"/>
                    <a:pt x="6558" y="1031"/>
                  </a:cubicBezTo>
                  <a:cubicBezTo>
                    <a:pt x="6582" y="1024"/>
                    <a:pt x="6606" y="1018"/>
                    <a:pt x="6629" y="1011"/>
                  </a:cubicBezTo>
                  <a:cubicBezTo>
                    <a:pt x="6816" y="968"/>
                    <a:pt x="7000" y="921"/>
                    <a:pt x="7188" y="874"/>
                  </a:cubicBezTo>
                  <a:close/>
                  <a:moveTo>
                    <a:pt x="7549" y="1"/>
                  </a:moveTo>
                  <a:cubicBezTo>
                    <a:pt x="7509" y="1"/>
                    <a:pt x="7468" y="5"/>
                    <a:pt x="7428" y="14"/>
                  </a:cubicBezTo>
                  <a:lnTo>
                    <a:pt x="7408" y="18"/>
                  </a:lnTo>
                  <a:cubicBezTo>
                    <a:pt x="7368" y="31"/>
                    <a:pt x="7328" y="54"/>
                    <a:pt x="7308" y="95"/>
                  </a:cubicBezTo>
                  <a:cubicBezTo>
                    <a:pt x="7301" y="111"/>
                    <a:pt x="7294" y="125"/>
                    <a:pt x="7291" y="141"/>
                  </a:cubicBezTo>
                  <a:cubicBezTo>
                    <a:pt x="7288" y="152"/>
                    <a:pt x="7285" y="165"/>
                    <a:pt x="7281" y="178"/>
                  </a:cubicBezTo>
                  <a:cubicBezTo>
                    <a:pt x="7268" y="229"/>
                    <a:pt x="7261" y="282"/>
                    <a:pt x="7251" y="332"/>
                  </a:cubicBezTo>
                  <a:cubicBezTo>
                    <a:pt x="7237" y="389"/>
                    <a:pt x="7225" y="442"/>
                    <a:pt x="7208" y="499"/>
                  </a:cubicBezTo>
                  <a:cubicBezTo>
                    <a:pt x="7194" y="547"/>
                    <a:pt x="7180" y="593"/>
                    <a:pt x="7174" y="640"/>
                  </a:cubicBezTo>
                  <a:lnTo>
                    <a:pt x="7171" y="650"/>
                  </a:lnTo>
                  <a:cubicBezTo>
                    <a:pt x="6924" y="713"/>
                    <a:pt x="6672" y="774"/>
                    <a:pt x="6422" y="827"/>
                  </a:cubicBezTo>
                  <a:cubicBezTo>
                    <a:pt x="6358" y="840"/>
                    <a:pt x="6291" y="854"/>
                    <a:pt x="6228" y="864"/>
                  </a:cubicBezTo>
                  <a:cubicBezTo>
                    <a:pt x="6157" y="877"/>
                    <a:pt x="6090" y="894"/>
                    <a:pt x="6021" y="908"/>
                  </a:cubicBezTo>
                  <a:cubicBezTo>
                    <a:pt x="5896" y="931"/>
                    <a:pt x="5773" y="961"/>
                    <a:pt x="5649" y="988"/>
                  </a:cubicBezTo>
                  <a:cubicBezTo>
                    <a:pt x="5388" y="1044"/>
                    <a:pt x="5130" y="1104"/>
                    <a:pt x="4870" y="1165"/>
                  </a:cubicBezTo>
                  <a:cubicBezTo>
                    <a:pt x="4732" y="1195"/>
                    <a:pt x="4596" y="1229"/>
                    <a:pt x="4459" y="1262"/>
                  </a:cubicBezTo>
                  <a:cubicBezTo>
                    <a:pt x="4331" y="1292"/>
                    <a:pt x="4204" y="1325"/>
                    <a:pt x="4077" y="1359"/>
                  </a:cubicBezTo>
                  <a:cubicBezTo>
                    <a:pt x="3957" y="1389"/>
                    <a:pt x="3833" y="1419"/>
                    <a:pt x="3713" y="1450"/>
                  </a:cubicBezTo>
                  <a:cubicBezTo>
                    <a:pt x="3579" y="1482"/>
                    <a:pt x="3448" y="1516"/>
                    <a:pt x="3315" y="1553"/>
                  </a:cubicBezTo>
                  <a:lnTo>
                    <a:pt x="2532" y="1763"/>
                  </a:lnTo>
                  <a:cubicBezTo>
                    <a:pt x="2278" y="1834"/>
                    <a:pt x="2020" y="1901"/>
                    <a:pt x="1770" y="1974"/>
                  </a:cubicBezTo>
                  <a:cubicBezTo>
                    <a:pt x="1506" y="2052"/>
                    <a:pt x="1245" y="2135"/>
                    <a:pt x="984" y="2215"/>
                  </a:cubicBezTo>
                  <a:cubicBezTo>
                    <a:pt x="850" y="2255"/>
                    <a:pt x="716" y="2302"/>
                    <a:pt x="583" y="2345"/>
                  </a:cubicBezTo>
                  <a:cubicBezTo>
                    <a:pt x="518" y="2365"/>
                    <a:pt x="462" y="2385"/>
                    <a:pt x="398" y="2405"/>
                  </a:cubicBezTo>
                  <a:cubicBezTo>
                    <a:pt x="335" y="2426"/>
                    <a:pt x="271" y="2453"/>
                    <a:pt x="208" y="2479"/>
                  </a:cubicBezTo>
                  <a:cubicBezTo>
                    <a:pt x="177" y="2489"/>
                    <a:pt x="148" y="2503"/>
                    <a:pt x="121" y="2516"/>
                  </a:cubicBezTo>
                  <a:cubicBezTo>
                    <a:pt x="84" y="2536"/>
                    <a:pt x="54" y="2566"/>
                    <a:pt x="34" y="2603"/>
                  </a:cubicBezTo>
                  <a:cubicBezTo>
                    <a:pt x="7" y="2649"/>
                    <a:pt x="1" y="2703"/>
                    <a:pt x="1" y="2754"/>
                  </a:cubicBezTo>
                  <a:cubicBezTo>
                    <a:pt x="1" y="2804"/>
                    <a:pt x="7" y="2854"/>
                    <a:pt x="13" y="2901"/>
                  </a:cubicBezTo>
                  <a:cubicBezTo>
                    <a:pt x="21" y="2938"/>
                    <a:pt x="24" y="2978"/>
                    <a:pt x="30" y="3015"/>
                  </a:cubicBezTo>
                  <a:cubicBezTo>
                    <a:pt x="44" y="3145"/>
                    <a:pt x="61" y="3279"/>
                    <a:pt x="77" y="3409"/>
                  </a:cubicBezTo>
                  <a:cubicBezTo>
                    <a:pt x="84" y="3476"/>
                    <a:pt x="94" y="3540"/>
                    <a:pt x="101" y="3603"/>
                  </a:cubicBezTo>
                  <a:cubicBezTo>
                    <a:pt x="111" y="3666"/>
                    <a:pt x="117" y="3730"/>
                    <a:pt x="127" y="3793"/>
                  </a:cubicBezTo>
                  <a:cubicBezTo>
                    <a:pt x="154" y="3924"/>
                    <a:pt x="181" y="4058"/>
                    <a:pt x="204" y="4188"/>
                  </a:cubicBezTo>
                  <a:cubicBezTo>
                    <a:pt x="225" y="4312"/>
                    <a:pt x="248" y="4439"/>
                    <a:pt x="271" y="4563"/>
                  </a:cubicBezTo>
                  <a:cubicBezTo>
                    <a:pt x="288" y="4640"/>
                    <a:pt x="302" y="4713"/>
                    <a:pt x="335" y="4784"/>
                  </a:cubicBezTo>
                  <a:cubicBezTo>
                    <a:pt x="362" y="4844"/>
                    <a:pt x="402" y="4901"/>
                    <a:pt x="458" y="4937"/>
                  </a:cubicBezTo>
                  <a:cubicBezTo>
                    <a:pt x="492" y="4957"/>
                    <a:pt x="529" y="4974"/>
                    <a:pt x="569" y="4988"/>
                  </a:cubicBezTo>
                  <a:cubicBezTo>
                    <a:pt x="595" y="4997"/>
                    <a:pt x="629" y="5001"/>
                    <a:pt x="659" y="5005"/>
                  </a:cubicBezTo>
                  <a:cubicBezTo>
                    <a:pt x="731" y="5014"/>
                    <a:pt x="803" y="5019"/>
                    <a:pt x="875" y="5019"/>
                  </a:cubicBezTo>
                  <a:cubicBezTo>
                    <a:pt x="928" y="5019"/>
                    <a:pt x="980" y="5017"/>
                    <a:pt x="1030" y="5011"/>
                  </a:cubicBezTo>
                  <a:cubicBezTo>
                    <a:pt x="1181" y="4997"/>
                    <a:pt x="1331" y="4981"/>
                    <a:pt x="1482" y="4964"/>
                  </a:cubicBezTo>
                  <a:cubicBezTo>
                    <a:pt x="1616" y="4948"/>
                    <a:pt x="1753" y="4937"/>
                    <a:pt x="1887" y="4921"/>
                  </a:cubicBezTo>
                  <a:cubicBezTo>
                    <a:pt x="2020" y="4907"/>
                    <a:pt x="2154" y="4884"/>
                    <a:pt x="2291" y="4867"/>
                  </a:cubicBezTo>
                  <a:cubicBezTo>
                    <a:pt x="2552" y="4830"/>
                    <a:pt x="2813" y="4790"/>
                    <a:pt x="3077" y="4750"/>
                  </a:cubicBezTo>
                  <a:cubicBezTo>
                    <a:pt x="3201" y="4730"/>
                    <a:pt x="3328" y="4707"/>
                    <a:pt x="3452" y="4683"/>
                  </a:cubicBezTo>
                  <a:cubicBezTo>
                    <a:pt x="3582" y="4663"/>
                    <a:pt x="3709" y="4640"/>
                    <a:pt x="3840" y="4620"/>
                  </a:cubicBezTo>
                  <a:cubicBezTo>
                    <a:pt x="3914" y="4606"/>
                    <a:pt x="3983" y="4596"/>
                    <a:pt x="4057" y="4583"/>
                  </a:cubicBezTo>
                  <a:cubicBezTo>
                    <a:pt x="4130" y="4573"/>
                    <a:pt x="4204" y="4556"/>
                    <a:pt x="4278" y="4543"/>
                  </a:cubicBezTo>
                  <a:cubicBezTo>
                    <a:pt x="4405" y="4516"/>
                    <a:pt x="4528" y="4489"/>
                    <a:pt x="4656" y="4459"/>
                  </a:cubicBezTo>
                  <a:cubicBezTo>
                    <a:pt x="4913" y="4403"/>
                    <a:pt x="5174" y="4346"/>
                    <a:pt x="5431" y="4275"/>
                  </a:cubicBezTo>
                  <a:cubicBezTo>
                    <a:pt x="5696" y="4205"/>
                    <a:pt x="5960" y="4131"/>
                    <a:pt x="6224" y="4058"/>
                  </a:cubicBezTo>
                  <a:cubicBezTo>
                    <a:pt x="6478" y="3988"/>
                    <a:pt x="6729" y="3904"/>
                    <a:pt x="6977" y="3817"/>
                  </a:cubicBezTo>
                  <a:cubicBezTo>
                    <a:pt x="7094" y="3773"/>
                    <a:pt x="7208" y="3733"/>
                    <a:pt x="7321" y="3693"/>
                  </a:cubicBezTo>
                  <a:cubicBezTo>
                    <a:pt x="7381" y="3670"/>
                    <a:pt x="7441" y="3650"/>
                    <a:pt x="7498" y="3626"/>
                  </a:cubicBezTo>
                  <a:cubicBezTo>
                    <a:pt x="7566" y="3603"/>
                    <a:pt x="7629" y="3580"/>
                    <a:pt x="7689" y="3546"/>
                  </a:cubicBezTo>
                  <a:cubicBezTo>
                    <a:pt x="7729" y="3526"/>
                    <a:pt x="7770" y="3500"/>
                    <a:pt x="7799" y="3469"/>
                  </a:cubicBezTo>
                  <a:cubicBezTo>
                    <a:pt x="7819" y="3446"/>
                    <a:pt x="7839" y="3419"/>
                    <a:pt x="7850" y="3392"/>
                  </a:cubicBezTo>
                  <a:cubicBezTo>
                    <a:pt x="7859" y="3372"/>
                    <a:pt x="7870" y="3356"/>
                    <a:pt x="7873" y="3332"/>
                  </a:cubicBezTo>
                  <a:cubicBezTo>
                    <a:pt x="7876" y="3312"/>
                    <a:pt x="7880" y="3292"/>
                    <a:pt x="7883" y="3272"/>
                  </a:cubicBezTo>
                  <a:cubicBezTo>
                    <a:pt x="7890" y="3219"/>
                    <a:pt x="7890" y="3162"/>
                    <a:pt x="7890" y="3105"/>
                  </a:cubicBezTo>
                  <a:cubicBezTo>
                    <a:pt x="7890" y="3038"/>
                    <a:pt x="7887" y="2971"/>
                    <a:pt x="7880" y="2904"/>
                  </a:cubicBezTo>
                  <a:cubicBezTo>
                    <a:pt x="7873" y="2844"/>
                    <a:pt x="7867" y="2787"/>
                    <a:pt x="7859" y="2730"/>
                  </a:cubicBezTo>
                  <a:lnTo>
                    <a:pt x="7859" y="2730"/>
                  </a:lnTo>
                  <a:cubicBezTo>
                    <a:pt x="7859" y="2731"/>
                    <a:pt x="7860" y="2733"/>
                    <a:pt x="7860" y="2735"/>
                  </a:cubicBezTo>
                  <a:lnTo>
                    <a:pt x="7860" y="2735"/>
                  </a:lnTo>
                  <a:cubicBezTo>
                    <a:pt x="7853" y="2673"/>
                    <a:pt x="7845" y="2612"/>
                    <a:pt x="7836" y="2549"/>
                  </a:cubicBezTo>
                  <a:cubicBezTo>
                    <a:pt x="7827" y="2483"/>
                    <a:pt x="7816" y="2419"/>
                    <a:pt x="7810" y="2353"/>
                  </a:cubicBezTo>
                  <a:cubicBezTo>
                    <a:pt x="7799" y="2292"/>
                    <a:pt x="7793" y="2228"/>
                    <a:pt x="7779" y="2168"/>
                  </a:cubicBezTo>
                  <a:cubicBezTo>
                    <a:pt x="7770" y="2104"/>
                    <a:pt x="7756" y="2047"/>
                    <a:pt x="7750" y="1987"/>
                  </a:cubicBezTo>
                  <a:cubicBezTo>
                    <a:pt x="7739" y="1927"/>
                    <a:pt x="7733" y="1864"/>
                    <a:pt x="7722" y="1807"/>
                  </a:cubicBezTo>
                  <a:cubicBezTo>
                    <a:pt x="7713" y="1743"/>
                    <a:pt x="7699" y="1680"/>
                    <a:pt x="7689" y="1620"/>
                  </a:cubicBezTo>
                  <a:cubicBezTo>
                    <a:pt x="7679" y="1556"/>
                    <a:pt x="7672" y="1493"/>
                    <a:pt x="7662" y="1433"/>
                  </a:cubicBezTo>
                  <a:cubicBezTo>
                    <a:pt x="7656" y="1369"/>
                    <a:pt x="7642" y="1305"/>
                    <a:pt x="7629" y="1242"/>
                  </a:cubicBezTo>
                  <a:cubicBezTo>
                    <a:pt x="7612" y="1155"/>
                    <a:pt x="7595" y="1068"/>
                    <a:pt x="7569" y="981"/>
                  </a:cubicBezTo>
                  <a:cubicBezTo>
                    <a:pt x="7562" y="964"/>
                    <a:pt x="7558" y="944"/>
                    <a:pt x="7552" y="924"/>
                  </a:cubicBezTo>
                  <a:cubicBezTo>
                    <a:pt x="7566" y="921"/>
                    <a:pt x="7579" y="914"/>
                    <a:pt x="7592" y="908"/>
                  </a:cubicBezTo>
                  <a:cubicBezTo>
                    <a:pt x="7626" y="888"/>
                    <a:pt x="7656" y="860"/>
                    <a:pt x="7679" y="827"/>
                  </a:cubicBezTo>
                  <a:cubicBezTo>
                    <a:pt x="7693" y="811"/>
                    <a:pt x="7702" y="791"/>
                    <a:pt x="7713" y="770"/>
                  </a:cubicBezTo>
                  <a:cubicBezTo>
                    <a:pt x="7726" y="740"/>
                    <a:pt x="7736" y="713"/>
                    <a:pt x="7746" y="680"/>
                  </a:cubicBezTo>
                  <a:cubicBezTo>
                    <a:pt x="7753" y="647"/>
                    <a:pt x="7756" y="613"/>
                    <a:pt x="7762" y="583"/>
                  </a:cubicBezTo>
                  <a:cubicBezTo>
                    <a:pt x="7776" y="522"/>
                    <a:pt x="7793" y="462"/>
                    <a:pt x="7807" y="402"/>
                  </a:cubicBezTo>
                  <a:cubicBezTo>
                    <a:pt x="7813" y="369"/>
                    <a:pt x="7816" y="339"/>
                    <a:pt x="7823" y="306"/>
                  </a:cubicBezTo>
                  <a:cubicBezTo>
                    <a:pt x="7827" y="272"/>
                    <a:pt x="7833" y="241"/>
                    <a:pt x="7833" y="212"/>
                  </a:cubicBezTo>
                  <a:cubicBezTo>
                    <a:pt x="7833" y="178"/>
                    <a:pt x="7830" y="141"/>
                    <a:pt x="7816" y="111"/>
                  </a:cubicBezTo>
                  <a:cubicBezTo>
                    <a:pt x="7799" y="85"/>
                    <a:pt x="7779" y="65"/>
                    <a:pt x="7756" y="45"/>
                  </a:cubicBezTo>
                  <a:cubicBezTo>
                    <a:pt x="7746" y="34"/>
                    <a:pt x="7722" y="28"/>
                    <a:pt x="7713" y="25"/>
                  </a:cubicBezTo>
                  <a:cubicBezTo>
                    <a:pt x="7702" y="18"/>
                    <a:pt x="7689" y="14"/>
                    <a:pt x="7679" y="14"/>
                  </a:cubicBezTo>
                  <a:cubicBezTo>
                    <a:pt x="7656" y="11"/>
                    <a:pt x="7632" y="5"/>
                    <a:pt x="7612" y="5"/>
                  </a:cubicBezTo>
                  <a:cubicBezTo>
                    <a:pt x="7591" y="2"/>
                    <a:pt x="7570" y="1"/>
                    <a:pt x="7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1673452" y="2943333"/>
              <a:ext cx="716102" cy="216718"/>
            </a:xfrm>
            <a:custGeom>
              <a:avLst/>
              <a:gdLst/>
              <a:ahLst/>
              <a:cxnLst/>
              <a:rect l="l" t="t" r="r" b="b"/>
              <a:pathLst>
                <a:path w="7362" h="2228" extrusionOk="0">
                  <a:moveTo>
                    <a:pt x="7245" y="1"/>
                  </a:moveTo>
                  <a:cubicBezTo>
                    <a:pt x="7235" y="1"/>
                    <a:pt x="7225" y="2"/>
                    <a:pt x="7214" y="6"/>
                  </a:cubicBezTo>
                  <a:cubicBezTo>
                    <a:pt x="7205" y="10"/>
                    <a:pt x="7191" y="13"/>
                    <a:pt x="7181" y="19"/>
                  </a:cubicBezTo>
                  <a:cubicBezTo>
                    <a:pt x="7171" y="22"/>
                    <a:pt x="7165" y="26"/>
                    <a:pt x="7154" y="33"/>
                  </a:cubicBezTo>
                  <a:cubicBezTo>
                    <a:pt x="7114" y="42"/>
                    <a:pt x="7071" y="53"/>
                    <a:pt x="7031" y="63"/>
                  </a:cubicBezTo>
                  <a:cubicBezTo>
                    <a:pt x="6974" y="76"/>
                    <a:pt x="6917" y="90"/>
                    <a:pt x="6860" y="103"/>
                  </a:cubicBezTo>
                  <a:cubicBezTo>
                    <a:pt x="6807" y="116"/>
                    <a:pt x="6753" y="133"/>
                    <a:pt x="6696" y="146"/>
                  </a:cubicBezTo>
                  <a:cubicBezTo>
                    <a:pt x="6649" y="163"/>
                    <a:pt x="6599" y="177"/>
                    <a:pt x="6549" y="193"/>
                  </a:cubicBezTo>
                  <a:cubicBezTo>
                    <a:pt x="6492" y="206"/>
                    <a:pt x="6435" y="220"/>
                    <a:pt x="6378" y="234"/>
                  </a:cubicBezTo>
                  <a:cubicBezTo>
                    <a:pt x="6325" y="246"/>
                    <a:pt x="6268" y="263"/>
                    <a:pt x="6214" y="280"/>
                  </a:cubicBezTo>
                  <a:cubicBezTo>
                    <a:pt x="6101" y="311"/>
                    <a:pt x="5987" y="337"/>
                    <a:pt x="5873" y="367"/>
                  </a:cubicBezTo>
                  <a:cubicBezTo>
                    <a:pt x="5820" y="384"/>
                    <a:pt x="5763" y="400"/>
                    <a:pt x="5706" y="414"/>
                  </a:cubicBezTo>
                  <a:cubicBezTo>
                    <a:pt x="5649" y="431"/>
                    <a:pt x="5596" y="444"/>
                    <a:pt x="5539" y="461"/>
                  </a:cubicBezTo>
                  <a:cubicBezTo>
                    <a:pt x="5479" y="474"/>
                    <a:pt x="5422" y="491"/>
                    <a:pt x="5365" y="507"/>
                  </a:cubicBezTo>
                  <a:cubicBezTo>
                    <a:pt x="5325" y="518"/>
                    <a:pt x="5285" y="527"/>
                    <a:pt x="5242" y="538"/>
                  </a:cubicBezTo>
                  <a:cubicBezTo>
                    <a:pt x="5225" y="541"/>
                    <a:pt x="5208" y="544"/>
                    <a:pt x="5188" y="551"/>
                  </a:cubicBezTo>
                  <a:cubicBezTo>
                    <a:pt x="5074" y="578"/>
                    <a:pt x="4961" y="604"/>
                    <a:pt x="4850" y="638"/>
                  </a:cubicBezTo>
                  <a:cubicBezTo>
                    <a:pt x="4790" y="655"/>
                    <a:pt x="4729" y="675"/>
                    <a:pt x="4669" y="692"/>
                  </a:cubicBezTo>
                  <a:cubicBezTo>
                    <a:pt x="4612" y="708"/>
                    <a:pt x="4556" y="725"/>
                    <a:pt x="4499" y="742"/>
                  </a:cubicBezTo>
                  <a:cubicBezTo>
                    <a:pt x="4261" y="812"/>
                    <a:pt x="4024" y="876"/>
                    <a:pt x="3783" y="939"/>
                  </a:cubicBezTo>
                  <a:cubicBezTo>
                    <a:pt x="3673" y="966"/>
                    <a:pt x="3562" y="996"/>
                    <a:pt x="3452" y="1029"/>
                  </a:cubicBezTo>
                  <a:cubicBezTo>
                    <a:pt x="3335" y="1066"/>
                    <a:pt x="3221" y="1103"/>
                    <a:pt x="3104" y="1137"/>
                  </a:cubicBezTo>
                  <a:cubicBezTo>
                    <a:pt x="3054" y="1153"/>
                    <a:pt x="3000" y="1163"/>
                    <a:pt x="2951" y="1177"/>
                  </a:cubicBezTo>
                  <a:cubicBezTo>
                    <a:pt x="2883" y="1197"/>
                    <a:pt x="2817" y="1214"/>
                    <a:pt x="2750" y="1230"/>
                  </a:cubicBezTo>
                  <a:cubicBezTo>
                    <a:pt x="2643" y="1260"/>
                    <a:pt x="2533" y="1294"/>
                    <a:pt x="2422" y="1320"/>
                  </a:cubicBezTo>
                  <a:cubicBezTo>
                    <a:pt x="2301" y="1354"/>
                    <a:pt x="2181" y="1381"/>
                    <a:pt x="2064" y="1414"/>
                  </a:cubicBezTo>
                  <a:cubicBezTo>
                    <a:pt x="1943" y="1447"/>
                    <a:pt x="1823" y="1481"/>
                    <a:pt x="1707" y="1518"/>
                  </a:cubicBezTo>
                  <a:cubicBezTo>
                    <a:pt x="1593" y="1547"/>
                    <a:pt x="1482" y="1581"/>
                    <a:pt x="1372" y="1611"/>
                  </a:cubicBezTo>
                  <a:cubicBezTo>
                    <a:pt x="1265" y="1645"/>
                    <a:pt x="1154" y="1668"/>
                    <a:pt x="1048" y="1698"/>
                  </a:cubicBezTo>
                  <a:cubicBezTo>
                    <a:pt x="940" y="1731"/>
                    <a:pt x="837" y="1771"/>
                    <a:pt x="733" y="1808"/>
                  </a:cubicBezTo>
                  <a:cubicBezTo>
                    <a:pt x="633" y="1845"/>
                    <a:pt x="532" y="1879"/>
                    <a:pt x="432" y="1916"/>
                  </a:cubicBezTo>
                  <a:cubicBezTo>
                    <a:pt x="422" y="1919"/>
                    <a:pt x="415" y="1922"/>
                    <a:pt x="405" y="1926"/>
                  </a:cubicBezTo>
                  <a:cubicBezTo>
                    <a:pt x="358" y="1946"/>
                    <a:pt x="308" y="1962"/>
                    <a:pt x="262" y="1979"/>
                  </a:cubicBezTo>
                  <a:cubicBezTo>
                    <a:pt x="205" y="1999"/>
                    <a:pt x="145" y="2016"/>
                    <a:pt x="84" y="2032"/>
                  </a:cubicBezTo>
                  <a:cubicBezTo>
                    <a:pt x="34" y="2046"/>
                    <a:pt x="1" y="2097"/>
                    <a:pt x="11" y="2149"/>
                  </a:cubicBezTo>
                  <a:cubicBezTo>
                    <a:pt x="22" y="2192"/>
                    <a:pt x="61" y="2227"/>
                    <a:pt x="106" y="2227"/>
                  </a:cubicBezTo>
                  <a:cubicBezTo>
                    <a:pt x="114" y="2227"/>
                    <a:pt x="122" y="2226"/>
                    <a:pt x="131" y="2223"/>
                  </a:cubicBezTo>
                  <a:cubicBezTo>
                    <a:pt x="245" y="2190"/>
                    <a:pt x="358" y="2160"/>
                    <a:pt x="472" y="2123"/>
                  </a:cubicBezTo>
                  <a:cubicBezTo>
                    <a:pt x="572" y="2089"/>
                    <a:pt x="673" y="2063"/>
                    <a:pt x="773" y="2026"/>
                  </a:cubicBezTo>
                  <a:cubicBezTo>
                    <a:pt x="877" y="1992"/>
                    <a:pt x="977" y="1952"/>
                    <a:pt x="1085" y="1919"/>
                  </a:cubicBezTo>
                  <a:cubicBezTo>
                    <a:pt x="1191" y="1889"/>
                    <a:pt x="1305" y="1862"/>
                    <a:pt x="1415" y="1832"/>
                  </a:cubicBezTo>
                  <a:cubicBezTo>
                    <a:pt x="1469" y="1816"/>
                    <a:pt x="1522" y="1799"/>
                    <a:pt x="1576" y="1785"/>
                  </a:cubicBezTo>
                  <a:cubicBezTo>
                    <a:pt x="1633" y="1771"/>
                    <a:pt x="1687" y="1755"/>
                    <a:pt x="1743" y="1742"/>
                  </a:cubicBezTo>
                  <a:cubicBezTo>
                    <a:pt x="1860" y="1708"/>
                    <a:pt x="1980" y="1671"/>
                    <a:pt x="2101" y="1641"/>
                  </a:cubicBezTo>
                  <a:cubicBezTo>
                    <a:pt x="2221" y="1611"/>
                    <a:pt x="2342" y="1584"/>
                    <a:pt x="2462" y="1555"/>
                  </a:cubicBezTo>
                  <a:cubicBezTo>
                    <a:pt x="2573" y="1527"/>
                    <a:pt x="2683" y="1498"/>
                    <a:pt x="2793" y="1467"/>
                  </a:cubicBezTo>
                  <a:cubicBezTo>
                    <a:pt x="2860" y="1450"/>
                    <a:pt x="2923" y="1434"/>
                    <a:pt x="2991" y="1421"/>
                  </a:cubicBezTo>
                  <a:cubicBezTo>
                    <a:pt x="3011" y="1414"/>
                    <a:pt x="3027" y="1410"/>
                    <a:pt x="3047" y="1407"/>
                  </a:cubicBezTo>
                  <a:cubicBezTo>
                    <a:pt x="3081" y="1397"/>
                    <a:pt x="3114" y="1390"/>
                    <a:pt x="3147" y="1381"/>
                  </a:cubicBezTo>
                  <a:cubicBezTo>
                    <a:pt x="3261" y="1350"/>
                    <a:pt x="3375" y="1317"/>
                    <a:pt x="3489" y="1283"/>
                  </a:cubicBezTo>
                  <a:cubicBezTo>
                    <a:pt x="3606" y="1246"/>
                    <a:pt x="3723" y="1217"/>
                    <a:pt x="3840" y="1189"/>
                  </a:cubicBezTo>
                  <a:cubicBezTo>
                    <a:pt x="3957" y="1160"/>
                    <a:pt x="4070" y="1129"/>
                    <a:pt x="4188" y="1100"/>
                  </a:cubicBezTo>
                  <a:cubicBezTo>
                    <a:pt x="4305" y="1066"/>
                    <a:pt x="4425" y="1036"/>
                    <a:pt x="4542" y="1002"/>
                  </a:cubicBezTo>
                  <a:cubicBezTo>
                    <a:pt x="4603" y="986"/>
                    <a:pt x="4663" y="969"/>
                    <a:pt x="4723" y="953"/>
                  </a:cubicBezTo>
                  <a:cubicBezTo>
                    <a:pt x="4783" y="936"/>
                    <a:pt x="4840" y="916"/>
                    <a:pt x="4900" y="899"/>
                  </a:cubicBezTo>
                  <a:cubicBezTo>
                    <a:pt x="5014" y="865"/>
                    <a:pt x="5128" y="836"/>
                    <a:pt x="5242" y="805"/>
                  </a:cubicBezTo>
                  <a:cubicBezTo>
                    <a:pt x="5295" y="792"/>
                    <a:pt x="5351" y="779"/>
                    <a:pt x="5408" y="765"/>
                  </a:cubicBezTo>
                  <a:cubicBezTo>
                    <a:pt x="5469" y="748"/>
                    <a:pt x="5526" y="728"/>
                    <a:pt x="5586" y="712"/>
                  </a:cubicBezTo>
                  <a:cubicBezTo>
                    <a:pt x="5640" y="695"/>
                    <a:pt x="5696" y="681"/>
                    <a:pt x="5753" y="665"/>
                  </a:cubicBezTo>
                  <a:cubicBezTo>
                    <a:pt x="5807" y="648"/>
                    <a:pt x="5860" y="632"/>
                    <a:pt x="5913" y="615"/>
                  </a:cubicBezTo>
                  <a:cubicBezTo>
                    <a:pt x="6027" y="578"/>
                    <a:pt x="6148" y="547"/>
                    <a:pt x="6262" y="514"/>
                  </a:cubicBezTo>
                  <a:cubicBezTo>
                    <a:pt x="6368" y="478"/>
                    <a:pt x="6478" y="447"/>
                    <a:pt x="6586" y="417"/>
                  </a:cubicBezTo>
                  <a:cubicBezTo>
                    <a:pt x="6636" y="404"/>
                    <a:pt x="6686" y="387"/>
                    <a:pt x="6733" y="371"/>
                  </a:cubicBezTo>
                  <a:cubicBezTo>
                    <a:pt x="6790" y="354"/>
                    <a:pt x="6844" y="337"/>
                    <a:pt x="6900" y="320"/>
                  </a:cubicBezTo>
                  <a:cubicBezTo>
                    <a:pt x="6974" y="303"/>
                    <a:pt x="7044" y="286"/>
                    <a:pt x="7117" y="270"/>
                  </a:cubicBezTo>
                  <a:cubicBezTo>
                    <a:pt x="7148" y="263"/>
                    <a:pt x="7174" y="257"/>
                    <a:pt x="7205" y="250"/>
                  </a:cubicBezTo>
                  <a:cubicBezTo>
                    <a:pt x="7221" y="246"/>
                    <a:pt x="7238" y="243"/>
                    <a:pt x="7255" y="240"/>
                  </a:cubicBezTo>
                  <a:cubicBezTo>
                    <a:pt x="7301" y="230"/>
                    <a:pt x="7345" y="197"/>
                    <a:pt x="7355" y="150"/>
                  </a:cubicBezTo>
                  <a:cubicBezTo>
                    <a:pt x="7361" y="130"/>
                    <a:pt x="7361" y="110"/>
                    <a:pt x="7358" y="90"/>
                  </a:cubicBezTo>
                  <a:cubicBezTo>
                    <a:pt x="7352" y="63"/>
                    <a:pt x="7332" y="33"/>
                    <a:pt x="7308" y="22"/>
                  </a:cubicBezTo>
                  <a:cubicBezTo>
                    <a:pt x="7298" y="16"/>
                    <a:pt x="7285" y="10"/>
                    <a:pt x="7275" y="6"/>
                  </a:cubicBezTo>
                  <a:cubicBezTo>
                    <a:pt x="7265" y="2"/>
                    <a:pt x="7255" y="1"/>
                    <a:pt x="7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1724519" y="3083793"/>
              <a:ext cx="26749" cy="43869"/>
            </a:xfrm>
            <a:custGeom>
              <a:avLst/>
              <a:gdLst/>
              <a:ahLst/>
              <a:cxnLst/>
              <a:rect l="l" t="t" r="r" b="b"/>
              <a:pathLst>
                <a:path w="275" h="451" extrusionOk="0">
                  <a:moveTo>
                    <a:pt x="113" y="1"/>
                  </a:moveTo>
                  <a:cubicBezTo>
                    <a:pt x="106" y="1"/>
                    <a:pt x="98" y="1"/>
                    <a:pt x="91" y="3"/>
                  </a:cubicBezTo>
                  <a:cubicBezTo>
                    <a:pt x="38" y="17"/>
                    <a:pt x="1" y="71"/>
                    <a:pt x="14" y="124"/>
                  </a:cubicBezTo>
                  <a:cubicBezTo>
                    <a:pt x="27" y="171"/>
                    <a:pt x="41" y="217"/>
                    <a:pt x="51" y="264"/>
                  </a:cubicBezTo>
                  <a:cubicBezTo>
                    <a:pt x="58" y="287"/>
                    <a:pt x="61" y="307"/>
                    <a:pt x="68" y="331"/>
                  </a:cubicBezTo>
                  <a:cubicBezTo>
                    <a:pt x="74" y="347"/>
                    <a:pt x="78" y="361"/>
                    <a:pt x="84" y="378"/>
                  </a:cubicBezTo>
                  <a:cubicBezTo>
                    <a:pt x="98" y="404"/>
                    <a:pt x="114" y="425"/>
                    <a:pt x="141" y="438"/>
                  </a:cubicBezTo>
                  <a:cubicBezTo>
                    <a:pt x="155" y="447"/>
                    <a:pt x="170" y="451"/>
                    <a:pt x="185" y="451"/>
                  </a:cubicBezTo>
                  <a:cubicBezTo>
                    <a:pt x="229" y="451"/>
                    <a:pt x="271" y="418"/>
                    <a:pt x="271" y="368"/>
                  </a:cubicBezTo>
                  <a:cubicBezTo>
                    <a:pt x="275" y="315"/>
                    <a:pt x="259" y="267"/>
                    <a:pt x="245" y="217"/>
                  </a:cubicBezTo>
                  <a:cubicBezTo>
                    <a:pt x="234" y="171"/>
                    <a:pt x="222" y="124"/>
                    <a:pt x="208" y="77"/>
                  </a:cubicBezTo>
                  <a:cubicBezTo>
                    <a:pt x="196" y="33"/>
                    <a:pt x="158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3" name="Google Shape;383;p18"/>
            <p:cNvSpPr/>
            <p:nvPr/>
          </p:nvSpPr>
          <p:spPr>
            <a:xfrm>
              <a:off x="1779866" y="3075525"/>
              <a:ext cx="22567" cy="30932"/>
            </a:xfrm>
            <a:custGeom>
              <a:avLst/>
              <a:gdLst/>
              <a:ahLst/>
              <a:cxnLst/>
              <a:rect l="l" t="t" r="r" b="b"/>
              <a:pathLst>
                <a:path w="232" h="318" extrusionOk="0">
                  <a:moveTo>
                    <a:pt x="78" y="0"/>
                  </a:moveTo>
                  <a:cubicBezTo>
                    <a:pt x="73" y="0"/>
                    <a:pt x="69" y="1"/>
                    <a:pt x="64" y="1"/>
                  </a:cubicBezTo>
                  <a:lnTo>
                    <a:pt x="44" y="11"/>
                  </a:lnTo>
                  <a:cubicBezTo>
                    <a:pt x="27" y="22"/>
                    <a:pt x="14" y="38"/>
                    <a:pt x="7" y="58"/>
                  </a:cubicBezTo>
                  <a:cubicBezTo>
                    <a:pt x="0" y="82"/>
                    <a:pt x="3" y="102"/>
                    <a:pt x="14" y="122"/>
                  </a:cubicBezTo>
                  <a:cubicBezTo>
                    <a:pt x="34" y="176"/>
                    <a:pt x="54" y="229"/>
                    <a:pt x="80" y="279"/>
                  </a:cubicBezTo>
                  <a:cubicBezTo>
                    <a:pt x="95" y="304"/>
                    <a:pt x="123" y="318"/>
                    <a:pt x="151" y="318"/>
                  </a:cubicBezTo>
                  <a:cubicBezTo>
                    <a:pt x="156" y="318"/>
                    <a:pt x="162" y="317"/>
                    <a:pt x="167" y="316"/>
                  </a:cubicBezTo>
                  <a:cubicBezTo>
                    <a:pt x="187" y="312"/>
                    <a:pt x="204" y="299"/>
                    <a:pt x="214" y="282"/>
                  </a:cubicBezTo>
                  <a:cubicBezTo>
                    <a:pt x="224" y="266"/>
                    <a:pt x="231" y="242"/>
                    <a:pt x="224" y="222"/>
                  </a:cubicBezTo>
                  <a:cubicBezTo>
                    <a:pt x="201" y="162"/>
                    <a:pt x="181" y="102"/>
                    <a:pt x="157" y="45"/>
                  </a:cubicBezTo>
                  <a:cubicBezTo>
                    <a:pt x="147" y="25"/>
                    <a:pt x="127" y="11"/>
                    <a:pt x="107" y="5"/>
                  </a:cubicBezTo>
                  <a:cubicBezTo>
                    <a:pt x="98" y="2"/>
                    <a:pt x="88" y="0"/>
                    <a:pt x="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4" name="Google Shape;384;p18"/>
            <p:cNvSpPr/>
            <p:nvPr/>
          </p:nvSpPr>
          <p:spPr>
            <a:xfrm>
              <a:off x="1833560" y="3052860"/>
              <a:ext cx="25096" cy="41340"/>
            </a:xfrm>
            <a:custGeom>
              <a:avLst/>
              <a:gdLst/>
              <a:ahLst/>
              <a:cxnLst/>
              <a:rect l="l" t="t" r="r" b="b"/>
              <a:pathLst>
                <a:path w="258" h="425" extrusionOk="0">
                  <a:moveTo>
                    <a:pt x="114" y="1"/>
                  </a:moveTo>
                  <a:cubicBezTo>
                    <a:pt x="106" y="1"/>
                    <a:pt x="98" y="1"/>
                    <a:pt x="90" y="3"/>
                  </a:cubicBezTo>
                  <a:cubicBezTo>
                    <a:pt x="33" y="17"/>
                    <a:pt x="0" y="71"/>
                    <a:pt x="10" y="128"/>
                  </a:cubicBezTo>
                  <a:cubicBezTo>
                    <a:pt x="27" y="201"/>
                    <a:pt x="41" y="275"/>
                    <a:pt x="57" y="348"/>
                  </a:cubicBezTo>
                  <a:cubicBezTo>
                    <a:pt x="65" y="393"/>
                    <a:pt x="110" y="425"/>
                    <a:pt x="154" y="425"/>
                  </a:cubicBezTo>
                  <a:cubicBezTo>
                    <a:pt x="162" y="425"/>
                    <a:pt x="169" y="424"/>
                    <a:pt x="177" y="421"/>
                  </a:cubicBezTo>
                  <a:cubicBezTo>
                    <a:pt x="204" y="415"/>
                    <a:pt x="228" y="401"/>
                    <a:pt x="241" y="378"/>
                  </a:cubicBezTo>
                  <a:cubicBezTo>
                    <a:pt x="257" y="352"/>
                    <a:pt x="257" y="328"/>
                    <a:pt x="254" y="301"/>
                  </a:cubicBezTo>
                  <a:cubicBezTo>
                    <a:pt x="244" y="228"/>
                    <a:pt x="228" y="154"/>
                    <a:pt x="214" y="80"/>
                  </a:cubicBezTo>
                  <a:cubicBezTo>
                    <a:pt x="206" y="32"/>
                    <a:pt x="16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5" name="Google Shape;385;p18"/>
            <p:cNvSpPr/>
            <p:nvPr/>
          </p:nvSpPr>
          <p:spPr>
            <a:xfrm>
              <a:off x="1891047" y="3042161"/>
              <a:ext cx="20329" cy="37157"/>
            </a:xfrm>
            <a:custGeom>
              <a:avLst/>
              <a:gdLst/>
              <a:ahLst/>
              <a:cxnLst/>
              <a:rect l="l" t="t" r="r" b="b"/>
              <a:pathLst>
                <a:path w="209" h="382" extrusionOk="0">
                  <a:moveTo>
                    <a:pt x="97" y="0"/>
                  </a:moveTo>
                  <a:cubicBezTo>
                    <a:pt x="89" y="0"/>
                    <a:pt x="82" y="1"/>
                    <a:pt x="75" y="3"/>
                  </a:cubicBezTo>
                  <a:cubicBezTo>
                    <a:pt x="52" y="7"/>
                    <a:pt x="31" y="20"/>
                    <a:pt x="18" y="43"/>
                  </a:cubicBezTo>
                  <a:cubicBezTo>
                    <a:pt x="4" y="64"/>
                    <a:pt x="1" y="87"/>
                    <a:pt x="7" y="110"/>
                  </a:cubicBezTo>
                  <a:cubicBezTo>
                    <a:pt x="15" y="144"/>
                    <a:pt x="21" y="181"/>
                    <a:pt x="24" y="218"/>
                  </a:cubicBezTo>
                  <a:cubicBezTo>
                    <a:pt x="31" y="251"/>
                    <a:pt x="38" y="284"/>
                    <a:pt x="48" y="318"/>
                  </a:cubicBezTo>
                  <a:cubicBezTo>
                    <a:pt x="52" y="331"/>
                    <a:pt x="58" y="344"/>
                    <a:pt x="68" y="354"/>
                  </a:cubicBezTo>
                  <a:cubicBezTo>
                    <a:pt x="81" y="371"/>
                    <a:pt x="105" y="381"/>
                    <a:pt x="125" y="381"/>
                  </a:cubicBezTo>
                  <a:cubicBezTo>
                    <a:pt x="168" y="381"/>
                    <a:pt x="208" y="348"/>
                    <a:pt x="208" y="301"/>
                  </a:cubicBezTo>
                  <a:cubicBezTo>
                    <a:pt x="208" y="261"/>
                    <a:pt x="205" y="224"/>
                    <a:pt x="202" y="184"/>
                  </a:cubicBezTo>
                  <a:cubicBezTo>
                    <a:pt x="195" y="144"/>
                    <a:pt x="188" y="107"/>
                    <a:pt x="182" y="67"/>
                  </a:cubicBezTo>
                  <a:cubicBezTo>
                    <a:pt x="174" y="28"/>
                    <a:pt x="135" y="0"/>
                    <a:pt x="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6" name="Google Shape;386;p18"/>
            <p:cNvSpPr/>
            <p:nvPr/>
          </p:nvSpPr>
          <p:spPr>
            <a:xfrm>
              <a:off x="1942503" y="3024652"/>
              <a:ext cx="25387" cy="42118"/>
            </a:xfrm>
            <a:custGeom>
              <a:avLst/>
              <a:gdLst/>
              <a:ahLst/>
              <a:cxnLst/>
              <a:rect l="l" t="t" r="r" b="b"/>
              <a:pathLst>
                <a:path w="261" h="433" extrusionOk="0">
                  <a:moveTo>
                    <a:pt x="111" y="1"/>
                  </a:moveTo>
                  <a:cubicBezTo>
                    <a:pt x="104" y="1"/>
                    <a:pt x="97" y="1"/>
                    <a:pt x="91" y="3"/>
                  </a:cubicBezTo>
                  <a:cubicBezTo>
                    <a:pt x="37" y="16"/>
                    <a:pt x="0" y="73"/>
                    <a:pt x="14" y="126"/>
                  </a:cubicBezTo>
                  <a:cubicBezTo>
                    <a:pt x="31" y="203"/>
                    <a:pt x="51" y="280"/>
                    <a:pt x="71" y="358"/>
                  </a:cubicBezTo>
                  <a:cubicBezTo>
                    <a:pt x="83" y="401"/>
                    <a:pt x="122" y="432"/>
                    <a:pt x="168" y="432"/>
                  </a:cubicBezTo>
                  <a:cubicBezTo>
                    <a:pt x="175" y="432"/>
                    <a:pt x="181" y="432"/>
                    <a:pt x="188" y="431"/>
                  </a:cubicBezTo>
                  <a:cubicBezTo>
                    <a:pt x="211" y="424"/>
                    <a:pt x="234" y="407"/>
                    <a:pt x="248" y="387"/>
                  </a:cubicBezTo>
                  <a:cubicBezTo>
                    <a:pt x="261" y="364"/>
                    <a:pt x="261" y="341"/>
                    <a:pt x="258" y="313"/>
                  </a:cubicBezTo>
                  <a:cubicBezTo>
                    <a:pt x="248" y="233"/>
                    <a:pt x="228" y="157"/>
                    <a:pt x="211" y="80"/>
                  </a:cubicBezTo>
                  <a:cubicBezTo>
                    <a:pt x="202" y="33"/>
                    <a:pt x="158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7" name="Google Shape;387;p18"/>
            <p:cNvSpPr/>
            <p:nvPr/>
          </p:nvSpPr>
          <p:spPr>
            <a:xfrm>
              <a:off x="2014387" y="3009964"/>
              <a:ext cx="19940" cy="42993"/>
            </a:xfrm>
            <a:custGeom>
              <a:avLst/>
              <a:gdLst/>
              <a:ahLst/>
              <a:cxnLst/>
              <a:rect l="l" t="t" r="r" b="b"/>
              <a:pathLst>
                <a:path w="205" h="442" extrusionOk="0">
                  <a:moveTo>
                    <a:pt x="83" y="0"/>
                  </a:moveTo>
                  <a:cubicBezTo>
                    <a:pt x="77" y="0"/>
                    <a:pt x="70" y="1"/>
                    <a:pt x="64" y="3"/>
                  </a:cubicBezTo>
                  <a:cubicBezTo>
                    <a:pt x="44" y="7"/>
                    <a:pt x="28" y="20"/>
                    <a:pt x="14" y="40"/>
                  </a:cubicBezTo>
                  <a:cubicBezTo>
                    <a:pt x="4" y="60"/>
                    <a:pt x="0" y="80"/>
                    <a:pt x="4" y="100"/>
                  </a:cubicBezTo>
                  <a:cubicBezTo>
                    <a:pt x="17" y="194"/>
                    <a:pt x="34" y="288"/>
                    <a:pt x="51" y="381"/>
                  </a:cubicBezTo>
                  <a:cubicBezTo>
                    <a:pt x="54" y="415"/>
                    <a:pt x="88" y="438"/>
                    <a:pt x="121" y="441"/>
                  </a:cubicBezTo>
                  <a:cubicBezTo>
                    <a:pt x="144" y="441"/>
                    <a:pt x="164" y="435"/>
                    <a:pt x="178" y="418"/>
                  </a:cubicBezTo>
                  <a:cubicBezTo>
                    <a:pt x="191" y="408"/>
                    <a:pt x="204" y="384"/>
                    <a:pt x="204" y="364"/>
                  </a:cubicBezTo>
                  <a:cubicBezTo>
                    <a:pt x="195" y="264"/>
                    <a:pt x="178" y="163"/>
                    <a:pt x="164" y="63"/>
                  </a:cubicBezTo>
                  <a:cubicBezTo>
                    <a:pt x="161" y="43"/>
                    <a:pt x="144" y="23"/>
                    <a:pt x="128" y="13"/>
                  </a:cubicBezTo>
                  <a:cubicBezTo>
                    <a:pt x="113" y="6"/>
                    <a:pt x="99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8" name="Google Shape;388;p18"/>
            <p:cNvSpPr/>
            <p:nvPr/>
          </p:nvSpPr>
          <p:spPr>
            <a:xfrm>
              <a:off x="2061174" y="2994303"/>
              <a:ext cx="19065" cy="46592"/>
            </a:xfrm>
            <a:custGeom>
              <a:avLst/>
              <a:gdLst/>
              <a:ahLst/>
              <a:cxnLst/>
              <a:rect l="l" t="t" r="r" b="b"/>
              <a:pathLst>
                <a:path w="196" h="479" extrusionOk="0">
                  <a:moveTo>
                    <a:pt x="85" y="0"/>
                  </a:moveTo>
                  <a:cubicBezTo>
                    <a:pt x="78" y="0"/>
                    <a:pt x="71" y="1"/>
                    <a:pt x="64" y="3"/>
                  </a:cubicBezTo>
                  <a:cubicBezTo>
                    <a:pt x="44" y="7"/>
                    <a:pt x="24" y="20"/>
                    <a:pt x="15" y="40"/>
                  </a:cubicBezTo>
                  <a:cubicBezTo>
                    <a:pt x="1" y="60"/>
                    <a:pt x="1" y="77"/>
                    <a:pt x="4" y="100"/>
                  </a:cubicBezTo>
                  <a:cubicBezTo>
                    <a:pt x="18" y="208"/>
                    <a:pt x="28" y="315"/>
                    <a:pt x="41" y="418"/>
                  </a:cubicBezTo>
                  <a:cubicBezTo>
                    <a:pt x="48" y="452"/>
                    <a:pt x="81" y="475"/>
                    <a:pt x="115" y="478"/>
                  </a:cubicBezTo>
                  <a:cubicBezTo>
                    <a:pt x="155" y="478"/>
                    <a:pt x="189" y="445"/>
                    <a:pt x="192" y="405"/>
                  </a:cubicBezTo>
                  <a:cubicBezTo>
                    <a:pt x="195" y="348"/>
                    <a:pt x="189" y="295"/>
                    <a:pt x="182" y="238"/>
                  </a:cubicBezTo>
                  <a:cubicBezTo>
                    <a:pt x="175" y="181"/>
                    <a:pt x="169" y="120"/>
                    <a:pt x="162" y="63"/>
                  </a:cubicBezTo>
                  <a:cubicBezTo>
                    <a:pt x="158" y="43"/>
                    <a:pt x="141" y="23"/>
                    <a:pt x="125" y="14"/>
                  </a:cubicBezTo>
                  <a:cubicBezTo>
                    <a:pt x="114" y="5"/>
                    <a:pt x="99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9" name="Google Shape;389;p18"/>
            <p:cNvSpPr/>
            <p:nvPr/>
          </p:nvSpPr>
          <p:spPr>
            <a:xfrm>
              <a:off x="2121385" y="2979324"/>
              <a:ext cx="17411" cy="43382"/>
            </a:xfrm>
            <a:custGeom>
              <a:avLst/>
              <a:gdLst/>
              <a:ahLst/>
              <a:cxnLst/>
              <a:rect l="l" t="t" r="r" b="b"/>
              <a:pathLst>
                <a:path w="179" h="446" extrusionOk="0">
                  <a:moveTo>
                    <a:pt x="84" y="1"/>
                  </a:moveTo>
                  <a:lnTo>
                    <a:pt x="64" y="4"/>
                  </a:lnTo>
                  <a:cubicBezTo>
                    <a:pt x="51" y="7"/>
                    <a:pt x="38" y="14"/>
                    <a:pt x="27" y="24"/>
                  </a:cubicBezTo>
                  <a:cubicBezTo>
                    <a:pt x="11" y="37"/>
                    <a:pt x="1" y="57"/>
                    <a:pt x="1" y="77"/>
                  </a:cubicBezTo>
                  <a:cubicBezTo>
                    <a:pt x="7" y="174"/>
                    <a:pt x="14" y="268"/>
                    <a:pt x="21" y="362"/>
                  </a:cubicBezTo>
                  <a:lnTo>
                    <a:pt x="24" y="385"/>
                  </a:lnTo>
                  <a:cubicBezTo>
                    <a:pt x="27" y="398"/>
                    <a:pt x="35" y="409"/>
                    <a:pt x="44" y="418"/>
                  </a:cubicBezTo>
                  <a:cubicBezTo>
                    <a:pt x="58" y="435"/>
                    <a:pt x="75" y="442"/>
                    <a:pt x="95" y="445"/>
                  </a:cubicBezTo>
                  <a:cubicBezTo>
                    <a:pt x="135" y="445"/>
                    <a:pt x="178" y="412"/>
                    <a:pt x="178" y="368"/>
                  </a:cubicBezTo>
                  <a:cubicBezTo>
                    <a:pt x="172" y="274"/>
                    <a:pt x="168" y="177"/>
                    <a:pt x="161" y="84"/>
                  </a:cubicBezTo>
                  <a:cubicBezTo>
                    <a:pt x="161" y="61"/>
                    <a:pt x="155" y="44"/>
                    <a:pt x="138" y="27"/>
                  </a:cubicBezTo>
                  <a:cubicBezTo>
                    <a:pt x="124" y="10"/>
                    <a:pt x="10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0" name="Google Shape;390;p18"/>
            <p:cNvSpPr/>
            <p:nvPr/>
          </p:nvSpPr>
          <p:spPr>
            <a:xfrm>
              <a:off x="2164670" y="2969888"/>
              <a:ext cx="19940" cy="46690"/>
            </a:xfrm>
            <a:custGeom>
              <a:avLst/>
              <a:gdLst/>
              <a:ahLst/>
              <a:cxnLst/>
              <a:rect l="l" t="t" r="r" b="b"/>
              <a:pathLst>
                <a:path w="205" h="480" extrusionOk="0">
                  <a:moveTo>
                    <a:pt x="98" y="1"/>
                  </a:moveTo>
                  <a:cubicBezTo>
                    <a:pt x="91" y="1"/>
                    <a:pt x="81" y="1"/>
                    <a:pt x="74" y="4"/>
                  </a:cubicBezTo>
                  <a:cubicBezTo>
                    <a:pt x="57" y="7"/>
                    <a:pt x="44" y="13"/>
                    <a:pt x="31" y="27"/>
                  </a:cubicBezTo>
                  <a:cubicBezTo>
                    <a:pt x="17" y="41"/>
                    <a:pt x="0" y="67"/>
                    <a:pt x="4" y="91"/>
                  </a:cubicBezTo>
                  <a:cubicBezTo>
                    <a:pt x="8" y="151"/>
                    <a:pt x="14" y="211"/>
                    <a:pt x="21" y="271"/>
                  </a:cubicBezTo>
                  <a:cubicBezTo>
                    <a:pt x="24" y="322"/>
                    <a:pt x="31" y="371"/>
                    <a:pt x="51" y="419"/>
                  </a:cubicBezTo>
                  <a:cubicBezTo>
                    <a:pt x="54" y="432"/>
                    <a:pt x="61" y="442"/>
                    <a:pt x="68" y="455"/>
                  </a:cubicBezTo>
                  <a:cubicBezTo>
                    <a:pt x="84" y="469"/>
                    <a:pt x="101" y="479"/>
                    <a:pt x="121" y="479"/>
                  </a:cubicBezTo>
                  <a:cubicBezTo>
                    <a:pt x="164" y="479"/>
                    <a:pt x="204" y="445"/>
                    <a:pt x="204" y="402"/>
                  </a:cubicBezTo>
                  <a:lnTo>
                    <a:pt x="204" y="328"/>
                  </a:lnTo>
                  <a:cubicBezTo>
                    <a:pt x="204" y="308"/>
                    <a:pt x="201" y="285"/>
                    <a:pt x="201" y="262"/>
                  </a:cubicBezTo>
                  <a:cubicBezTo>
                    <a:pt x="198" y="208"/>
                    <a:pt x="192" y="151"/>
                    <a:pt x="188" y="98"/>
                  </a:cubicBezTo>
                  <a:cubicBezTo>
                    <a:pt x="188" y="87"/>
                    <a:pt x="184" y="81"/>
                    <a:pt x="184" y="74"/>
                  </a:cubicBezTo>
                  <a:cubicBezTo>
                    <a:pt x="181" y="58"/>
                    <a:pt x="175" y="41"/>
                    <a:pt x="161" y="30"/>
                  </a:cubicBezTo>
                  <a:cubicBezTo>
                    <a:pt x="144" y="13"/>
                    <a:pt x="124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1" name="Google Shape;391;p18"/>
            <p:cNvSpPr/>
            <p:nvPr/>
          </p:nvSpPr>
          <p:spPr>
            <a:xfrm>
              <a:off x="2215446" y="2958216"/>
              <a:ext cx="24512" cy="49802"/>
            </a:xfrm>
            <a:custGeom>
              <a:avLst/>
              <a:gdLst/>
              <a:ahLst/>
              <a:cxnLst/>
              <a:rect l="l" t="t" r="r" b="b"/>
              <a:pathLst>
                <a:path w="252" h="512" extrusionOk="0">
                  <a:moveTo>
                    <a:pt x="101" y="0"/>
                  </a:moveTo>
                  <a:cubicBezTo>
                    <a:pt x="93" y="0"/>
                    <a:pt x="85" y="1"/>
                    <a:pt x="77" y="3"/>
                  </a:cubicBezTo>
                  <a:cubicBezTo>
                    <a:pt x="54" y="10"/>
                    <a:pt x="31" y="24"/>
                    <a:pt x="17" y="47"/>
                  </a:cubicBezTo>
                  <a:cubicBezTo>
                    <a:pt x="3" y="70"/>
                    <a:pt x="0" y="93"/>
                    <a:pt x="3" y="121"/>
                  </a:cubicBezTo>
                  <a:cubicBezTo>
                    <a:pt x="17" y="181"/>
                    <a:pt x="28" y="244"/>
                    <a:pt x="37" y="308"/>
                  </a:cubicBezTo>
                  <a:cubicBezTo>
                    <a:pt x="40" y="334"/>
                    <a:pt x="48" y="358"/>
                    <a:pt x="51" y="385"/>
                  </a:cubicBezTo>
                  <a:cubicBezTo>
                    <a:pt x="54" y="398"/>
                    <a:pt x="54" y="411"/>
                    <a:pt x="57" y="425"/>
                  </a:cubicBezTo>
                  <a:cubicBezTo>
                    <a:pt x="64" y="445"/>
                    <a:pt x="77" y="468"/>
                    <a:pt x="91" y="485"/>
                  </a:cubicBezTo>
                  <a:cubicBezTo>
                    <a:pt x="111" y="502"/>
                    <a:pt x="131" y="508"/>
                    <a:pt x="158" y="512"/>
                  </a:cubicBezTo>
                  <a:cubicBezTo>
                    <a:pt x="159" y="512"/>
                    <a:pt x="161" y="512"/>
                    <a:pt x="163" y="512"/>
                  </a:cubicBezTo>
                  <a:cubicBezTo>
                    <a:pt x="189" y="512"/>
                    <a:pt x="219" y="493"/>
                    <a:pt x="231" y="471"/>
                  </a:cubicBezTo>
                  <a:cubicBezTo>
                    <a:pt x="251" y="442"/>
                    <a:pt x="251" y="408"/>
                    <a:pt x="244" y="374"/>
                  </a:cubicBezTo>
                  <a:cubicBezTo>
                    <a:pt x="244" y="361"/>
                    <a:pt x="241" y="348"/>
                    <a:pt x="238" y="338"/>
                  </a:cubicBezTo>
                  <a:cubicBezTo>
                    <a:pt x="235" y="311"/>
                    <a:pt x="231" y="288"/>
                    <a:pt x="224" y="261"/>
                  </a:cubicBezTo>
                  <a:cubicBezTo>
                    <a:pt x="215" y="201"/>
                    <a:pt x="204" y="138"/>
                    <a:pt x="194" y="73"/>
                  </a:cubicBezTo>
                  <a:cubicBezTo>
                    <a:pt x="186" y="31"/>
                    <a:pt x="144" y="0"/>
                    <a:pt x="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2" name="Google Shape;392;p18"/>
            <p:cNvSpPr/>
            <p:nvPr/>
          </p:nvSpPr>
          <p:spPr>
            <a:xfrm>
              <a:off x="2286356" y="2938664"/>
              <a:ext cx="18287" cy="39589"/>
            </a:xfrm>
            <a:custGeom>
              <a:avLst/>
              <a:gdLst/>
              <a:ahLst/>
              <a:cxnLst/>
              <a:rect l="l" t="t" r="r" b="b"/>
              <a:pathLst>
                <a:path w="188" h="407" extrusionOk="0">
                  <a:moveTo>
                    <a:pt x="94" y="1"/>
                  </a:moveTo>
                  <a:lnTo>
                    <a:pt x="71" y="4"/>
                  </a:lnTo>
                  <a:cubicBezTo>
                    <a:pt x="57" y="7"/>
                    <a:pt x="41" y="13"/>
                    <a:pt x="31" y="24"/>
                  </a:cubicBezTo>
                  <a:cubicBezTo>
                    <a:pt x="14" y="41"/>
                    <a:pt x="1" y="64"/>
                    <a:pt x="4" y="87"/>
                  </a:cubicBezTo>
                  <a:cubicBezTo>
                    <a:pt x="4" y="131"/>
                    <a:pt x="7" y="174"/>
                    <a:pt x="10" y="218"/>
                  </a:cubicBezTo>
                  <a:cubicBezTo>
                    <a:pt x="14" y="245"/>
                    <a:pt x="17" y="268"/>
                    <a:pt x="21" y="291"/>
                  </a:cubicBezTo>
                  <a:cubicBezTo>
                    <a:pt x="24" y="318"/>
                    <a:pt x="34" y="342"/>
                    <a:pt x="44" y="368"/>
                  </a:cubicBezTo>
                  <a:cubicBezTo>
                    <a:pt x="55" y="394"/>
                    <a:pt x="84" y="407"/>
                    <a:pt x="112" y="407"/>
                  </a:cubicBezTo>
                  <a:cubicBezTo>
                    <a:pt x="117" y="407"/>
                    <a:pt x="123" y="406"/>
                    <a:pt x="128" y="405"/>
                  </a:cubicBezTo>
                  <a:cubicBezTo>
                    <a:pt x="161" y="395"/>
                    <a:pt x="181" y="368"/>
                    <a:pt x="185" y="334"/>
                  </a:cubicBezTo>
                  <a:cubicBezTo>
                    <a:pt x="188" y="298"/>
                    <a:pt x="188" y="261"/>
                    <a:pt x="185" y="225"/>
                  </a:cubicBezTo>
                  <a:cubicBezTo>
                    <a:pt x="185" y="181"/>
                    <a:pt x="181" y="138"/>
                    <a:pt x="181" y="94"/>
                  </a:cubicBezTo>
                  <a:cubicBezTo>
                    <a:pt x="177" y="67"/>
                    <a:pt x="174" y="47"/>
                    <a:pt x="154" y="27"/>
                  </a:cubicBezTo>
                  <a:cubicBezTo>
                    <a:pt x="141" y="10"/>
                    <a:pt x="117" y="1"/>
                    <a:pt x="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3" name="Google Shape;393;p18"/>
            <p:cNvSpPr/>
            <p:nvPr/>
          </p:nvSpPr>
          <p:spPr>
            <a:xfrm>
              <a:off x="1913614" y="3146046"/>
              <a:ext cx="32196" cy="29376"/>
            </a:xfrm>
            <a:custGeom>
              <a:avLst/>
              <a:gdLst/>
              <a:ahLst/>
              <a:cxnLst/>
              <a:rect l="l" t="t" r="r" b="b"/>
              <a:pathLst>
                <a:path w="331" h="302" extrusionOk="0">
                  <a:moveTo>
                    <a:pt x="167" y="0"/>
                  </a:moveTo>
                  <a:cubicBezTo>
                    <a:pt x="154" y="0"/>
                    <a:pt x="140" y="2"/>
                    <a:pt x="127" y="5"/>
                  </a:cubicBezTo>
                  <a:cubicBezTo>
                    <a:pt x="47" y="25"/>
                    <a:pt x="0" y="116"/>
                    <a:pt x="23" y="193"/>
                  </a:cubicBezTo>
                  <a:cubicBezTo>
                    <a:pt x="33" y="229"/>
                    <a:pt x="56" y="263"/>
                    <a:pt x="90" y="280"/>
                  </a:cubicBezTo>
                  <a:cubicBezTo>
                    <a:pt x="114" y="295"/>
                    <a:pt x="140" y="302"/>
                    <a:pt x="166" y="302"/>
                  </a:cubicBezTo>
                  <a:cubicBezTo>
                    <a:pt x="180" y="302"/>
                    <a:pt x="193" y="300"/>
                    <a:pt x="207" y="297"/>
                  </a:cubicBezTo>
                  <a:cubicBezTo>
                    <a:pt x="287" y="277"/>
                    <a:pt x="331" y="186"/>
                    <a:pt x="311" y="109"/>
                  </a:cubicBezTo>
                  <a:cubicBezTo>
                    <a:pt x="301" y="73"/>
                    <a:pt x="274" y="39"/>
                    <a:pt x="241" y="19"/>
                  </a:cubicBezTo>
                  <a:cubicBezTo>
                    <a:pt x="217" y="6"/>
                    <a:pt x="192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4" name="Google Shape;394;p18"/>
            <p:cNvSpPr/>
            <p:nvPr/>
          </p:nvSpPr>
          <p:spPr>
            <a:xfrm>
              <a:off x="2098331" y="3097508"/>
              <a:ext cx="33947" cy="30446"/>
            </a:xfrm>
            <a:custGeom>
              <a:avLst/>
              <a:gdLst/>
              <a:ahLst/>
              <a:cxnLst/>
              <a:rect l="l" t="t" r="r" b="b"/>
              <a:pathLst>
                <a:path w="349" h="313" extrusionOk="0">
                  <a:moveTo>
                    <a:pt x="176" y="1"/>
                  </a:moveTo>
                  <a:cubicBezTo>
                    <a:pt x="161" y="1"/>
                    <a:pt x="146" y="2"/>
                    <a:pt x="131" y="6"/>
                  </a:cubicBezTo>
                  <a:cubicBezTo>
                    <a:pt x="48" y="23"/>
                    <a:pt x="0" y="120"/>
                    <a:pt x="24" y="200"/>
                  </a:cubicBezTo>
                  <a:cubicBezTo>
                    <a:pt x="34" y="237"/>
                    <a:pt x="60" y="271"/>
                    <a:pt x="97" y="291"/>
                  </a:cubicBezTo>
                  <a:cubicBezTo>
                    <a:pt x="121" y="306"/>
                    <a:pt x="146" y="312"/>
                    <a:pt x="173" y="312"/>
                  </a:cubicBezTo>
                  <a:cubicBezTo>
                    <a:pt x="188" y="312"/>
                    <a:pt x="202" y="311"/>
                    <a:pt x="218" y="307"/>
                  </a:cubicBezTo>
                  <a:cubicBezTo>
                    <a:pt x="298" y="287"/>
                    <a:pt x="349" y="194"/>
                    <a:pt x="325" y="113"/>
                  </a:cubicBezTo>
                  <a:cubicBezTo>
                    <a:pt x="315" y="73"/>
                    <a:pt x="288" y="40"/>
                    <a:pt x="251" y="19"/>
                  </a:cubicBezTo>
                  <a:cubicBezTo>
                    <a:pt x="228" y="7"/>
                    <a:pt x="203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1976937" y="3123090"/>
              <a:ext cx="59335" cy="25582"/>
            </a:xfrm>
            <a:custGeom>
              <a:avLst/>
              <a:gdLst/>
              <a:ahLst/>
              <a:cxnLst/>
              <a:rect l="l" t="t" r="r" b="b"/>
              <a:pathLst>
                <a:path w="610" h="263" extrusionOk="0">
                  <a:moveTo>
                    <a:pt x="526" y="0"/>
                  </a:moveTo>
                  <a:cubicBezTo>
                    <a:pt x="503" y="0"/>
                    <a:pt x="486" y="11"/>
                    <a:pt x="469" y="24"/>
                  </a:cubicBezTo>
                  <a:cubicBezTo>
                    <a:pt x="459" y="34"/>
                    <a:pt x="449" y="44"/>
                    <a:pt x="439" y="51"/>
                  </a:cubicBezTo>
                  <a:cubicBezTo>
                    <a:pt x="419" y="68"/>
                    <a:pt x="399" y="81"/>
                    <a:pt x="376" y="91"/>
                  </a:cubicBezTo>
                  <a:cubicBezTo>
                    <a:pt x="362" y="98"/>
                    <a:pt x="345" y="101"/>
                    <a:pt x="328" y="104"/>
                  </a:cubicBezTo>
                  <a:cubicBezTo>
                    <a:pt x="318" y="105"/>
                    <a:pt x="307" y="106"/>
                    <a:pt x="297" y="106"/>
                  </a:cubicBezTo>
                  <a:cubicBezTo>
                    <a:pt x="272" y="106"/>
                    <a:pt x="248" y="103"/>
                    <a:pt x="225" y="101"/>
                  </a:cubicBezTo>
                  <a:cubicBezTo>
                    <a:pt x="181" y="94"/>
                    <a:pt x="141" y="88"/>
                    <a:pt x="101" y="81"/>
                  </a:cubicBezTo>
                  <a:cubicBezTo>
                    <a:pt x="93" y="79"/>
                    <a:pt x="86" y="78"/>
                    <a:pt x="80" y="78"/>
                  </a:cubicBezTo>
                  <a:cubicBezTo>
                    <a:pt x="74" y="78"/>
                    <a:pt x="68" y="79"/>
                    <a:pt x="61" y="81"/>
                  </a:cubicBezTo>
                  <a:lnTo>
                    <a:pt x="41" y="91"/>
                  </a:lnTo>
                  <a:cubicBezTo>
                    <a:pt x="24" y="101"/>
                    <a:pt x="11" y="118"/>
                    <a:pt x="4" y="138"/>
                  </a:cubicBezTo>
                  <a:cubicBezTo>
                    <a:pt x="1" y="158"/>
                    <a:pt x="4" y="178"/>
                    <a:pt x="15" y="195"/>
                  </a:cubicBezTo>
                  <a:cubicBezTo>
                    <a:pt x="24" y="212"/>
                    <a:pt x="41" y="228"/>
                    <a:pt x="61" y="232"/>
                  </a:cubicBezTo>
                  <a:cubicBezTo>
                    <a:pt x="104" y="238"/>
                    <a:pt x="148" y="244"/>
                    <a:pt x="195" y="252"/>
                  </a:cubicBezTo>
                  <a:cubicBezTo>
                    <a:pt x="231" y="257"/>
                    <a:pt x="266" y="262"/>
                    <a:pt x="301" y="262"/>
                  </a:cubicBezTo>
                  <a:cubicBezTo>
                    <a:pt x="309" y="262"/>
                    <a:pt x="317" y="262"/>
                    <a:pt x="325" y="261"/>
                  </a:cubicBezTo>
                  <a:cubicBezTo>
                    <a:pt x="379" y="261"/>
                    <a:pt x="436" y="244"/>
                    <a:pt x="486" y="218"/>
                  </a:cubicBezTo>
                  <a:cubicBezTo>
                    <a:pt x="503" y="208"/>
                    <a:pt x="519" y="198"/>
                    <a:pt x="533" y="188"/>
                  </a:cubicBezTo>
                  <a:cubicBezTo>
                    <a:pt x="546" y="178"/>
                    <a:pt x="556" y="168"/>
                    <a:pt x="566" y="161"/>
                  </a:cubicBezTo>
                  <a:cubicBezTo>
                    <a:pt x="580" y="148"/>
                    <a:pt x="589" y="135"/>
                    <a:pt x="600" y="124"/>
                  </a:cubicBezTo>
                  <a:cubicBezTo>
                    <a:pt x="606" y="111"/>
                    <a:pt x="609" y="98"/>
                    <a:pt x="609" y="81"/>
                  </a:cubicBezTo>
                  <a:cubicBezTo>
                    <a:pt x="609" y="61"/>
                    <a:pt x="600" y="41"/>
                    <a:pt x="586" y="24"/>
                  </a:cubicBezTo>
                  <a:cubicBezTo>
                    <a:pt x="569" y="11"/>
                    <a:pt x="549" y="0"/>
                    <a:pt x="5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96" name="Google Shape;396;p18"/>
          <p:cNvGrpSpPr/>
          <p:nvPr/>
        </p:nvGrpSpPr>
        <p:grpSpPr>
          <a:xfrm>
            <a:off x="341374" y="1375521"/>
            <a:ext cx="144386" cy="512531"/>
            <a:chOff x="1459800" y="1512500"/>
            <a:chExt cx="131625" cy="197100"/>
          </a:xfrm>
        </p:grpSpPr>
        <p:sp>
          <p:nvSpPr>
            <p:cNvPr id="397" name="Google Shape;397;p18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8" name="Google Shape;398;p18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0" name="Google Shape;400;p18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1" name="Google Shape;401;p18"/>
          <p:cNvGrpSpPr/>
          <p:nvPr/>
        </p:nvGrpSpPr>
        <p:grpSpPr>
          <a:xfrm>
            <a:off x="6447266" y="3982327"/>
            <a:ext cx="144387" cy="404828"/>
            <a:chOff x="1824250" y="1008625"/>
            <a:chExt cx="144250" cy="170625"/>
          </a:xfrm>
        </p:grpSpPr>
        <p:sp>
          <p:nvSpPr>
            <p:cNvPr id="402" name="Google Shape;402;p18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3" name="Google Shape;403;p18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4" name="Google Shape;404;p18"/>
          <p:cNvGrpSpPr/>
          <p:nvPr/>
        </p:nvGrpSpPr>
        <p:grpSpPr>
          <a:xfrm>
            <a:off x="4741211" y="8346709"/>
            <a:ext cx="216363" cy="573627"/>
            <a:chOff x="4791500" y="4541438"/>
            <a:chExt cx="163225" cy="182575"/>
          </a:xfrm>
        </p:grpSpPr>
        <p:sp>
          <p:nvSpPr>
            <p:cNvPr id="405" name="Google Shape;405;p18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6" name="Google Shape;406;p18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7" name="Google Shape;407;p18"/>
          <p:cNvGrpSpPr/>
          <p:nvPr/>
        </p:nvGrpSpPr>
        <p:grpSpPr>
          <a:xfrm>
            <a:off x="5746971" y="6976967"/>
            <a:ext cx="564046" cy="1528804"/>
            <a:chOff x="7815028" y="1409944"/>
            <a:chExt cx="752061" cy="859952"/>
          </a:xfrm>
        </p:grpSpPr>
        <p:sp>
          <p:nvSpPr>
            <p:cNvPr id="408" name="Google Shape;408;p18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solidFill>
              <a:srgbClr val="FFF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9" name="Google Shape;409;p18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0" name="Google Shape;410;p18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1" name="Google Shape;411;p18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2" name="Google Shape;412;p18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3" name="Google Shape;413;p18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4" name="Google Shape;414;p18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5" name="Google Shape;415;p18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3" name="Google Shape;423;p18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4" name="Google Shape;424;p18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5" name="Google Shape;425;p18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6" name="Google Shape;426;p18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7" name="Google Shape;427;p18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8" name="Google Shape;428;p18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9" name="Google Shape;429;p18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0" name="Google Shape;430;p18"/>
          <p:cNvGrpSpPr/>
          <p:nvPr/>
        </p:nvGrpSpPr>
        <p:grpSpPr>
          <a:xfrm>
            <a:off x="180199" y="5114177"/>
            <a:ext cx="206030" cy="1031019"/>
            <a:chOff x="304040" y="3020774"/>
            <a:chExt cx="274707" cy="579948"/>
          </a:xfrm>
        </p:grpSpPr>
        <p:sp>
          <p:nvSpPr>
            <p:cNvPr id="431" name="Google Shape;431;p18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2" name="Google Shape;432;p18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3" name="Google Shape;433;p18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4" name="Google Shape;434;p18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5" name="Google Shape;435;p18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6" name="Google Shape;436;p18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7" name="Google Shape;437;p18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8" name="Google Shape;438;p18"/>
          <p:cNvGrpSpPr/>
          <p:nvPr/>
        </p:nvGrpSpPr>
        <p:grpSpPr>
          <a:xfrm>
            <a:off x="426527" y="247623"/>
            <a:ext cx="6321749" cy="8569159"/>
            <a:chOff x="568699" y="139286"/>
            <a:chExt cx="8428999" cy="4820152"/>
          </a:xfrm>
        </p:grpSpPr>
        <p:sp>
          <p:nvSpPr>
            <p:cNvPr id="439" name="Google Shape;439;p18"/>
            <p:cNvSpPr/>
            <p:nvPr/>
          </p:nvSpPr>
          <p:spPr>
            <a:xfrm>
              <a:off x="8542765" y="1326521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40" name="Google Shape;440;p18"/>
            <p:cNvGrpSpPr/>
            <p:nvPr/>
          </p:nvGrpSpPr>
          <p:grpSpPr>
            <a:xfrm>
              <a:off x="568699" y="139286"/>
              <a:ext cx="8428999" cy="4820152"/>
              <a:chOff x="568699" y="139286"/>
              <a:chExt cx="8428999" cy="4820152"/>
            </a:xfrm>
          </p:grpSpPr>
          <p:sp>
            <p:nvSpPr>
              <p:cNvPr id="441" name="Google Shape;441;p18"/>
              <p:cNvSpPr/>
              <p:nvPr/>
            </p:nvSpPr>
            <p:spPr>
              <a:xfrm>
                <a:off x="707584" y="3911414"/>
                <a:ext cx="80450" cy="79684"/>
              </a:xfrm>
              <a:custGeom>
                <a:avLst/>
                <a:gdLst/>
                <a:ahLst/>
                <a:cxnLst/>
                <a:rect l="l" t="t" r="r" b="b"/>
                <a:pathLst>
                  <a:path w="774" h="767" extrusionOk="0">
                    <a:moveTo>
                      <a:pt x="369" y="1"/>
                    </a:moveTo>
                    <a:cubicBezTo>
                      <a:pt x="272" y="1"/>
                      <a:pt x="175" y="50"/>
                      <a:pt x="108" y="121"/>
                    </a:cubicBezTo>
                    <a:cubicBezTo>
                      <a:pt x="38" y="195"/>
                      <a:pt x="1" y="298"/>
                      <a:pt x="4" y="402"/>
                    </a:cubicBezTo>
                    <a:cubicBezTo>
                      <a:pt x="11" y="499"/>
                      <a:pt x="55" y="596"/>
                      <a:pt x="125" y="663"/>
                    </a:cubicBezTo>
                    <a:cubicBezTo>
                      <a:pt x="205" y="737"/>
                      <a:pt x="302" y="766"/>
                      <a:pt x="406" y="766"/>
                    </a:cubicBezTo>
                    <a:cubicBezTo>
                      <a:pt x="503" y="766"/>
                      <a:pt x="603" y="717"/>
                      <a:pt x="666" y="646"/>
                    </a:cubicBezTo>
                    <a:cubicBezTo>
                      <a:pt x="737" y="569"/>
                      <a:pt x="774" y="469"/>
                      <a:pt x="770" y="365"/>
                    </a:cubicBezTo>
                    <a:cubicBezTo>
                      <a:pt x="764" y="265"/>
                      <a:pt x="720" y="171"/>
                      <a:pt x="650" y="104"/>
                    </a:cubicBezTo>
                    <a:cubicBezTo>
                      <a:pt x="573" y="30"/>
                      <a:pt x="476" y="1"/>
                      <a:pt x="3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2984222" y="481449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4922486" y="254713"/>
                <a:ext cx="15546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1142" extrusionOk="0">
                    <a:moveTo>
                      <a:pt x="555" y="0"/>
                    </a:moveTo>
                    <a:lnTo>
                      <a:pt x="549" y="3"/>
                    </a:lnTo>
                    <a:cubicBezTo>
                      <a:pt x="486" y="3"/>
                      <a:pt x="439" y="60"/>
                      <a:pt x="439" y="124"/>
                    </a:cubicBezTo>
                    <a:cubicBezTo>
                      <a:pt x="442" y="221"/>
                      <a:pt x="446" y="318"/>
                      <a:pt x="446" y="415"/>
                    </a:cubicBezTo>
                    <a:lnTo>
                      <a:pt x="322" y="415"/>
                    </a:lnTo>
                    <a:cubicBezTo>
                      <a:pt x="245" y="415"/>
                      <a:pt x="171" y="412"/>
                      <a:pt x="94" y="409"/>
                    </a:cubicBezTo>
                    <a:cubicBezTo>
                      <a:pt x="92" y="408"/>
                      <a:pt x="89" y="408"/>
                      <a:pt x="87" y="408"/>
                    </a:cubicBezTo>
                    <a:cubicBezTo>
                      <a:pt x="65" y="408"/>
                      <a:pt x="43" y="423"/>
                      <a:pt x="31" y="438"/>
                    </a:cubicBezTo>
                    <a:cubicBezTo>
                      <a:pt x="10" y="455"/>
                      <a:pt x="1" y="482"/>
                      <a:pt x="4" y="509"/>
                    </a:cubicBezTo>
                    <a:cubicBezTo>
                      <a:pt x="4" y="532"/>
                      <a:pt x="14" y="556"/>
                      <a:pt x="34" y="576"/>
                    </a:cubicBezTo>
                    <a:cubicBezTo>
                      <a:pt x="54" y="593"/>
                      <a:pt x="78" y="599"/>
                      <a:pt x="104" y="599"/>
                    </a:cubicBezTo>
                    <a:cubicBezTo>
                      <a:pt x="174" y="602"/>
                      <a:pt x="248" y="605"/>
                      <a:pt x="322" y="609"/>
                    </a:cubicBezTo>
                    <a:lnTo>
                      <a:pt x="452" y="609"/>
                    </a:lnTo>
                    <a:cubicBezTo>
                      <a:pt x="452" y="693"/>
                      <a:pt x="452" y="776"/>
                      <a:pt x="446" y="863"/>
                    </a:cubicBezTo>
                    <a:cubicBezTo>
                      <a:pt x="442" y="917"/>
                      <a:pt x="435" y="967"/>
                      <a:pt x="432" y="1024"/>
                    </a:cubicBezTo>
                    <a:cubicBezTo>
                      <a:pt x="432" y="1054"/>
                      <a:pt x="449" y="1087"/>
                      <a:pt x="472" y="1107"/>
                    </a:cubicBezTo>
                    <a:cubicBezTo>
                      <a:pt x="493" y="1129"/>
                      <a:pt x="522" y="1141"/>
                      <a:pt x="552" y="1141"/>
                    </a:cubicBezTo>
                    <a:cubicBezTo>
                      <a:pt x="556" y="1141"/>
                      <a:pt x="559" y="1141"/>
                      <a:pt x="563" y="1141"/>
                    </a:cubicBezTo>
                    <a:cubicBezTo>
                      <a:pt x="596" y="1141"/>
                      <a:pt x="626" y="1124"/>
                      <a:pt x="646" y="1101"/>
                    </a:cubicBezTo>
                    <a:cubicBezTo>
                      <a:pt x="653" y="1094"/>
                      <a:pt x="660" y="1084"/>
                      <a:pt x="666" y="1074"/>
                    </a:cubicBezTo>
                    <a:cubicBezTo>
                      <a:pt x="676" y="1054"/>
                      <a:pt x="683" y="1034"/>
                      <a:pt x="680" y="1011"/>
                    </a:cubicBezTo>
                    <a:cubicBezTo>
                      <a:pt x="686" y="940"/>
                      <a:pt x="690" y="870"/>
                      <a:pt x="690" y="800"/>
                    </a:cubicBezTo>
                    <a:cubicBezTo>
                      <a:pt x="693" y="739"/>
                      <a:pt x="690" y="679"/>
                      <a:pt x="686" y="619"/>
                    </a:cubicBezTo>
                    <a:lnTo>
                      <a:pt x="713" y="619"/>
                    </a:lnTo>
                    <a:cubicBezTo>
                      <a:pt x="726" y="620"/>
                      <a:pt x="739" y="620"/>
                      <a:pt x="751" y="620"/>
                    </a:cubicBezTo>
                    <a:cubicBezTo>
                      <a:pt x="806" y="620"/>
                      <a:pt x="859" y="615"/>
                      <a:pt x="910" y="613"/>
                    </a:cubicBezTo>
                    <a:cubicBezTo>
                      <a:pt x="967" y="613"/>
                      <a:pt x="1014" y="559"/>
                      <a:pt x="1011" y="505"/>
                    </a:cubicBezTo>
                    <a:cubicBezTo>
                      <a:pt x="1007" y="452"/>
                      <a:pt x="964" y="405"/>
                      <a:pt x="910" y="405"/>
                    </a:cubicBezTo>
                    <a:lnTo>
                      <a:pt x="901" y="405"/>
                    </a:lnTo>
                    <a:cubicBezTo>
                      <a:pt x="870" y="405"/>
                      <a:pt x="840" y="412"/>
                      <a:pt x="810" y="412"/>
                    </a:cubicBezTo>
                    <a:cubicBezTo>
                      <a:pt x="776" y="415"/>
                      <a:pt x="740" y="418"/>
                      <a:pt x="706" y="418"/>
                    </a:cubicBezTo>
                    <a:lnTo>
                      <a:pt x="680" y="418"/>
                    </a:lnTo>
                    <a:cubicBezTo>
                      <a:pt x="676" y="318"/>
                      <a:pt x="673" y="215"/>
                      <a:pt x="669" y="114"/>
                    </a:cubicBezTo>
                    <a:cubicBezTo>
                      <a:pt x="669" y="51"/>
                      <a:pt x="612" y="0"/>
                      <a:pt x="5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4329488" y="4695038"/>
                <a:ext cx="33952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3090929" y="831297"/>
                <a:ext cx="339523" cy="110637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1379" extrusionOk="0">
                    <a:moveTo>
                      <a:pt x="2195" y="0"/>
                    </a:moveTo>
                    <a:cubicBezTo>
                      <a:pt x="2121" y="4"/>
                      <a:pt x="2047" y="31"/>
                      <a:pt x="1987" y="68"/>
                    </a:cubicBezTo>
                    <a:cubicBezTo>
                      <a:pt x="1924" y="108"/>
                      <a:pt x="1871" y="155"/>
                      <a:pt x="1820" y="208"/>
                    </a:cubicBezTo>
                    <a:cubicBezTo>
                      <a:pt x="1774" y="258"/>
                      <a:pt x="1737" y="312"/>
                      <a:pt x="1710" y="372"/>
                    </a:cubicBezTo>
                    <a:cubicBezTo>
                      <a:pt x="1697" y="402"/>
                      <a:pt x="1686" y="432"/>
                      <a:pt x="1677" y="459"/>
                    </a:cubicBezTo>
                    <a:cubicBezTo>
                      <a:pt x="1650" y="526"/>
                      <a:pt x="1630" y="593"/>
                      <a:pt x="1610" y="659"/>
                    </a:cubicBezTo>
                    <a:cubicBezTo>
                      <a:pt x="1583" y="763"/>
                      <a:pt x="1556" y="863"/>
                      <a:pt x="1522" y="964"/>
                    </a:cubicBezTo>
                    <a:cubicBezTo>
                      <a:pt x="1513" y="988"/>
                      <a:pt x="1502" y="1014"/>
                      <a:pt x="1490" y="1038"/>
                    </a:cubicBezTo>
                    <a:cubicBezTo>
                      <a:pt x="1445" y="1017"/>
                      <a:pt x="1402" y="994"/>
                      <a:pt x="1362" y="964"/>
                    </a:cubicBezTo>
                    <a:cubicBezTo>
                      <a:pt x="1352" y="957"/>
                      <a:pt x="1342" y="948"/>
                      <a:pt x="1332" y="937"/>
                    </a:cubicBezTo>
                    <a:cubicBezTo>
                      <a:pt x="1289" y="880"/>
                      <a:pt x="1252" y="820"/>
                      <a:pt x="1221" y="760"/>
                    </a:cubicBezTo>
                    <a:cubicBezTo>
                      <a:pt x="1201" y="713"/>
                      <a:pt x="1189" y="667"/>
                      <a:pt x="1178" y="619"/>
                    </a:cubicBezTo>
                    <a:cubicBezTo>
                      <a:pt x="1161" y="566"/>
                      <a:pt x="1148" y="513"/>
                      <a:pt x="1128" y="462"/>
                    </a:cubicBezTo>
                    <a:cubicBezTo>
                      <a:pt x="1108" y="399"/>
                      <a:pt x="1084" y="338"/>
                      <a:pt x="1055" y="281"/>
                    </a:cubicBezTo>
                    <a:cubicBezTo>
                      <a:pt x="998" y="168"/>
                      <a:pt x="891" y="85"/>
                      <a:pt x="760" y="68"/>
                    </a:cubicBezTo>
                    <a:cubicBezTo>
                      <a:pt x="740" y="65"/>
                      <a:pt x="720" y="64"/>
                      <a:pt x="700" y="64"/>
                    </a:cubicBezTo>
                    <a:cubicBezTo>
                      <a:pt x="639" y="64"/>
                      <a:pt x="577" y="76"/>
                      <a:pt x="519" y="101"/>
                    </a:cubicBezTo>
                    <a:cubicBezTo>
                      <a:pt x="459" y="125"/>
                      <a:pt x="402" y="151"/>
                      <a:pt x="352" y="191"/>
                    </a:cubicBezTo>
                    <a:cubicBezTo>
                      <a:pt x="322" y="215"/>
                      <a:pt x="295" y="238"/>
                      <a:pt x="269" y="261"/>
                    </a:cubicBezTo>
                    <a:cubicBezTo>
                      <a:pt x="238" y="292"/>
                      <a:pt x="218" y="326"/>
                      <a:pt x="195" y="355"/>
                    </a:cubicBezTo>
                    <a:cubicBezTo>
                      <a:pt x="158" y="412"/>
                      <a:pt x="135" y="479"/>
                      <a:pt x="115" y="542"/>
                    </a:cubicBezTo>
                    <a:cubicBezTo>
                      <a:pt x="91" y="623"/>
                      <a:pt x="78" y="707"/>
                      <a:pt x="65" y="790"/>
                    </a:cubicBezTo>
                    <a:cubicBezTo>
                      <a:pt x="45" y="897"/>
                      <a:pt x="25" y="1004"/>
                      <a:pt x="8" y="1111"/>
                    </a:cubicBezTo>
                    <a:cubicBezTo>
                      <a:pt x="1" y="1144"/>
                      <a:pt x="5" y="1181"/>
                      <a:pt x="25" y="1212"/>
                    </a:cubicBezTo>
                    <a:cubicBezTo>
                      <a:pt x="45" y="1241"/>
                      <a:pt x="74" y="1261"/>
                      <a:pt x="108" y="1269"/>
                    </a:cubicBezTo>
                    <a:cubicBezTo>
                      <a:pt x="118" y="1271"/>
                      <a:pt x="127" y="1272"/>
                      <a:pt x="137" y="1272"/>
                    </a:cubicBezTo>
                    <a:cubicBezTo>
                      <a:pt x="195" y="1272"/>
                      <a:pt x="254" y="1231"/>
                      <a:pt x="266" y="1168"/>
                    </a:cubicBezTo>
                    <a:cubicBezTo>
                      <a:pt x="286" y="1058"/>
                      <a:pt x="306" y="944"/>
                      <a:pt x="326" y="834"/>
                    </a:cubicBezTo>
                    <a:cubicBezTo>
                      <a:pt x="339" y="747"/>
                      <a:pt x="359" y="663"/>
                      <a:pt x="386" y="579"/>
                    </a:cubicBezTo>
                    <a:cubicBezTo>
                      <a:pt x="399" y="546"/>
                      <a:pt x="416" y="516"/>
                      <a:pt x="432" y="486"/>
                    </a:cubicBezTo>
                    <a:cubicBezTo>
                      <a:pt x="453" y="462"/>
                      <a:pt x="473" y="442"/>
                      <a:pt x="496" y="422"/>
                    </a:cubicBezTo>
                    <a:cubicBezTo>
                      <a:pt x="522" y="399"/>
                      <a:pt x="553" y="382"/>
                      <a:pt x="583" y="366"/>
                    </a:cubicBezTo>
                    <a:cubicBezTo>
                      <a:pt x="610" y="355"/>
                      <a:pt x="633" y="346"/>
                      <a:pt x="660" y="338"/>
                    </a:cubicBezTo>
                    <a:cubicBezTo>
                      <a:pt x="676" y="335"/>
                      <a:pt x="690" y="335"/>
                      <a:pt x="707" y="335"/>
                    </a:cubicBezTo>
                    <a:cubicBezTo>
                      <a:pt x="717" y="338"/>
                      <a:pt x="730" y="342"/>
                      <a:pt x="740" y="346"/>
                    </a:cubicBezTo>
                    <a:lnTo>
                      <a:pt x="760" y="355"/>
                    </a:lnTo>
                    <a:lnTo>
                      <a:pt x="780" y="372"/>
                    </a:lnTo>
                    <a:cubicBezTo>
                      <a:pt x="790" y="386"/>
                      <a:pt x="797" y="402"/>
                      <a:pt x="807" y="415"/>
                    </a:cubicBezTo>
                    <a:cubicBezTo>
                      <a:pt x="823" y="459"/>
                      <a:pt x="837" y="506"/>
                      <a:pt x="851" y="549"/>
                    </a:cubicBezTo>
                    <a:cubicBezTo>
                      <a:pt x="867" y="602"/>
                      <a:pt x="884" y="656"/>
                      <a:pt x="897" y="710"/>
                    </a:cubicBezTo>
                    <a:cubicBezTo>
                      <a:pt x="911" y="763"/>
                      <a:pt x="924" y="814"/>
                      <a:pt x="944" y="867"/>
                    </a:cubicBezTo>
                    <a:cubicBezTo>
                      <a:pt x="971" y="928"/>
                      <a:pt x="1004" y="984"/>
                      <a:pt x="1034" y="1044"/>
                    </a:cubicBezTo>
                    <a:cubicBezTo>
                      <a:pt x="1048" y="1068"/>
                      <a:pt x="1061" y="1091"/>
                      <a:pt x="1078" y="1111"/>
                    </a:cubicBezTo>
                    <a:cubicBezTo>
                      <a:pt x="1108" y="1158"/>
                      <a:pt x="1144" y="1192"/>
                      <a:pt x="1185" y="1229"/>
                    </a:cubicBezTo>
                    <a:cubicBezTo>
                      <a:pt x="1238" y="1272"/>
                      <a:pt x="1299" y="1309"/>
                      <a:pt x="1362" y="1339"/>
                    </a:cubicBezTo>
                    <a:cubicBezTo>
                      <a:pt x="1399" y="1355"/>
                      <a:pt x="1436" y="1369"/>
                      <a:pt x="1473" y="1372"/>
                    </a:cubicBezTo>
                    <a:cubicBezTo>
                      <a:pt x="1493" y="1375"/>
                      <a:pt x="1519" y="1379"/>
                      <a:pt x="1539" y="1379"/>
                    </a:cubicBezTo>
                    <a:cubicBezTo>
                      <a:pt x="1563" y="1379"/>
                      <a:pt x="1586" y="1372"/>
                      <a:pt x="1606" y="1365"/>
                    </a:cubicBezTo>
                    <a:cubicBezTo>
                      <a:pt x="1626" y="1362"/>
                      <a:pt x="1657" y="1345"/>
                      <a:pt x="1670" y="1339"/>
                    </a:cubicBezTo>
                    <a:cubicBezTo>
                      <a:pt x="1693" y="1329"/>
                      <a:pt x="1706" y="1315"/>
                      <a:pt x="1726" y="1298"/>
                    </a:cubicBezTo>
                    <a:cubicBezTo>
                      <a:pt x="1760" y="1269"/>
                      <a:pt x="1787" y="1229"/>
                      <a:pt x="1811" y="1188"/>
                    </a:cubicBezTo>
                    <a:cubicBezTo>
                      <a:pt x="1851" y="1121"/>
                      <a:pt x="1880" y="1044"/>
                      <a:pt x="1907" y="971"/>
                    </a:cubicBezTo>
                    <a:cubicBezTo>
                      <a:pt x="1951" y="843"/>
                      <a:pt x="1981" y="713"/>
                      <a:pt x="2024" y="586"/>
                    </a:cubicBezTo>
                    <a:cubicBezTo>
                      <a:pt x="2041" y="553"/>
                      <a:pt x="2055" y="516"/>
                      <a:pt x="2075" y="482"/>
                    </a:cubicBezTo>
                    <a:cubicBezTo>
                      <a:pt x="2101" y="452"/>
                      <a:pt x="2124" y="426"/>
                      <a:pt x="2155" y="399"/>
                    </a:cubicBezTo>
                    <a:cubicBezTo>
                      <a:pt x="2168" y="389"/>
                      <a:pt x="2185" y="379"/>
                      <a:pt x="2198" y="369"/>
                    </a:cubicBezTo>
                    <a:lnTo>
                      <a:pt x="2218" y="362"/>
                    </a:lnTo>
                    <a:lnTo>
                      <a:pt x="2232" y="362"/>
                    </a:lnTo>
                    <a:lnTo>
                      <a:pt x="2252" y="366"/>
                    </a:lnTo>
                    <a:lnTo>
                      <a:pt x="2272" y="379"/>
                    </a:lnTo>
                    <a:lnTo>
                      <a:pt x="2275" y="379"/>
                    </a:lnTo>
                    <a:cubicBezTo>
                      <a:pt x="2279" y="389"/>
                      <a:pt x="2285" y="395"/>
                      <a:pt x="2288" y="406"/>
                    </a:cubicBezTo>
                    <a:cubicBezTo>
                      <a:pt x="2305" y="449"/>
                      <a:pt x="2319" y="492"/>
                      <a:pt x="2328" y="539"/>
                    </a:cubicBezTo>
                    <a:cubicBezTo>
                      <a:pt x="2342" y="590"/>
                      <a:pt x="2359" y="639"/>
                      <a:pt x="2372" y="690"/>
                    </a:cubicBezTo>
                    <a:cubicBezTo>
                      <a:pt x="2385" y="743"/>
                      <a:pt x="2396" y="800"/>
                      <a:pt x="2416" y="850"/>
                    </a:cubicBezTo>
                    <a:cubicBezTo>
                      <a:pt x="2439" y="914"/>
                      <a:pt x="2473" y="977"/>
                      <a:pt x="2509" y="1031"/>
                    </a:cubicBezTo>
                    <a:cubicBezTo>
                      <a:pt x="2529" y="1061"/>
                      <a:pt x="2556" y="1091"/>
                      <a:pt x="2580" y="1118"/>
                    </a:cubicBezTo>
                    <a:cubicBezTo>
                      <a:pt x="2609" y="1151"/>
                      <a:pt x="2640" y="1175"/>
                      <a:pt x="2673" y="1198"/>
                    </a:cubicBezTo>
                    <a:cubicBezTo>
                      <a:pt x="2694" y="1215"/>
                      <a:pt x="2717" y="1225"/>
                      <a:pt x="2737" y="1238"/>
                    </a:cubicBezTo>
                    <a:cubicBezTo>
                      <a:pt x="2787" y="1261"/>
                      <a:pt x="2837" y="1272"/>
                      <a:pt x="2890" y="1272"/>
                    </a:cubicBezTo>
                    <a:cubicBezTo>
                      <a:pt x="2910" y="1272"/>
                      <a:pt x="2944" y="1265"/>
                      <a:pt x="2964" y="1258"/>
                    </a:cubicBezTo>
                    <a:cubicBezTo>
                      <a:pt x="2995" y="1249"/>
                      <a:pt x="3024" y="1232"/>
                      <a:pt x="3048" y="1212"/>
                    </a:cubicBezTo>
                    <a:cubicBezTo>
                      <a:pt x="3068" y="1198"/>
                      <a:pt x="3081" y="1184"/>
                      <a:pt x="3095" y="1168"/>
                    </a:cubicBezTo>
                    <a:cubicBezTo>
                      <a:pt x="3111" y="1151"/>
                      <a:pt x="3125" y="1128"/>
                      <a:pt x="3135" y="1108"/>
                    </a:cubicBezTo>
                    <a:cubicBezTo>
                      <a:pt x="3148" y="1088"/>
                      <a:pt x="3158" y="1068"/>
                      <a:pt x="3168" y="1048"/>
                    </a:cubicBezTo>
                    <a:cubicBezTo>
                      <a:pt x="3185" y="1008"/>
                      <a:pt x="3202" y="968"/>
                      <a:pt x="3219" y="928"/>
                    </a:cubicBezTo>
                    <a:cubicBezTo>
                      <a:pt x="3239" y="871"/>
                      <a:pt x="3255" y="814"/>
                      <a:pt x="3275" y="757"/>
                    </a:cubicBezTo>
                    <a:cubicBezTo>
                      <a:pt x="3282" y="737"/>
                      <a:pt x="3288" y="716"/>
                      <a:pt x="3296" y="696"/>
                    </a:cubicBezTo>
                    <a:cubicBezTo>
                      <a:pt x="3322" y="627"/>
                      <a:pt x="3352" y="559"/>
                      <a:pt x="3392" y="496"/>
                    </a:cubicBezTo>
                    <a:cubicBezTo>
                      <a:pt x="3406" y="479"/>
                      <a:pt x="3419" y="462"/>
                      <a:pt x="3432" y="449"/>
                    </a:cubicBezTo>
                    <a:lnTo>
                      <a:pt x="3449" y="439"/>
                    </a:lnTo>
                    <a:lnTo>
                      <a:pt x="3452" y="439"/>
                    </a:lnTo>
                    <a:lnTo>
                      <a:pt x="3469" y="456"/>
                    </a:lnTo>
                    <a:lnTo>
                      <a:pt x="3472" y="459"/>
                    </a:lnTo>
                    <a:cubicBezTo>
                      <a:pt x="3483" y="486"/>
                      <a:pt x="3489" y="513"/>
                      <a:pt x="3496" y="539"/>
                    </a:cubicBezTo>
                    <a:cubicBezTo>
                      <a:pt x="3509" y="573"/>
                      <a:pt x="3520" y="606"/>
                      <a:pt x="3529" y="639"/>
                    </a:cubicBezTo>
                    <a:cubicBezTo>
                      <a:pt x="3549" y="707"/>
                      <a:pt x="3560" y="780"/>
                      <a:pt x="3583" y="850"/>
                    </a:cubicBezTo>
                    <a:cubicBezTo>
                      <a:pt x="3613" y="948"/>
                      <a:pt x="3670" y="1024"/>
                      <a:pt x="3737" y="1101"/>
                    </a:cubicBezTo>
                    <a:cubicBezTo>
                      <a:pt x="3760" y="1128"/>
                      <a:pt x="3787" y="1155"/>
                      <a:pt x="3813" y="1181"/>
                    </a:cubicBezTo>
                    <a:cubicBezTo>
                      <a:pt x="3841" y="1204"/>
                      <a:pt x="3870" y="1225"/>
                      <a:pt x="3904" y="1245"/>
                    </a:cubicBezTo>
                    <a:cubicBezTo>
                      <a:pt x="3914" y="1252"/>
                      <a:pt x="3924" y="1255"/>
                      <a:pt x="3934" y="1258"/>
                    </a:cubicBezTo>
                    <a:cubicBezTo>
                      <a:pt x="3964" y="1275"/>
                      <a:pt x="3994" y="1282"/>
                      <a:pt x="4028" y="1282"/>
                    </a:cubicBezTo>
                    <a:cubicBezTo>
                      <a:pt x="4074" y="1282"/>
                      <a:pt x="4114" y="1269"/>
                      <a:pt x="4151" y="1245"/>
                    </a:cubicBezTo>
                    <a:cubicBezTo>
                      <a:pt x="4202" y="1218"/>
                      <a:pt x="4231" y="1158"/>
                      <a:pt x="4228" y="1101"/>
                    </a:cubicBezTo>
                    <a:cubicBezTo>
                      <a:pt x="4225" y="1048"/>
                      <a:pt x="4195" y="1001"/>
                      <a:pt x="4151" y="971"/>
                    </a:cubicBezTo>
                    <a:cubicBezTo>
                      <a:pt x="4131" y="957"/>
                      <a:pt x="4114" y="944"/>
                      <a:pt x="4094" y="931"/>
                    </a:cubicBezTo>
                    <a:cubicBezTo>
                      <a:pt x="4051" y="897"/>
                      <a:pt x="4014" y="854"/>
                      <a:pt x="3978" y="810"/>
                    </a:cubicBezTo>
                    <a:cubicBezTo>
                      <a:pt x="3961" y="790"/>
                      <a:pt x="3944" y="767"/>
                      <a:pt x="3930" y="740"/>
                    </a:cubicBezTo>
                    <a:cubicBezTo>
                      <a:pt x="3914" y="700"/>
                      <a:pt x="3904" y="656"/>
                      <a:pt x="3890" y="613"/>
                    </a:cubicBezTo>
                    <a:cubicBezTo>
                      <a:pt x="3877" y="559"/>
                      <a:pt x="3861" y="509"/>
                      <a:pt x="3841" y="459"/>
                    </a:cubicBezTo>
                    <a:cubicBezTo>
                      <a:pt x="3833" y="436"/>
                      <a:pt x="3824" y="412"/>
                      <a:pt x="3817" y="389"/>
                    </a:cubicBezTo>
                    <a:cubicBezTo>
                      <a:pt x="3810" y="379"/>
                      <a:pt x="3807" y="366"/>
                      <a:pt x="3800" y="355"/>
                    </a:cubicBezTo>
                    <a:cubicBezTo>
                      <a:pt x="3793" y="338"/>
                      <a:pt x="3787" y="322"/>
                      <a:pt x="3777" y="305"/>
                    </a:cubicBezTo>
                    <a:cubicBezTo>
                      <a:pt x="3764" y="278"/>
                      <a:pt x="3747" y="255"/>
                      <a:pt x="3730" y="232"/>
                    </a:cubicBezTo>
                    <a:cubicBezTo>
                      <a:pt x="3710" y="212"/>
                      <a:pt x="3693" y="195"/>
                      <a:pt x="3673" y="181"/>
                    </a:cubicBezTo>
                    <a:cubicBezTo>
                      <a:pt x="3650" y="165"/>
                      <a:pt x="3629" y="148"/>
                      <a:pt x="3606" y="135"/>
                    </a:cubicBezTo>
                    <a:cubicBezTo>
                      <a:pt x="3580" y="121"/>
                      <a:pt x="3552" y="114"/>
                      <a:pt x="3526" y="105"/>
                    </a:cubicBezTo>
                    <a:lnTo>
                      <a:pt x="3506" y="101"/>
                    </a:lnTo>
                    <a:cubicBezTo>
                      <a:pt x="3486" y="98"/>
                      <a:pt x="3463" y="94"/>
                      <a:pt x="3442" y="94"/>
                    </a:cubicBezTo>
                    <a:cubicBezTo>
                      <a:pt x="3412" y="94"/>
                      <a:pt x="3382" y="98"/>
                      <a:pt x="3356" y="105"/>
                    </a:cubicBezTo>
                    <a:cubicBezTo>
                      <a:pt x="3312" y="118"/>
                      <a:pt x="3268" y="138"/>
                      <a:pt x="3231" y="165"/>
                    </a:cubicBezTo>
                    <a:cubicBezTo>
                      <a:pt x="3191" y="195"/>
                      <a:pt x="3155" y="228"/>
                      <a:pt x="3125" y="269"/>
                    </a:cubicBezTo>
                    <a:cubicBezTo>
                      <a:pt x="3101" y="298"/>
                      <a:pt x="3078" y="332"/>
                      <a:pt x="3058" y="369"/>
                    </a:cubicBezTo>
                    <a:cubicBezTo>
                      <a:pt x="3027" y="419"/>
                      <a:pt x="3007" y="469"/>
                      <a:pt x="2987" y="522"/>
                    </a:cubicBezTo>
                    <a:cubicBezTo>
                      <a:pt x="2961" y="590"/>
                      <a:pt x="2938" y="653"/>
                      <a:pt x="2921" y="720"/>
                    </a:cubicBezTo>
                    <a:cubicBezTo>
                      <a:pt x="2907" y="780"/>
                      <a:pt x="2894" y="843"/>
                      <a:pt x="2874" y="900"/>
                    </a:cubicBezTo>
                    <a:cubicBezTo>
                      <a:pt x="2870" y="911"/>
                      <a:pt x="2867" y="917"/>
                      <a:pt x="2864" y="928"/>
                    </a:cubicBezTo>
                    <a:cubicBezTo>
                      <a:pt x="2850" y="914"/>
                      <a:pt x="2840" y="900"/>
                      <a:pt x="2827" y="887"/>
                    </a:cubicBezTo>
                    <a:cubicBezTo>
                      <a:pt x="2800" y="854"/>
                      <a:pt x="2780" y="817"/>
                      <a:pt x="2760" y="777"/>
                    </a:cubicBezTo>
                    <a:cubicBezTo>
                      <a:pt x="2740" y="730"/>
                      <a:pt x="2730" y="680"/>
                      <a:pt x="2717" y="633"/>
                    </a:cubicBezTo>
                    <a:cubicBezTo>
                      <a:pt x="2703" y="582"/>
                      <a:pt x="2690" y="533"/>
                      <a:pt x="2677" y="482"/>
                    </a:cubicBezTo>
                    <a:cubicBezTo>
                      <a:pt x="2666" y="429"/>
                      <a:pt x="2657" y="375"/>
                      <a:pt x="2640" y="329"/>
                    </a:cubicBezTo>
                    <a:cubicBezTo>
                      <a:pt x="2623" y="289"/>
                      <a:pt x="2606" y="252"/>
                      <a:pt x="2589" y="218"/>
                    </a:cubicBezTo>
                    <a:lnTo>
                      <a:pt x="2580" y="198"/>
                    </a:lnTo>
                    <a:cubicBezTo>
                      <a:pt x="2566" y="178"/>
                      <a:pt x="2546" y="148"/>
                      <a:pt x="2526" y="131"/>
                    </a:cubicBezTo>
                    <a:cubicBezTo>
                      <a:pt x="2493" y="98"/>
                      <a:pt x="2453" y="68"/>
                      <a:pt x="2409" y="48"/>
                    </a:cubicBezTo>
                    <a:cubicBezTo>
                      <a:pt x="2348" y="17"/>
                      <a:pt x="2285" y="0"/>
                      <a:pt x="22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568699" y="2064152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447" name="Google Shape;447;p18"/>
              <p:cNvGrpSpPr/>
              <p:nvPr/>
            </p:nvGrpSpPr>
            <p:grpSpPr>
              <a:xfrm>
                <a:off x="8330685" y="3129822"/>
                <a:ext cx="155484" cy="175100"/>
                <a:chOff x="3655550" y="2257032"/>
                <a:chExt cx="192526" cy="161920"/>
              </a:xfrm>
            </p:grpSpPr>
            <p:sp>
              <p:nvSpPr>
                <p:cNvPr id="448" name="Google Shape;448;p18"/>
                <p:cNvSpPr/>
                <p:nvPr/>
              </p:nvSpPr>
              <p:spPr>
                <a:xfrm>
                  <a:off x="3655550" y="2331503"/>
                  <a:ext cx="192526" cy="31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226" extrusionOk="0">
                      <a:moveTo>
                        <a:pt x="967" y="1"/>
                      </a:moveTo>
                      <a:cubicBezTo>
                        <a:pt x="936" y="1"/>
                        <a:pt x="906" y="1"/>
                        <a:pt x="876" y="5"/>
                      </a:cubicBezTo>
                      <a:cubicBezTo>
                        <a:pt x="800" y="8"/>
                        <a:pt x="719" y="15"/>
                        <a:pt x="642" y="18"/>
                      </a:cubicBezTo>
                      <a:cubicBezTo>
                        <a:pt x="458" y="31"/>
                        <a:pt x="274" y="31"/>
                        <a:pt x="93" y="35"/>
                      </a:cubicBezTo>
                      <a:cubicBezTo>
                        <a:pt x="40" y="35"/>
                        <a:pt x="0" y="85"/>
                        <a:pt x="3" y="135"/>
                      </a:cubicBezTo>
                      <a:cubicBezTo>
                        <a:pt x="3" y="186"/>
                        <a:pt x="50" y="226"/>
                        <a:pt x="100" y="226"/>
                      </a:cubicBezTo>
                      <a:cubicBezTo>
                        <a:pt x="311" y="222"/>
                        <a:pt x="519" y="218"/>
                        <a:pt x="726" y="209"/>
                      </a:cubicBezTo>
                      <a:cubicBezTo>
                        <a:pt x="789" y="207"/>
                        <a:pt x="854" y="204"/>
                        <a:pt x="918" y="204"/>
                      </a:cubicBezTo>
                      <a:cubicBezTo>
                        <a:pt x="946" y="204"/>
                        <a:pt x="973" y="204"/>
                        <a:pt x="1000" y="206"/>
                      </a:cubicBezTo>
                      <a:cubicBezTo>
                        <a:pt x="1047" y="206"/>
                        <a:pt x="1093" y="212"/>
                        <a:pt x="1141" y="212"/>
                      </a:cubicBezTo>
                      <a:lnTo>
                        <a:pt x="1204" y="212"/>
                      </a:lnTo>
                      <a:cubicBezTo>
                        <a:pt x="1234" y="212"/>
                        <a:pt x="1268" y="212"/>
                        <a:pt x="1294" y="198"/>
                      </a:cubicBezTo>
                      <a:cubicBezTo>
                        <a:pt x="1311" y="195"/>
                        <a:pt x="1325" y="186"/>
                        <a:pt x="1334" y="175"/>
                      </a:cubicBezTo>
                      <a:cubicBezTo>
                        <a:pt x="1345" y="161"/>
                        <a:pt x="1351" y="149"/>
                        <a:pt x="1354" y="135"/>
                      </a:cubicBezTo>
                      <a:cubicBezTo>
                        <a:pt x="1365" y="98"/>
                        <a:pt x="1348" y="51"/>
                        <a:pt x="1311" y="35"/>
                      </a:cubicBezTo>
                      <a:cubicBezTo>
                        <a:pt x="1294" y="28"/>
                        <a:pt x="1274" y="21"/>
                        <a:pt x="1254" y="18"/>
                      </a:cubicBezTo>
                      <a:cubicBezTo>
                        <a:pt x="1234" y="15"/>
                        <a:pt x="1214" y="15"/>
                        <a:pt x="1190" y="15"/>
                      </a:cubicBezTo>
                      <a:cubicBezTo>
                        <a:pt x="1164" y="11"/>
                        <a:pt x="1137" y="11"/>
                        <a:pt x="1107" y="8"/>
                      </a:cubicBezTo>
                      <a:cubicBezTo>
                        <a:pt x="1070" y="5"/>
                        <a:pt x="1033" y="1"/>
                        <a:pt x="99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449" name="Google Shape;449;p18"/>
                <p:cNvSpPr/>
                <p:nvPr/>
              </p:nvSpPr>
              <p:spPr>
                <a:xfrm>
                  <a:off x="3735240" y="2257032"/>
                  <a:ext cx="38223" cy="161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" h="1148" extrusionOk="0">
                      <a:moveTo>
                        <a:pt x="114" y="1"/>
                      </a:moveTo>
                      <a:cubicBezTo>
                        <a:pt x="57" y="1"/>
                        <a:pt x="0" y="55"/>
                        <a:pt x="10" y="118"/>
                      </a:cubicBezTo>
                      <a:cubicBezTo>
                        <a:pt x="17" y="198"/>
                        <a:pt x="23" y="278"/>
                        <a:pt x="27" y="359"/>
                      </a:cubicBezTo>
                      <a:cubicBezTo>
                        <a:pt x="30" y="433"/>
                        <a:pt x="30" y="509"/>
                        <a:pt x="37" y="583"/>
                      </a:cubicBezTo>
                      <a:cubicBezTo>
                        <a:pt x="40" y="657"/>
                        <a:pt x="34" y="726"/>
                        <a:pt x="30" y="800"/>
                      </a:cubicBezTo>
                      <a:cubicBezTo>
                        <a:pt x="27" y="834"/>
                        <a:pt x="23" y="870"/>
                        <a:pt x="23" y="904"/>
                      </a:cubicBezTo>
                      <a:cubicBezTo>
                        <a:pt x="20" y="947"/>
                        <a:pt x="23" y="987"/>
                        <a:pt x="20" y="1031"/>
                      </a:cubicBezTo>
                      <a:cubicBezTo>
                        <a:pt x="20" y="1096"/>
                        <a:pt x="83" y="1148"/>
                        <a:pt x="145" y="1148"/>
                      </a:cubicBezTo>
                      <a:cubicBezTo>
                        <a:pt x="147" y="1148"/>
                        <a:pt x="148" y="1148"/>
                        <a:pt x="150" y="1148"/>
                      </a:cubicBezTo>
                      <a:cubicBezTo>
                        <a:pt x="218" y="1148"/>
                        <a:pt x="271" y="1088"/>
                        <a:pt x="267" y="1021"/>
                      </a:cubicBezTo>
                      <a:cubicBezTo>
                        <a:pt x="267" y="981"/>
                        <a:pt x="261" y="941"/>
                        <a:pt x="261" y="904"/>
                      </a:cubicBezTo>
                      <a:cubicBezTo>
                        <a:pt x="258" y="864"/>
                        <a:pt x="258" y="827"/>
                        <a:pt x="258" y="790"/>
                      </a:cubicBezTo>
                      <a:cubicBezTo>
                        <a:pt x="258" y="754"/>
                        <a:pt x="261" y="720"/>
                        <a:pt x="261" y="686"/>
                      </a:cubicBezTo>
                      <a:cubicBezTo>
                        <a:pt x="261" y="649"/>
                        <a:pt x="258" y="609"/>
                        <a:pt x="255" y="573"/>
                      </a:cubicBezTo>
                      <a:cubicBezTo>
                        <a:pt x="251" y="496"/>
                        <a:pt x="255" y="422"/>
                        <a:pt x="251" y="348"/>
                      </a:cubicBezTo>
                      <a:cubicBezTo>
                        <a:pt x="247" y="268"/>
                        <a:pt x="241" y="188"/>
                        <a:pt x="231" y="104"/>
                      </a:cubicBezTo>
                      <a:cubicBezTo>
                        <a:pt x="227" y="78"/>
                        <a:pt x="218" y="51"/>
                        <a:pt x="194" y="31"/>
                      </a:cubicBezTo>
                      <a:cubicBezTo>
                        <a:pt x="174" y="11"/>
                        <a:pt x="147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  <p:sp>
            <p:nvSpPr>
              <p:cNvPr id="450" name="Google Shape;450;p18"/>
              <p:cNvSpPr/>
              <p:nvPr/>
            </p:nvSpPr>
            <p:spPr>
              <a:xfrm>
                <a:off x="6764747" y="254723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1" name="Google Shape;451;p18"/>
              <p:cNvSpPr/>
              <p:nvPr/>
            </p:nvSpPr>
            <p:spPr>
              <a:xfrm rot="6438092">
                <a:off x="1390171" y="119727"/>
                <a:ext cx="219338" cy="353726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2" name="Google Shape;452;p18"/>
              <p:cNvSpPr/>
              <p:nvPr/>
            </p:nvSpPr>
            <p:spPr>
              <a:xfrm>
                <a:off x="8834672" y="364424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3" name="Google Shape;453;p18"/>
              <p:cNvSpPr/>
              <p:nvPr/>
            </p:nvSpPr>
            <p:spPr>
              <a:xfrm>
                <a:off x="8778361" y="4605715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4" name="Google Shape;454;p18"/>
              <p:cNvSpPr/>
              <p:nvPr/>
            </p:nvSpPr>
            <p:spPr>
              <a:xfrm rot="2700000">
                <a:off x="8113138" y="648899"/>
                <a:ext cx="339524" cy="175102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7699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285162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lt1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91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450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450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●"/>
              <a:defRPr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5110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Lunes 17 de mayo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1940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2166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B2A923-AB78-4635-A983-2CEF71B61FE2}"/>
              </a:ext>
            </a:extLst>
          </p:cNvPr>
          <p:cNvSpPr txBox="1"/>
          <p:nvPr/>
        </p:nvSpPr>
        <p:spPr>
          <a:xfrm>
            <a:off x="311943" y="6411036"/>
            <a:ext cx="6234114" cy="2550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El día de hoy la asistencia fue de 14 alumnos. 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Se logró aplicar el plan de trabajo completo para este día, los alumnos se mostraron atentos a la clase, el total de niños presentes participaron al responder los distintos cuestionamientos, a partir de aquí se realizó la evaluación, y también mediante la observación. La dinámica de trabajar en el conteo al iniciar la clase tuvo </a:t>
            </a:r>
            <a:r>
              <a:rPr lang="es-MX" sz="12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buenos resultados. </a:t>
            </a:r>
            <a:endParaRPr lang="es-MX" sz="12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Babe" panose="02000603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Durante esta semana se estará trabajando con 2 aprendizajes esperados únicamente, uno de pensamiento matemático y otro de lenguaje y comunicación.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22777" y="3230909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3217A20-7F81-4557-8E4C-57A74C7E45A0}"/>
              </a:ext>
            </a:extLst>
          </p:cNvPr>
          <p:cNvSpPr txBox="1"/>
          <p:nvPr/>
        </p:nvSpPr>
        <p:spPr>
          <a:xfrm>
            <a:off x="5977891" y="5224159"/>
            <a:ext cx="483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19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6B3C203C-66E8-4F24-BCA0-D5C18922E3DA}"/>
              </a:ext>
            </a:extLst>
          </p:cNvPr>
          <p:cNvSpPr/>
          <p:nvPr/>
        </p:nvSpPr>
        <p:spPr>
          <a:xfrm>
            <a:off x="5546091" y="1511300"/>
            <a:ext cx="232409" cy="1762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2342D8CA-652B-4CF4-A735-29D1BE326EEE}"/>
              </a:ext>
            </a:extLst>
          </p:cNvPr>
          <p:cNvSpPr/>
          <p:nvPr/>
        </p:nvSpPr>
        <p:spPr>
          <a:xfrm>
            <a:off x="5546091" y="1263650"/>
            <a:ext cx="232409" cy="1762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CECC0008-FEB6-447C-9CB8-68FC26DF64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890" y="1159048"/>
            <a:ext cx="5718219" cy="3216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ord Work Activities by Slidesgo">
  <a:themeElements>
    <a:clrScheme name="Simple Light">
      <a:dk1>
        <a:srgbClr val="524A83"/>
      </a:dk1>
      <a:lt1>
        <a:srgbClr val="CEF3EA"/>
      </a:lt1>
      <a:dk2>
        <a:srgbClr val="ADD4CA"/>
      </a:dk2>
      <a:lt2>
        <a:srgbClr val="51A8A2"/>
      </a:lt2>
      <a:accent1>
        <a:srgbClr val="FFC9D3"/>
      </a:accent1>
      <a:accent2>
        <a:srgbClr val="FB6783"/>
      </a:accent2>
      <a:accent3>
        <a:srgbClr val="F54A7E"/>
      </a:accent3>
      <a:accent4>
        <a:srgbClr val="FF8F71"/>
      </a:accent4>
      <a:accent5>
        <a:srgbClr val="FFC68D"/>
      </a:accent5>
      <a:accent6>
        <a:srgbClr val="FBD46D"/>
      </a:accent6>
      <a:hlink>
        <a:srgbClr val="524A8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7119</TotalTime>
  <Words>125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5" baseType="lpstr">
      <vt:lpstr>Abel</vt:lpstr>
      <vt:lpstr>Arial</vt:lpstr>
      <vt:lpstr>Baby Fly</vt:lpstr>
      <vt:lpstr>Barlow</vt:lpstr>
      <vt:lpstr>Big Shoulders Text</vt:lpstr>
      <vt:lpstr>Calibri</vt:lpstr>
      <vt:lpstr>Calibri Light</vt:lpstr>
      <vt:lpstr>Century Gothic</vt:lpstr>
      <vt:lpstr>Comic Sans MS</vt:lpstr>
      <vt:lpstr>Didact Gothic</vt:lpstr>
      <vt:lpstr>Londrina Solid</vt:lpstr>
      <vt:lpstr>Tema de Office</vt:lpstr>
      <vt:lpstr>Word Work Activities by Slidesgo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99</cp:revision>
  <dcterms:created xsi:type="dcterms:W3CDTF">2020-10-06T01:28:29Z</dcterms:created>
  <dcterms:modified xsi:type="dcterms:W3CDTF">2021-05-18T04:58:34Z</dcterms:modified>
</cp:coreProperties>
</file>