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4" d="100"/>
          <a:sy n="44" d="100"/>
        </p:scale>
        <p:origin x="960" y="-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5421085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336640" y="6573164"/>
            <a:ext cx="530364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realizo por medio de un video, los alumnos debían trabajar  </a:t>
            </a:r>
            <a:r>
              <a:rPr lang="es-MX" sz="1600" dirty="0" smtClean="0">
                <a:latin typeface="Ink Free" panose="03080402000500000000" pitchFamily="66" charset="0"/>
              </a:rPr>
              <a:t>secuencias de sonido de instrumentos musicales, el video tuvo un poco de dificultades técnicas al momento de subirlo por lo que se pidió a los padres de familia tuvieran un poco de pacienci</a:t>
            </a:r>
            <a:r>
              <a:rPr lang="es-MX" sz="1600" dirty="0" smtClean="0">
                <a:latin typeface="Ink Free" panose="03080402000500000000" pitchFamily="66" charset="0"/>
              </a:rPr>
              <a:t>a, fuera de eso no hubo mas incidentes.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Considero que es una actividad fácil de realizar pero me gustaría poder cambiar el día de conexión para realizar la actividad con ellos y que fuera mas productiva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17</a:t>
            </a:r>
            <a:r>
              <a:rPr lang="es-MX" dirty="0" smtClean="0"/>
              <a:t>/05/2021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063483" y="3669436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2451592" y="353021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8296</TotalTime>
  <Words>153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17</cp:revision>
  <dcterms:created xsi:type="dcterms:W3CDTF">2021-01-13T03:08:37Z</dcterms:created>
  <dcterms:modified xsi:type="dcterms:W3CDTF">2021-05-18T03:50:06Z</dcterms:modified>
</cp:coreProperties>
</file>