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2" y="937252"/>
            <a:ext cx="51087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Lunes 17</a:t>
            </a:r>
            <a:r>
              <a:rPr lang="es-MX" sz="2000" dirty="0" smtClean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El día de iniciamos situación de aprendizaje nueva sobre los 5 sentidos, la primera actividad consistió en un video donde se le explicaba a los niños que son los 5 sentidos, para que sirven y los usos en la vida cotidiana, después respondieron unas preguntas y en la hoja de trabajo dibujaron un uso de cada sentido, en la segunda actividad armaron rompecabezas conforme al sentido al que perteneciera cada imagen. Hasta el momento solamente 9 alumnos han enviado las evidencias de trabajo.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b="17070"/>
          <a:stretch/>
        </p:blipFill>
        <p:spPr bwMode="auto">
          <a:xfrm>
            <a:off x="6622868" y="937252"/>
            <a:ext cx="4273429" cy="500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100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105</cp:revision>
  <dcterms:created xsi:type="dcterms:W3CDTF">2021-01-12T03:37:15Z</dcterms:created>
  <dcterms:modified xsi:type="dcterms:W3CDTF">2021-05-17T23:56:05Z</dcterms:modified>
</cp:coreProperties>
</file>