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2502" y="78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17/05/2021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Lunes 17 de mayo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19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hizo el registro de asistencia en la cual 19 observaron el programa, 18 de ellos mandaron la evidencia y 11 no se reportaron durante el día.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56955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186309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lunes 17 de mayo del 2021 se registraron los alumnos en la asistencia con ayuda del programa de aprende en casa a las 8:00 a.m. y a las 9:00 se mando la actividad por la plataforma de Facebook.</a:t>
            </a:r>
          </a:p>
          <a:p>
            <a:r>
              <a:rPr lang="es-ES" dirty="0">
                <a:latin typeface="Century Gothic" panose="020B0502020202020204" pitchFamily="34" charset="0"/>
              </a:rPr>
              <a:t>Los campos formativos que se desarrollaron fue el área socioemocional y el de artes. En el socioemocional el objetivo fue lograr que el niño identificara lo que podía hacer y como cuidarse a el mismo y sus materiales, es por eso que se les solicito comparar un animal de la granja y un humano a los cuidados que necesitan y escribir una lista en su cuaderno.</a:t>
            </a:r>
          </a:p>
          <a:p>
            <a:r>
              <a:rPr lang="es-ES" dirty="0">
                <a:latin typeface="Century Gothic" panose="020B0502020202020204" pitchFamily="34" charset="0"/>
              </a:rPr>
              <a:t>Así mismo para enriquecer las artes se les solicito practicar el baile de la granja del tío Juan.</a:t>
            </a:r>
          </a:p>
          <a:p>
            <a:r>
              <a:rPr lang="es-ES" dirty="0">
                <a:latin typeface="Century Gothic" panose="020B0502020202020204" pitchFamily="34" charset="0"/>
              </a:rPr>
              <a:t>Considero que las actividades ya se han hecho muy aburridas para los niños ya que los aprendizajes del programa son repetitivos con dos semanas de diferencia aproximadamente y aunque el tema cambie, aprende en casa es muy similar.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2670576E-9C63-4879-BE4D-B87D8E85D4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4" y="818711"/>
            <a:ext cx="2974721" cy="2487197"/>
          </a:xfrm>
          <a:prstGeom prst="rect">
            <a:avLst/>
          </a:prstGeom>
        </p:spPr>
      </p:pic>
      <p:pic>
        <p:nvPicPr>
          <p:cNvPr id="6" name="Imagen 5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9CB7542E-CE4D-4AC2-B5D8-4AB0CBD70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7" y="3970853"/>
            <a:ext cx="1760632" cy="3817089"/>
          </a:xfrm>
          <a:prstGeom prst="rect">
            <a:avLst/>
          </a:prstGeom>
        </p:spPr>
      </p:pic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28B532DC-D499-42FF-BFA9-9324D9AAA2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44" y="153764"/>
            <a:ext cx="1760632" cy="3817089"/>
          </a:xfrm>
          <a:prstGeom prst="rect">
            <a:avLst/>
          </a:prstGeom>
        </p:spPr>
      </p:pic>
      <p:pic>
        <p:nvPicPr>
          <p:cNvPr id="13" name="Imagen 12" descr="Texto, Carta&#10;&#10;Descripción generada automáticamente">
            <a:extLst>
              <a:ext uri="{FF2B5EF4-FFF2-40B4-BE49-F238E27FC236}">
                <a16:creationId xmlns:a16="http://schemas.microsoft.com/office/drawing/2014/main" id="{9D71FD8D-16B3-4582-98AF-FC61357555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760" y="4572000"/>
            <a:ext cx="342900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808</TotalTime>
  <Words>275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05EJN0043Z ALMA GARZA</cp:lastModifiedBy>
  <cp:revision>64</cp:revision>
  <dcterms:created xsi:type="dcterms:W3CDTF">2020-10-05T22:46:43Z</dcterms:created>
  <dcterms:modified xsi:type="dcterms:W3CDTF">2021-05-18T00:45:25Z</dcterms:modified>
</cp:coreProperties>
</file>