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25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FCFC-B505-472E-B18A-F837952D6BC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7302-9253-489A-A272-1DE29B16D9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331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FCFC-B505-472E-B18A-F837952D6BC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7302-9253-489A-A272-1DE29B16D9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0595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FCFC-B505-472E-B18A-F837952D6BC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7302-9253-489A-A272-1DE29B16D9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056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FCFC-B505-472E-B18A-F837952D6BC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7302-9253-489A-A272-1DE29B16D9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351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FCFC-B505-472E-B18A-F837952D6BC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7302-9253-489A-A272-1DE29B16D9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449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FCFC-B505-472E-B18A-F837952D6BC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7302-9253-489A-A272-1DE29B16D9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639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FCFC-B505-472E-B18A-F837952D6BC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7302-9253-489A-A272-1DE29B16D9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6740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FCFC-B505-472E-B18A-F837952D6BC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7302-9253-489A-A272-1DE29B16D9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7200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FCFC-B505-472E-B18A-F837952D6BC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7302-9253-489A-A272-1DE29B16D9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4887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FCFC-B505-472E-B18A-F837952D6BC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7302-9253-489A-A272-1DE29B16D9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775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0FCFC-B505-472E-B18A-F837952D6BC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A7302-9253-489A-A272-1DE29B16D9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514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0FCFC-B505-472E-B18A-F837952D6BCF}" type="datetimeFigureOut">
              <a:rPr lang="es-MX" smtClean="0"/>
              <a:t>17/05/2021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A7302-9253-489A-A272-1DE29B16D9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658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1509" y="8175981"/>
            <a:ext cx="4635874" cy="2774830"/>
          </a:xfrm>
        </p:spPr>
        <p:txBody>
          <a:bodyPr>
            <a:noAutofit/>
          </a:bodyPr>
          <a:lstStyle/>
          <a:p>
            <a:pPr algn="ctr"/>
            <a:r>
              <a:rPr lang="es-MX" sz="4573" dirty="0">
                <a:latin typeface="Ink Free" panose="03080402000500000000" pitchFamily="66" charset="0"/>
              </a:rPr>
              <a:t>Diario de campo de la alumna practicante</a:t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u="sng" dirty="0">
                <a:latin typeface="Ink Free" panose="03080402000500000000" pitchFamily="66" charset="0"/>
              </a:rPr>
              <a:t>2°A</a:t>
            </a:r>
            <a:r>
              <a:rPr lang="es-MX" sz="3049" dirty="0">
                <a:latin typeface="Ink Free" panose="03080402000500000000" pitchFamily="66" charset="0"/>
              </a:rPr>
              <a:t>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Nombre de la alumna practicante: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Diana Sofia Gutierrez Zapata  </a:t>
            </a:r>
            <a:endParaRPr lang="es-MX" sz="8763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1282006" y="1292634"/>
            <a:ext cx="4144132" cy="1977435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4" y="6261068"/>
            <a:ext cx="2379045" cy="420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388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405528" y="1230026"/>
            <a:ext cx="5959595" cy="94455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81989" y="598696"/>
            <a:ext cx="2302553" cy="382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92484" indent="-192484">
              <a:buFont typeface="Wingdings" panose="05000000000000000000" pitchFamily="2" charset="2"/>
              <a:buChar char="Ø"/>
            </a:pPr>
            <a:r>
              <a:rPr lang="es-MX" sz="18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1886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1863" y="1230028"/>
            <a:ext cx="2213627" cy="11518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18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1218" u="sng" dirty="0">
                <a:latin typeface="Ink Free" panose="03080402000500000000" pitchFamily="66" charset="0"/>
              </a:rPr>
              <a:t>2°A</a:t>
            </a:r>
            <a:r>
              <a:rPr lang="es-MX" sz="1077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20460" y="8720688"/>
            <a:ext cx="4729730" cy="1733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se dividen en dos grupos para tomar las salas de Facebook y se conectan en días rotativos, se conectaran el </a:t>
            </a:r>
            <a:r>
              <a:rPr lang="es-MX" sz="1778" dirty="0" smtClean="0">
                <a:latin typeface="Ink Free" panose="03080402000500000000" pitchFamily="66" charset="0"/>
              </a:rPr>
              <a:t>jueves </a:t>
            </a:r>
            <a:r>
              <a:rPr lang="es-MX" sz="1778" dirty="0" smtClean="0">
                <a:latin typeface="Ink Free" panose="03080402000500000000" pitchFamily="66" charset="0"/>
              </a:rPr>
              <a:t>10:30  </a:t>
            </a:r>
            <a:r>
              <a:rPr lang="es-MX" sz="1778" dirty="0" smtClean="0">
                <a:latin typeface="Ink Free" panose="03080402000500000000" pitchFamily="66" charset="0"/>
              </a:rPr>
              <a:t>am </a:t>
            </a:r>
            <a:endParaRPr lang="es-MX" sz="1778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266" y="7345491"/>
            <a:ext cx="724770" cy="176990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457321" y="1805955"/>
            <a:ext cx="1907803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24" b="1" dirty="0" smtClean="0">
                <a:latin typeface="Ink Free" panose="03080402000500000000" pitchFamily="66" charset="0"/>
              </a:rPr>
              <a:t>17 </a:t>
            </a:r>
            <a:r>
              <a:rPr lang="es-MX" sz="1524" b="1" dirty="0" smtClean="0">
                <a:latin typeface="Ink Free" panose="03080402000500000000" pitchFamily="66" charset="0"/>
              </a:rPr>
              <a:t>de mayo de </a:t>
            </a:r>
            <a:r>
              <a:rPr lang="es-MX" sz="1524" b="1" dirty="0">
                <a:latin typeface="Ink Free" panose="03080402000500000000" pitchFamily="66" charset="0"/>
              </a:rPr>
              <a:t>2021</a:t>
            </a:r>
          </a:p>
        </p:txBody>
      </p:sp>
      <p:sp>
        <p:nvSpPr>
          <p:cNvPr id="14" name="Elipse 13"/>
          <p:cNvSpPr/>
          <p:nvPr/>
        </p:nvSpPr>
        <p:spPr>
          <a:xfrm>
            <a:off x="4132464" y="4409558"/>
            <a:ext cx="396393" cy="406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5" name="Elipse 14"/>
          <p:cNvSpPr/>
          <p:nvPr/>
        </p:nvSpPr>
        <p:spPr>
          <a:xfrm>
            <a:off x="4163990" y="4031974"/>
            <a:ext cx="413724" cy="4552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2" name="Elipse 11"/>
          <p:cNvSpPr/>
          <p:nvPr/>
        </p:nvSpPr>
        <p:spPr>
          <a:xfrm flipV="1">
            <a:off x="2322059" y="3313924"/>
            <a:ext cx="270185" cy="298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1" name="Elipse 10"/>
          <p:cNvSpPr/>
          <p:nvPr/>
        </p:nvSpPr>
        <p:spPr>
          <a:xfrm flipV="1">
            <a:off x="2923617" y="3486286"/>
            <a:ext cx="270185" cy="298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</p:spTree>
    <p:extLst>
      <p:ext uri="{BB962C8B-B14F-4D97-AF65-F5344CB8AC3E}">
        <p14:creationId xmlns:p14="http://schemas.microsoft.com/office/powerpoint/2010/main" val="108292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9391" y="822423"/>
            <a:ext cx="5671438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400" b="1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ES" sz="2400" dirty="0">
                <a:latin typeface="Ink Free" panose="03080402000500000000" pitchFamily="66" charset="0"/>
              </a:rPr>
              <a:t>El día de hoy se </a:t>
            </a:r>
            <a:r>
              <a:rPr lang="es-ES" sz="2400" dirty="0" smtClean="0">
                <a:latin typeface="Ink Free" panose="03080402000500000000" pitchFamily="66" charset="0"/>
              </a:rPr>
              <a:t>realizo </a:t>
            </a:r>
            <a:r>
              <a:rPr lang="es-ES" sz="2400" dirty="0" smtClean="0">
                <a:latin typeface="Ink Free" panose="03080402000500000000" pitchFamily="66" charset="0"/>
              </a:rPr>
              <a:t>un video en el cual los alumnos escucharon como pueden cuidarse a ellos mismos, así como cuidar sus pertenencias, en este caso los juguetes, así como la explicación de la actividad y evidencia. </a:t>
            </a:r>
          </a:p>
          <a:p>
            <a:r>
              <a:rPr lang="es-ES" sz="2400" dirty="0" smtClean="0">
                <a:latin typeface="Ink Free" panose="03080402000500000000" pitchFamily="66" charset="0"/>
              </a:rPr>
              <a:t>Como segunda actividad se realizo la investigación de un </a:t>
            </a:r>
            <a:r>
              <a:rPr lang="es-ES" sz="2400" dirty="0" err="1" smtClean="0">
                <a:latin typeface="Ink Free" panose="03080402000500000000" pitchFamily="66" charset="0"/>
              </a:rPr>
              <a:t>musicógrama</a:t>
            </a:r>
            <a:r>
              <a:rPr lang="es-ES" sz="2400" dirty="0" smtClean="0">
                <a:latin typeface="Ink Free" panose="03080402000500000000" pitchFamily="66" charset="0"/>
              </a:rPr>
              <a:t>, así como se menciono que anteriormente ya habíamos trabajado con uno, pero en esta ocasión ahora lo tendrían que hacer ellos con su canción favorita. </a:t>
            </a:r>
            <a:endParaRPr lang="es-MX" sz="2400" dirty="0">
              <a:latin typeface="Ink Free" panose="03080402000500000000" pitchFamily="66" charset="0"/>
            </a:endParaRPr>
          </a:p>
          <a:p>
            <a:endParaRPr lang="es-MX" sz="2400" b="1" dirty="0" smtClean="0">
              <a:latin typeface="Ink Free" panose="03080402000500000000" pitchFamily="66" charset="0"/>
            </a:endParaRPr>
          </a:p>
          <a:p>
            <a:r>
              <a:rPr lang="es-MX" sz="2400" b="1" dirty="0" smtClean="0">
                <a:latin typeface="Ink Free" panose="03080402000500000000" pitchFamily="66" charset="0"/>
              </a:rPr>
              <a:t>¿Que </a:t>
            </a:r>
            <a:r>
              <a:rPr lang="es-MX" sz="2400" b="1" dirty="0">
                <a:latin typeface="Ink Free" panose="03080402000500000000" pitchFamily="66" charset="0"/>
              </a:rPr>
              <a:t>mejoras puedo realizar?</a:t>
            </a:r>
          </a:p>
          <a:p>
            <a:r>
              <a:rPr lang="es-ES" sz="2400" dirty="0" smtClean="0">
                <a:latin typeface="Ink Free" panose="03080402000500000000" pitchFamily="66" charset="0"/>
              </a:rPr>
              <a:t>Estar al pendiente del tiempo, porque era muy poco el tiempo para que los alumnos realizaran la actividad. </a:t>
            </a:r>
          </a:p>
          <a:p>
            <a:endParaRPr lang="es-ES" sz="32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28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224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Ink Free</vt:lpstr>
      <vt:lpstr>Wingdings</vt:lpstr>
      <vt:lpstr>Tema de Office</vt:lpstr>
      <vt:lpstr>Diario de campo de la alumna practicante    Jardín de niños “Eutimio Alberto Cuellar Goribar”  2°A  Nombre de la alumna practicante: Diana Sofia Gutierrez Zapata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Jardín de niños “Eutimio Alberto Cuellar Goribar”  2°A  Nombre de la alumna practicante: Diana Sofia Gutierrez Zapata  </dc:title>
  <dc:creator>sofi gutierrez</dc:creator>
  <cp:lastModifiedBy>sofi gutierrez</cp:lastModifiedBy>
  <cp:revision>1</cp:revision>
  <dcterms:created xsi:type="dcterms:W3CDTF">2021-05-18T03:16:21Z</dcterms:created>
  <dcterms:modified xsi:type="dcterms:W3CDTF">2021-05-18T03:20:30Z</dcterms:modified>
</cp:coreProperties>
</file>