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Martes 18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11943" y="6411036"/>
            <a:ext cx="6234114" cy="2550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18 alumnos, se observa un aumento en la asistencia, considero que la actividad de presentar a su familia a través de una foto los motivó, todos querían participar, pero debido a que era un mayor número de niños no se logró escuchar a todos, se les solicitó que a los tres alumnos que faltaron subieran un video, para demostrar el desarrollo del aprendizaje esperado.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 actividad para iniciar la clase, correspondiente a pensamiento matemático ha dado buenos resultados, durante la aplicación los estudiantes se muestran participativos y atentos en escribir los números y contar.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22777" y="32309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18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5546091" y="1511300"/>
            <a:ext cx="232409" cy="1762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342D8CA-652B-4CF4-A735-29D1BE326EEE}"/>
              </a:ext>
            </a:extLst>
          </p:cNvPr>
          <p:cNvSpPr/>
          <p:nvPr/>
        </p:nvSpPr>
        <p:spPr>
          <a:xfrm>
            <a:off x="5546091" y="1263650"/>
            <a:ext cx="232409" cy="1762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09BBE7C1-29A9-4251-A220-EC53F1F99E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56" t="8174" r="29869" b="10814"/>
          <a:stretch/>
        </p:blipFill>
        <p:spPr>
          <a:xfrm>
            <a:off x="407641" y="759209"/>
            <a:ext cx="6042465" cy="458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7128</TotalTime>
  <Words>140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101</cp:revision>
  <dcterms:created xsi:type="dcterms:W3CDTF">2020-10-06T01:28:29Z</dcterms:created>
  <dcterms:modified xsi:type="dcterms:W3CDTF">2021-05-19T04:10:11Z</dcterms:modified>
</cp:coreProperties>
</file>