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7C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3" d="100"/>
          <a:sy n="73" d="100"/>
        </p:scale>
        <p:origin x="61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18/05/2021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193952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18/05/2021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67426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18/05/2021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503054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FC74DF0F-590D-4819-830C-E0C738902F2A}" type="datetimeFigureOut">
              <a:rPr lang="es-MX" smtClean="0"/>
              <a:t>18/05/2021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780884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FC74DF0F-590D-4819-830C-E0C738902F2A}" type="datetimeFigureOut">
              <a:rPr lang="es-MX" smtClean="0"/>
              <a:t>18/05/2021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366202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FC74DF0F-590D-4819-830C-E0C738902F2A}" type="datetimeFigureOut">
              <a:rPr lang="es-MX" smtClean="0"/>
              <a:t>18/05/2021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551737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FC74DF0F-590D-4819-830C-E0C738902F2A}" type="datetimeFigureOut">
              <a:rPr lang="es-MX" smtClean="0"/>
              <a:t>18/05/2021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4065735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FC74DF0F-590D-4819-830C-E0C738902F2A}" type="datetimeFigureOut">
              <a:rPr lang="es-MX" smtClean="0"/>
              <a:t>18/05/2021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975315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FC74DF0F-590D-4819-830C-E0C738902F2A}" type="datetimeFigureOut">
              <a:rPr lang="es-MX" smtClean="0"/>
              <a:t>18/05/2021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296515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18/05/2021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551270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FC74DF0F-590D-4819-830C-E0C738902F2A}" type="datetimeFigureOut">
              <a:rPr lang="es-MX" smtClean="0"/>
              <a:t>18/05/2021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013F12B8-EC8B-4480-80DE-7C4B9435C112}" type="slidenum">
              <a:rPr lang="es-MX" smtClean="0"/>
              <a:t>‹Nº›</a:t>
            </a:fld>
            <a:endParaRPr lang="es-MX"/>
          </a:p>
        </p:txBody>
      </p:sp>
    </p:spTree>
    <p:extLst>
      <p:ext uri="{BB962C8B-B14F-4D97-AF65-F5344CB8AC3E}">
        <p14:creationId xmlns:p14="http://schemas.microsoft.com/office/powerpoint/2010/main" val="101453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4DF0F-590D-4819-830C-E0C738902F2A}" type="datetimeFigureOut">
              <a:rPr lang="es-MX" smtClean="0"/>
              <a:t>18/05/2021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3F12B8-EC8B-4480-80DE-7C4B9435C112}" type="slidenum">
              <a:rPr lang="es-MX" smtClean="0"/>
              <a:t>‹Nº›</a:t>
            </a:fld>
            <a:endParaRPr lang="es-MX"/>
          </a:p>
        </p:txBody>
      </p:sp>
    </p:spTree>
    <p:extLst>
      <p:ext uri="{BB962C8B-B14F-4D97-AF65-F5344CB8AC3E}">
        <p14:creationId xmlns:p14="http://schemas.microsoft.com/office/powerpoint/2010/main" val="30998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a:off x="4537656" y="0"/>
            <a:ext cx="7663172"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pinimg.com/originals/2e/4f/ca/2e4fca7fa914fca261d55c2a9a4fdb5a.png"/>
          <p:cNvPicPr>
            <a:picLocks noChangeAspect="1" noChangeArrowheads="1"/>
          </p:cNvPicPr>
          <p:nvPr/>
        </p:nvPicPr>
        <p:blipFill rotWithShape="1">
          <a:blip r:embed="rId2">
            <a:extLst>
              <a:ext uri="{28A0092B-C50C-407E-A947-70E740481C1C}">
                <a14:useLocalDpi xmlns:a14="http://schemas.microsoft.com/office/drawing/2010/main" val="0"/>
              </a:ext>
            </a:extLst>
          </a:blip>
          <a:srcRect l="32814" t="1439" r="927" b="899"/>
          <a:stretch/>
        </p:blipFill>
        <p:spPr bwMode="auto">
          <a:xfrm rot="10800000">
            <a:off x="0" y="0"/>
            <a:ext cx="765434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p:cNvSpPr txBox="1"/>
          <p:nvPr/>
        </p:nvSpPr>
        <p:spPr>
          <a:xfrm>
            <a:off x="1278982" y="1237701"/>
            <a:ext cx="5108755" cy="4401205"/>
          </a:xfrm>
          <a:prstGeom prst="rect">
            <a:avLst/>
          </a:prstGeom>
          <a:noFill/>
        </p:spPr>
        <p:txBody>
          <a:bodyPr wrap="square" rtlCol="0">
            <a:spAutoFit/>
          </a:bodyPr>
          <a:lstStyle/>
          <a:p>
            <a:pPr algn="just"/>
            <a:r>
              <a:rPr lang="es-MX" sz="2000" b="1" dirty="0" smtClean="0">
                <a:latin typeface="Century Gothic" panose="020B0502020202020204" pitchFamily="34" charset="0"/>
              </a:rPr>
              <a:t>Diario</a:t>
            </a:r>
          </a:p>
          <a:p>
            <a:pPr algn="just"/>
            <a:r>
              <a:rPr lang="es-MX" sz="2000" b="1" dirty="0" smtClean="0">
                <a:latin typeface="Century Gothic" panose="020B0502020202020204" pitchFamily="34" charset="0"/>
              </a:rPr>
              <a:t>Día: </a:t>
            </a:r>
            <a:r>
              <a:rPr lang="es-MX" sz="2000" dirty="0" smtClean="0">
                <a:latin typeface="Century Gothic" panose="020B0502020202020204" pitchFamily="34" charset="0"/>
              </a:rPr>
              <a:t>Martes 18</a:t>
            </a:r>
            <a:r>
              <a:rPr lang="es-MX" sz="2000" dirty="0" smtClean="0">
                <a:latin typeface="Century Gothic" panose="020B0502020202020204" pitchFamily="34" charset="0"/>
              </a:rPr>
              <a:t> </a:t>
            </a:r>
            <a:r>
              <a:rPr lang="es-MX" sz="2000" dirty="0" smtClean="0">
                <a:latin typeface="Century Gothic" panose="020B0502020202020204" pitchFamily="34" charset="0"/>
              </a:rPr>
              <a:t>de mayo del 2021 </a:t>
            </a:r>
          </a:p>
          <a:p>
            <a:pPr algn="just"/>
            <a:r>
              <a:rPr lang="es-MX" sz="2000" b="1" dirty="0" smtClean="0">
                <a:latin typeface="Century Gothic" panose="020B0502020202020204" pitchFamily="34" charset="0"/>
              </a:rPr>
              <a:t>Estrategia</a:t>
            </a:r>
            <a:r>
              <a:rPr lang="es-MX" sz="2000" b="1" dirty="0" smtClean="0">
                <a:latin typeface="Century Gothic" panose="020B0502020202020204" pitchFamily="34" charset="0"/>
              </a:rPr>
              <a:t>: </a:t>
            </a:r>
            <a:r>
              <a:rPr lang="es-MX" sz="2000" dirty="0" smtClean="0">
                <a:latin typeface="Century Gothic" panose="020B0502020202020204" pitchFamily="34" charset="0"/>
              </a:rPr>
              <a:t>En la primera actividad del día de hoy los alumnos pusieron a prueba su sentido del gusto, con los ojos vendados y sin poder oler probaron diferentes alimentos para lograr adivinar cual era, en la segunda actividad clasificaron algunos alimentos según su sabor, por ultimo reconocieron la importancia del sentido del gusto, hasta el momento de los 30 alumnos solamente 6 han subido las evidencias de trabajo. </a:t>
            </a:r>
            <a:endParaRPr lang="es-MX" sz="2000" dirty="0" smtClean="0">
              <a:latin typeface="Century Gothic" panose="020B0502020202020204" pitchFamily="34" charset="0"/>
            </a:endParaRPr>
          </a:p>
        </p:txBody>
      </p:sp>
      <p:pic>
        <p:nvPicPr>
          <p:cNvPr id="1026" name="Picture 2" descr="Descripción no disponible."/>
          <p:cNvPicPr>
            <a:picLocks noChangeAspect="1" noChangeArrowheads="1"/>
          </p:cNvPicPr>
          <p:nvPr/>
        </p:nvPicPr>
        <p:blipFill rotWithShape="1">
          <a:blip r:embed="rId3">
            <a:extLst>
              <a:ext uri="{28A0092B-C50C-407E-A947-70E740481C1C}">
                <a14:useLocalDpi xmlns:a14="http://schemas.microsoft.com/office/drawing/2010/main" val="0"/>
              </a:ext>
            </a:extLst>
          </a:blip>
          <a:srcRect t="10532" b="25281"/>
          <a:stretch/>
        </p:blipFill>
        <p:spPr bwMode="auto">
          <a:xfrm>
            <a:off x="6635931" y="937252"/>
            <a:ext cx="4277087" cy="49802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5608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83</Words>
  <Application>Microsoft Office PowerPoint</Application>
  <PresentationFormat>Panorámica</PresentationFormat>
  <Paragraphs>3</Paragraphs>
  <Slides>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vt:i4>
      </vt:variant>
    </vt:vector>
  </HeadingPairs>
  <TitlesOfParts>
    <vt:vector size="6" baseType="lpstr">
      <vt:lpstr>Arial</vt:lpstr>
      <vt:lpstr>Calibri</vt:lpstr>
      <vt:lpstr>Calibri Light</vt:lpstr>
      <vt:lpstr>Century Gothic</vt:lpstr>
      <vt:lpstr>Tema de Office</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aagtz99@gmail.com</dc:creator>
  <cp:lastModifiedBy>aagtz99@gmail.com</cp:lastModifiedBy>
  <cp:revision>107</cp:revision>
  <dcterms:created xsi:type="dcterms:W3CDTF">2021-01-12T03:37:15Z</dcterms:created>
  <dcterms:modified xsi:type="dcterms:W3CDTF">2021-05-19T04:02:32Z</dcterms:modified>
</cp:coreProperties>
</file>