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Lst>
  <p:sldSz cx="7920038" cy="10080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userDrawn="1">
          <p15:clr>
            <a:srgbClr val="A4A3A4"/>
          </p15:clr>
        </p15:guide>
        <p15:guide id="2" pos="24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4" autoAdjust="0"/>
    <p:restoredTop sz="94660"/>
  </p:normalViewPr>
  <p:slideViewPr>
    <p:cSldViewPr snapToGrid="0" showGuides="1">
      <p:cViewPr>
        <p:scale>
          <a:sx n="66" d="100"/>
          <a:sy n="66" d="100"/>
        </p:scale>
        <p:origin x="1980" y="-984"/>
      </p:cViewPr>
      <p:guideLst>
        <p:guide orient="horz" pos="3175"/>
        <p:guide pos="24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94003" y="1649770"/>
            <a:ext cx="6732032" cy="3509551"/>
          </a:xfrm>
        </p:spPr>
        <p:txBody>
          <a:bodyPr anchor="b"/>
          <a:lstStyle>
            <a:lvl1pPr algn="ctr">
              <a:defRPr sz="5197"/>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90005" y="5294662"/>
            <a:ext cx="5940029" cy="2433817"/>
          </a:xfrm>
        </p:spPr>
        <p:txBody>
          <a:bodyPr/>
          <a:lstStyle>
            <a:lvl1pPr marL="0" indent="0" algn="ctr">
              <a:buNone/>
              <a:defRPr sz="2079"/>
            </a:lvl1pPr>
            <a:lvl2pPr marL="395981" indent="0" algn="ctr">
              <a:buNone/>
              <a:defRPr sz="1732"/>
            </a:lvl2pPr>
            <a:lvl3pPr marL="791962" indent="0" algn="ctr">
              <a:buNone/>
              <a:defRPr sz="1559"/>
            </a:lvl3pPr>
            <a:lvl4pPr marL="1187943" indent="0" algn="ctr">
              <a:buNone/>
              <a:defRPr sz="1386"/>
            </a:lvl4pPr>
            <a:lvl5pPr marL="1583924" indent="0" algn="ctr">
              <a:buNone/>
              <a:defRPr sz="1386"/>
            </a:lvl5pPr>
            <a:lvl6pPr marL="1979905" indent="0" algn="ctr">
              <a:buNone/>
              <a:defRPr sz="1386"/>
            </a:lvl6pPr>
            <a:lvl7pPr marL="2375886" indent="0" algn="ctr">
              <a:buNone/>
              <a:defRPr sz="1386"/>
            </a:lvl7pPr>
            <a:lvl8pPr marL="2771866" indent="0" algn="ctr">
              <a:buNone/>
              <a:defRPr sz="1386"/>
            </a:lvl8pPr>
            <a:lvl9pPr marL="3167847" indent="0" algn="ctr">
              <a:buNone/>
              <a:defRPr sz="1386"/>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29BE14D-F276-44CD-85A1-A983B2D26393}" type="datetimeFigureOut">
              <a:rPr lang="es-MX" smtClean="0"/>
              <a:t>18/05/2021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58F3A94-CD13-49B2-A188-92E578E45DA4}" type="slidenum">
              <a:rPr lang="es-MX" smtClean="0"/>
              <a:t>‹Nº›</a:t>
            </a:fld>
            <a:endParaRPr lang="es-MX" dirty="0"/>
          </a:p>
        </p:txBody>
      </p:sp>
    </p:spTree>
    <p:extLst>
      <p:ext uri="{BB962C8B-B14F-4D97-AF65-F5344CB8AC3E}">
        <p14:creationId xmlns:p14="http://schemas.microsoft.com/office/powerpoint/2010/main" val="287276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29BE14D-F276-44CD-85A1-A983B2D26393}" type="datetimeFigureOut">
              <a:rPr lang="es-MX" smtClean="0"/>
              <a:t>18/05/2021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58F3A94-CD13-49B2-A188-92E578E45DA4}" type="slidenum">
              <a:rPr lang="es-MX" smtClean="0"/>
              <a:t>‹Nº›</a:t>
            </a:fld>
            <a:endParaRPr lang="es-MX" dirty="0"/>
          </a:p>
        </p:txBody>
      </p:sp>
    </p:spTree>
    <p:extLst>
      <p:ext uri="{BB962C8B-B14F-4D97-AF65-F5344CB8AC3E}">
        <p14:creationId xmlns:p14="http://schemas.microsoft.com/office/powerpoint/2010/main" val="76914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7778" y="536700"/>
            <a:ext cx="1707758" cy="854286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44503" y="536700"/>
            <a:ext cx="5024274" cy="854286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29BE14D-F276-44CD-85A1-A983B2D26393}" type="datetimeFigureOut">
              <a:rPr lang="es-MX" smtClean="0"/>
              <a:t>18/05/2021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58F3A94-CD13-49B2-A188-92E578E45DA4}" type="slidenum">
              <a:rPr lang="es-MX" smtClean="0"/>
              <a:t>‹Nº›</a:t>
            </a:fld>
            <a:endParaRPr lang="es-MX" dirty="0"/>
          </a:p>
        </p:txBody>
      </p:sp>
    </p:spTree>
    <p:extLst>
      <p:ext uri="{BB962C8B-B14F-4D97-AF65-F5344CB8AC3E}">
        <p14:creationId xmlns:p14="http://schemas.microsoft.com/office/powerpoint/2010/main" val="283471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29BE14D-F276-44CD-85A1-A983B2D26393}" type="datetimeFigureOut">
              <a:rPr lang="es-MX" smtClean="0"/>
              <a:t>18/05/2021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58F3A94-CD13-49B2-A188-92E578E45DA4}" type="slidenum">
              <a:rPr lang="es-MX" smtClean="0"/>
              <a:t>‹Nº›</a:t>
            </a:fld>
            <a:endParaRPr lang="es-MX" dirty="0"/>
          </a:p>
        </p:txBody>
      </p:sp>
    </p:spTree>
    <p:extLst>
      <p:ext uri="{BB962C8B-B14F-4D97-AF65-F5344CB8AC3E}">
        <p14:creationId xmlns:p14="http://schemas.microsoft.com/office/powerpoint/2010/main" val="39038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40378" y="2513159"/>
            <a:ext cx="6831033" cy="4193259"/>
          </a:xfrm>
        </p:spPr>
        <p:txBody>
          <a:bodyPr anchor="b"/>
          <a:lstStyle>
            <a:lvl1pPr>
              <a:defRPr sz="5197"/>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40378" y="6746088"/>
            <a:ext cx="6831033" cy="2205136"/>
          </a:xfrm>
        </p:spPr>
        <p:txBody>
          <a:bodyPr/>
          <a:lstStyle>
            <a:lvl1pPr marL="0" indent="0">
              <a:buNone/>
              <a:defRPr sz="2079">
                <a:solidFill>
                  <a:schemeClr val="tx1"/>
                </a:solidFill>
              </a:defRPr>
            </a:lvl1pPr>
            <a:lvl2pPr marL="395981" indent="0">
              <a:buNone/>
              <a:defRPr sz="1732">
                <a:solidFill>
                  <a:schemeClr val="tx1">
                    <a:tint val="75000"/>
                  </a:schemeClr>
                </a:solidFill>
              </a:defRPr>
            </a:lvl2pPr>
            <a:lvl3pPr marL="791962" indent="0">
              <a:buNone/>
              <a:defRPr sz="1559">
                <a:solidFill>
                  <a:schemeClr val="tx1">
                    <a:tint val="75000"/>
                  </a:schemeClr>
                </a:solidFill>
              </a:defRPr>
            </a:lvl3pPr>
            <a:lvl4pPr marL="1187943" indent="0">
              <a:buNone/>
              <a:defRPr sz="1386">
                <a:solidFill>
                  <a:schemeClr val="tx1">
                    <a:tint val="75000"/>
                  </a:schemeClr>
                </a:solidFill>
              </a:defRPr>
            </a:lvl4pPr>
            <a:lvl5pPr marL="1583924" indent="0">
              <a:buNone/>
              <a:defRPr sz="1386">
                <a:solidFill>
                  <a:schemeClr val="tx1">
                    <a:tint val="75000"/>
                  </a:schemeClr>
                </a:solidFill>
              </a:defRPr>
            </a:lvl5pPr>
            <a:lvl6pPr marL="1979905" indent="0">
              <a:buNone/>
              <a:defRPr sz="1386">
                <a:solidFill>
                  <a:schemeClr val="tx1">
                    <a:tint val="75000"/>
                  </a:schemeClr>
                </a:solidFill>
              </a:defRPr>
            </a:lvl6pPr>
            <a:lvl7pPr marL="2375886" indent="0">
              <a:buNone/>
              <a:defRPr sz="1386">
                <a:solidFill>
                  <a:schemeClr val="tx1">
                    <a:tint val="75000"/>
                  </a:schemeClr>
                </a:solidFill>
              </a:defRPr>
            </a:lvl7pPr>
            <a:lvl8pPr marL="2771866" indent="0">
              <a:buNone/>
              <a:defRPr sz="1386">
                <a:solidFill>
                  <a:schemeClr val="tx1">
                    <a:tint val="75000"/>
                  </a:schemeClr>
                </a:solidFill>
              </a:defRPr>
            </a:lvl8pPr>
            <a:lvl9pPr marL="3167847" indent="0">
              <a:buNone/>
              <a:defRPr sz="1386">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29BE14D-F276-44CD-85A1-A983B2D26393}" type="datetimeFigureOut">
              <a:rPr lang="es-MX" smtClean="0"/>
              <a:t>18/05/2021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58F3A94-CD13-49B2-A188-92E578E45DA4}" type="slidenum">
              <a:rPr lang="es-MX" smtClean="0"/>
              <a:t>‹Nº›</a:t>
            </a:fld>
            <a:endParaRPr lang="es-MX" dirty="0"/>
          </a:p>
        </p:txBody>
      </p:sp>
    </p:spTree>
    <p:extLst>
      <p:ext uri="{BB962C8B-B14F-4D97-AF65-F5344CB8AC3E}">
        <p14:creationId xmlns:p14="http://schemas.microsoft.com/office/powerpoint/2010/main" val="358148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44503" y="2683500"/>
            <a:ext cx="3366016" cy="63960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009519" y="2683500"/>
            <a:ext cx="3366016" cy="63960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29BE14D-F276-44CD-85A1-A983B2D26393}" type="datetimeFigureOut">
              <a:rPr lang="es-MX" smtClean="0"/>
              <a:t>18/05/2021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358F3A94-CD13-49B2-A188-92E578E45DA4}" type="slidenum">
              <a:rPr lang="es-MX" smtClean="0"/>
              <a:t>‹Nº›</a:t>
            </a:fld>
            <a:endParaRPr lang="es-MX" dirty="0"/>
          </a:p>
        </p:txBody>
      </p:sp>
    </p:spTree>
    <p:extLst>
      <p:ext uri="{BB962C8B-B14F-4D97-AF65-F5344CB8AC3E}">
        <p14:creationId xmlns:p14="http://schemas.microsoft.com/office/powerpoint/2010/main" val="379003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45534" y="536702"/>
            <a:ext cx="6831033" cy="194845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45535" y="2471154"/>
            <a:ext cx="3350547" cy="1211074"/>
          </a:xfrm>
        </p:spPr>
        <p:txBody>
          <a:bodyPr anchor="b"/>
          <a:lstStyle>
            <a:lvl1pPr marL="0" indent="0">
              <a:buNone/>
              <a:defRPr sz="2079" b="1"/>
            </a:lvl1pPr>
            <a:lvl2pPr marL="395981" indent="0">
              <a:buNone/>
              <a:defRPr sz="1732" b="1"/>
            </a:lvl2pPr>
            <a:lvl3pPr marL="791962" indent="0">
              <a:buNone/>
              <a:defRPr sz="1559" b="1"/>
            </a:lvl3pPr>
            <a:lvl4pPr marL="1187943" indent="0">
              <a:buNone/>
              <a:defRPr sz="1386" b="1"/>
            </a:lvl4pPr>
            <a:lvl5pPr marL="1583924" indent="0">
              <a:buNone/>
              <a:defRPr sz="1386" b="1"/>
            </a:lvl5pPr>
            <a:lvl6pPr marL="1979905" indent="0">
              <a:buNone/>
              <a:defRPr sz="1386" b="1"/>
            </a:lvl6pPr>
            <a:lvl7pPr marL="2375886" indent="0">
              <a:buNone/>
              <a:defRPr sz="1386" b="1"/>
            </a:lvl7pPr>
            <a:lvl8pPr marL="2771866" indent="0">
              <a:buNone/>
              <a:defRPr sz="1386" b="1"/>
            </a:lvl8pPr>
            <a:lvl9pPr marL="3167847" indent="0">
              <a:buNone/>
              <a:defRPr sz="1386" b="1"/>
            </a:lvl9pPr>
          </a:lstStyle>
          <a:p>
            <a:pPr lvl="0"/>
            <a:r>
              <a:rPr lang="es-ES"/>
              <a:t>Haga clic para modificar los estilos de texto del patrón</a:t>
            </a:r>
          </a:p>
        </p:txBody>
      </p:sp>
      <p:sp>
        <p:nvSpPr>
          <p:cNvPr id="4" name="Content Placeholder 3"/>
          <p:cNvSpPr>
            <a:spLocks noGrp="1"/>
          </p:cNvSpPr>
          <p:nvPr>
            <p:ph sz="half" idx="2"/>
          </p:nvPr>
        </p:nvSpPr>
        <p:spPr>
          <a:xfrm>
            <a:off x="545535" y="3682228"/>
            <a:ext cx="3350547" cy="54160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009520" y="2471154"/>
            <a:ext cx="3367048" cy="1211074"/>
          </a:xfrm>
        </p:spPr>
        <p:txBody>
          <a:bodyPr anchor="b"/>
          <a:lstStyle>
            <a:lvl1pPr marL="0" indent="0">
              <a:buNone/>
              <a:defRPr sz="2079" b="1"/>
            </a:lvl1pPr>
            <a:lvl2pPr marL="395981" indent="0">
              <a:buNone/>
              <a:defRPr sz="1732" b="1"/>
            </a:lvl2pPr>
            <a:lvl3pPr marL="791962" indent="0">
              <a:buNone/>
              <a:defRPr sz="1559" b="1"/>
            </a:lvl3pPr>
            <a:lvl4pPr marL="1187943" indent="0">
              <a:buNone/>
              <a:defRPr sz="1386" b="1"/>
            </a:lvl4pPr>
            <a:lvl5pPr marL="1583924" indent="0">
              <a:buNone/>
              <a:defRPr sz="1386" b="1"/>
            </a:lvl5pPr>
            <a:lvl6pPr marL="1979905" indent="0">
              <a:buNone/>
              <a:defRPr sz="1386" b="1"/>
            </a:lvl6pPr>
            <a:lvl7pPr marL="2375886" indent="0">
              <a:buNone/>
              <a:defRPr sz="1386" b="1"/>
            </a:lvl7pPr>
            <a:lvl8pPr marL="2771866" indent="0">
              <a:buNone/>
              <a:defRPr sz="1386" b="1"/>
            </a:lvl8pPr>
            <a:lvl9pPr marL="3167847" indent="0">
              <a:buNone/>
              <a:defRPr sz="1386" b="1"/>
            </a:lvl9pPr>
          </a:lstStyle>
          <a:p>
            <a:pPr lvl="0"/>
            <a:r>
              <a:rPr lang="es-ES"/>
              <a:t>Haga clic para modificar los estilos de texto del patrón</a:t>
            </a:r>
          </a:p>
        </p:txBody>
      </p:sp>
      <p:sp>
        <p:nvSpPr>
          <p:cNvPr id="6" name="Content Placeholder 5"/>
          <p:cNvSpPr>
            <a:spLocks noGrp="1"/>
          </p:cNvSpPr>
          <p:nvPr>
            <p:ph sz="quarter" idx="4"/>
          </p:nvPr>
        </p:nvSpPr>
        <p:spPr>
          <a:xfrm>
            <a:off x="4009520" y="3682228"/>
            <a:ext cx="3367048" cy="54160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9BE14D-F276-44CD-85A1-A983B2D26393}" type="datetimeFigureOut">
              <a:rPr lang="es-MX" smtClean="0"/>
              <a:t>18/05/2021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358F3A94-CD13-49B2-A188-92E578E45DA4}" type="slidenum">
              <a:rPr lang="es-MX" smtClean="0"/>
              <a:t>‹Nº›</a:t>
            </a:fld>
            <a:endParaRPr lang="es-MX" dirty="0"/>
          </a:p>
        </p:txBody>
      </p:sp>
    </p:spTree>
    <p:extLst>
      <p:ext uri="{BB962C8B-B14F-4D97-AF65-F5344CB8AC3E}">
        <p14:creationId xmlns:p14="http://schemas.microsoft.com/office/powerpoint/2010/main" val="371132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29BE14D-F276-44CD-85A1-A983B2D26393}" type="datetimeFigureOut">
              <a:rPr lang="es-MX" smtClean="0"/>
              <a:t>18/05/2021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358F3A94-CD13-49B2-A188-92E578E45DA4}" type="slidenum">
              <a:rPr lang="es-MX" smtClean="0"/>
              <a:t>‹Nº›</a:t>
            </a:fld>
            <a:endParaRPr lang="es-MX" dirty="0"/>
          </a:p>
        </p:txBody>
      </p:sp>
    </p:spTree>
    <p:extLst>
      <p:ext uri="{BB962C8B-B14F-4D97-AF65-F5344CB8AC3E}">
        <p14:creationId xmlns:p14="http://schemas.microsoft.com/office/powerpoint/2010/main" val="402075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BE14D-F276-44CD-85A1-A983B2D26393}" type="datetimeFigureOut">
              <a:rPr lang="es-MX" smtClean="0"/>
              <a:t>18/05/2021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358F3A94-CD13-49B2-A188-92E578E45DA4}" type="slidenum">
              <a:rPr lang="es-MX" smtClean="0"/>
              <a:t>‹Nº›</a:t>
            </a:fld>
            <a:endParaRPr lang="es-MX" dirty="0"/>
          </a:p>
        </p:txBody>
      </p:sp>
    </p:spTree>
    <p:extLst>
      <p:ext uri="{BB962C8B-B14F-4D97-AF65-F5344CB8AC3E}">
        <p14:creationId xmlns:p14="http://schemas.microsoft.com/office/powerpoint/2010/main" val="391324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5534" y="672042"/>
            <a:ext cx="2554418" cy="2352146"/>
          </a:xfrm>
        </p:spPr>
        <p:txBody>
          <a:bodyPr anchor="b"/>
          <a:lstStyle>
            <a:lvl1pPr>
              <a:defRPr sz="277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67048" y="1451426"/>
            <a:ext cx="4009519" cy="7163777"/>
          </a:xfrm>
        </p:spPr>
        <p:txBody>
          <a:bodyPr/>
          <a:lstStyle>
            <a:lvl1pPr>
              <a:defRPr sz="2772"/>
            </a:lvl1pPr>
            <a:lvl2pPr>
              <a:defRPr sz="2425"/>
            </a:lvl2pPr>
            <a:lvl3pPr>
              <a:defRPr sz="2079"/>
            </a:lvl3pPr>
            <a:lvl4pPr>
              <a:defRPr sz="1732"/>
            </a:lvl4pPr>
            <a:lvl5pPr>
              <a:defRPr sz="1732"/>
            </a:lvl5pPr>
            <a:lvl6pPr>
              <a:defRPr sz="1732"/>
            </a:lvl6pPr>
            <a:lvl7pPr>
              <a:defRPr sz="1732"/>
            </a:lvl7pPr>
            <a:lvl8pPr>
              <a:defRPr sz="1732"/>
            </a:lvl8pPr>
            <a:lvl9pPr>
              <a:defRPr sz="173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45534" y="3024188"/>
            <a:ext cx="2554418" cy="5602681"/>
          </a:xfrm>
        </p:spPr>
        <p:txBody>
          <a:bodyPr/>
          <a:lstStyle>
            <a:lvl1pPr marL="0" indent="0">
              <a:buNone/>
              <a:defRPr sz="1386"/>
            </a:lvl1pPr>
            <a:lvl2pPr marL="395981" indent="0">
              <a:buNone/>
              <a:defRPr sz="1213"/>
            </a:lvl2pPr>
            <a:lvl3pPr marL="791962" indent="0">
              <a:buNone/>
              <a:defRPr sz="1039"/>
            </a:lvl3pPr>
            <a:lvl4pPr marL="1187943" indent="0">
              <a:buNone/>
              <a:defRPr sz="866"/>
            </a:lvl4pPr>
            <a:lvl5pPr marL="1583924" indent="0">
              <a:buNone/>
              <a:defRPr sz="866"/>
            </a:lvl5pPr>
            <a:lvl6pPr marL="1979905" indent="0">
              <a:buNone/>
              <a:defRPr sz="866"/>
            </a:lvl6pPr>
            <a:lvl7pPr marL="2375886" indent="0">
              <a:buNone/>
              <a:defRPr sz="866"/>
            </a:lvl7pPr>
            <a:lvl8pPr marL="2771866" indent="0">
              <a:buNone/>
              <a:defRPr sz="866"/>
            </a:lvl8pPr>
            <a:lvl9pPr marL="3167847" indent="0">
              <a:buNone/>
              <a:defRPr sz="8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29BE14D-F276-44CD-85A1-A983B2D26393}" type="datetimeFigureOut">
              <a:rPr lang="es-MX" smtClean="0"/>
              <a:t>18/05/2021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358F3A94-CD13-49B2-A188-92E578E45DA4}" type="slidenum">
              <a:rPr lang="es-MX" smtClean="0"/>
              <a:t>‹Nº›</a:t>
            </a:fld>
            <a:endParaRPr lang="es-MX" dirty="0"/>
          </a:p>
        </p:txBody>
      </p:sp>
    </p:spTree>
    <p:extLst>
      <p:ext uri="{BB962C8B-B14F-4D97-AF65-F5344CB8AC3E}">
        <p14:creationId xmlns:p14="http://schemas.microsoft.com/office/powerpoint/2010/main" val="202608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5534" y="672042"/>
            <a:ext cx="2554418" cy="2352146"/>
          </a:xfrm>
        </p:spPr>
        <p:txBody>
          <a:bodyPr anchor="b"/>
          <a:lstStyle>
            <a:lvl1pPr>
              <a:defRPr sz="277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67048" y="1451426"/>
            <a:ext cx="4009519" cy="7163777"/>
          </a:xfrm>
        </p:spPr>
        <p:txBody>
          <a:bodyPr anchor="t"/>
          <a:lstStyle>
            <a:lvl1pPr marL="0" indent="0">
              <a:buNone/>
              <a:defRPr sz="2772"/>
            </a:lvl1pPr>
            <a:lvl2pPr marL="395981" indent="0">
              <a:buNone/>
              <a:defRPr sz="2425"/>
            </a:lvl2pPr>
            <a:lvl3pPr marL="791962" indent="0">
              <a:buNone/>
              <a:defRPr sz="2079"/>
            </a:lvl3pPr>
            <a:lvl4pPr marL="1187943" indent="0">
              <a:buNone/>
              <a:defRPr sz="1732"/>
            </a:lvl4pPr>
            <a:lvl5pPr marL="1583924" indent="0">
              <a:buNone/>
              <a:defRPr sz="1732"/>
            </a:lvl5pPr>
            <a:lvl6pPr marL="1979905" indent="0">
              <a:buNone/>
              <a:defRPr sz="1732"/>
            </a:lvl6pPr>
            <a:lvl7pPr marL="2375886" indent="0">
              <a:buNone/>
              <a:defRPr sz="1732"/>
            </a:lvl7pPr>
            <a:lvl8pPr marL="2771866" indent="0">
              <a:buNone/>
              <a:defRPr sz="1732"/>
            </a:lvl8pPr>
            <a:lvl9pPr marL="3167847" indent="0">
              <a:buNone/>
              <a:defRPr sz="1732"/>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545534" y="3024188"/>
            <a:ext cx="2554418" cy="5602681"/>
          </a:xfrm>
        </p:spPr>
        <p:txBody>
          <a:bodyPr/>
          <a:lstStyle>
            <a:lvl1pPr marL="0" indent="0">
              <a:buNone/>
              <a:defRPr sz="1386"/>
            </a:lvl1pPr>
            <a:lvl2pPr marL="395981" indent="0">
              <a:buNone/>
              <a:defRPr sz="1213"/>
            </a:lvl2pPr>
            <a:lvl3pPr marL="791962" indent="0">
              <a:buNone/>
              <a:defRPr sz="1039"/>
            </a:lvl3pPr>
            <a:lvl4pPr marL="1187943" indent="0">
              <a:buNone/>
              <a:defRPr sz="866"/>
            </a:lvl4pPr>
            <a:lvl5pPr marL="1583924" indent="0">
              <a:buNone/>
              <a:defRPr sz="866"/>
            </a:lvl5pPr>
            <a:lvl6pPr marL="1979905" indent="0">
              <a:buNone/>
              <a:defRPr sz="866"/>
            </a:lvl6pPr>
            <a:lvl7pPr marL="2375886" indent="0">
              <a:buNone/>
              <a:defRPr sz="866"/>
            </a:lvl7pPr>
            <a:lvl8pPr marL="2771866" indent="0">
              <a:buNone/>
              <a:defRPr sz="866"/>
            </a:lvl8pPr>
            <a:lvl9pPr marL="3167847" indent="0">
              <a:buNone/>
              <a:defRPr sz="8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29BE14D-F276-44CD-85A1-A983B2D26393}" type="datetimeFigureOut">
              <a:rPr lang="es-MX" smtClean="0"/>
              <a:t>18/05/2021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358F3A94-CD13-49B2-A188-92E578E45DA4}" type="slidenum">
              <a:rPr lang="es-MX" smtClean="0"/>
              <a:t>‹Nº›</a:t>
            </a:fld>
            <a:endParaRPr lang="es-MX" dirty="0"/>
          </a:p>
        </p:txBody>
      </p:sp>
    </p:spTree>
    <p:extLst>
      <p:ext uri="{BB962C8B-B14F-4D97-AF65-F5344CB8AC3E}">
        <p14:creationId xmlns:p14="http://schemas.microsoft.com/office/powerpoint/2010/main" val="10875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4503" y="536702"/>
            <a:ext cx="6831033" cy="194845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44503" y="2683500"/>
            <a:ext cx="6831033" cy="639606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4502" y="9343248"/>
            <a:ext cx="1782009" cy="536700"/>
          </a:xfrm>
          <a:prstGeom prst="rect">
            <a:avLst/>
          </a:prstGeom>
        </p:spPr>
        <p:txBody>
          <a:bodyPr vert="horz" lIns="91440" tIns="45720" rIns="91440" bIns="45720" rtlCol="0" anchor="ctr"/>
          <a:lstStyle>
            <a:lvl1pPr algn="l">
              <a:defRPr sz="1039">
                <a:solidFill>
                  <a:schemeClr val="tx1">
                    <a:tint val="75000"/>
                  </a:schemeClr>
                </a:solidFill>
              </a:defRPr>
            </a:lvl1pPr>
          </a:lstStyle>
          <a:p>
            <a:fld id="{029BE14D-F276-44CD-85A1-A983B2D26393}" type="datetimeFigureOut">
              <a:rPr lang="es-MX" smtClean="0"/>
              <a:t>18/05/2021</a:t>
            </a:fld>
            <a:endParaRPr lang="es-MX" dirty="0"/>
          </a:p>
        </p:txBody>
      </p:sp>
      <p:sp>
        <p:nvSpPr>
          <p:cNvPr id="5" name="Footer Placeholder 4"/>
          <p:cNvSpPr>
            <a:spLocks noGrp="1"/>
          </p:cNvSpPr>
          <p:nvPr>
            <p:ph type="ftr" sz="quarter" idx="3"/>
          </p:nvPr>
        </p:nvSpPr>
        <p:spPr>
          <a:xfrm>
            <a:off x="2623513" y="9343248"/>
            <a:ext cx="2673013" cy="536700"/>
          </a:xfrm>
          <a:prstGeom prst="rect">
            <a:avLst/>
          </a:prstGeom>
        </p:spPr>
        <p:txBody>
          <a:bodyPr vert="horz" lIns="91440" tIns="45720" rIns="91440" bIns="45720" rtlCol="0" anchor="ctr"/>
          <a:lstStyle>
            <a:lvl1pPr algn="ctr">
              <a:defRPr sz="1039">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5593527" y="9343248"/>
            <a:ext cx="1782009" cy="536700"/>
          </a:xfrm>
          <a:prstGeom prst="rect">
            <a:avLst/>
          </a:prstGeom>
        </p:spPr>
        <p:txBody>
          <a:bodyPr vert="horz" lIns="91440" tIns="45720" rIns="91440" bIns="45720" rtlCol="0" anchor="ctr"/>
          <a:lstStyle>
            <a:lvl1pPr algn="r">
              <a:defRPr sz="1039">
                <a:solidFill>
                  <a:schemeClr val="tx1">
                    <a:tint val="75000"/>
                  </a:schemeClr>
                </a:solidFill>
              </a:defRPr>
            </a:lvl1pPr>
          </a:lstStyle>
          <a:p>
            <a:fld id="{358F3A94-CD13-49B2-A188-92E578E45DA4}" type="slidenum">
              <a:rPr lang="es-MX" smtClean="0"/>
              <a:t>‹Nº›</a:t>
            </a:fld>
            <a:endParaRPr lang="es-MX" dirty="0"/>
          </a:p>
        </p:txBody>
      </p:sp>
    </p:spTree>
    <p:extLst>
      <p:ext uri="{BB962C8B-B14F-4D97-AF65-F5344CB8AC3E}">
        <p14:creationId xmlns:p14="http://schemas.microsoft.com/office/powerpoint/2010/main" val="1423094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91962" rtl="0" eaLnBrk="1" latinLnBrk="0" hangingPunct="1">
        <a:lnSpc>
          <a:spcPct val="90000"/>
        </a:lnSpc>
        <a:spcBef>
          <a:spcPct val="0"/>
        </a:spcBef>
        <a:buNone/>
        <a:defRPr sz="3811" kern="1200">
          <a:solidFill>
            <a:schemeClr val="tx1"/>
          </a:solidFill>
          <a:latin typeface="+mj-lt"/>
          <a:ea typeface="+mj-ea"/>
          <a:cs typeface="+mj-cs"/>
        </a:defRPr>
      </a:lvl1pPr>
    </p:titleStyle>
    <p:bodyStyle>
      <a:lvl1pPr marL="197990" indent="-197990" algn="l" defTabSz="791962" rtl="0" eaLnBrk="1" latinLnBrk="0" hangingPunct="1">
        <a:lnSpc>
          <a:spcPct val="90000"/>
        </a:lnSpc>
        <a:spcBef>
          <a:spcPts val="866"/>
        </a:spcBef>
        <a:buFont typeface="Arial" panose="020B0604020202020204" pitchFamily="34" charset="0"/>
        <a:buChar char="•"/>
        <a:defRPr sz="2425" kern="1200">
          <a:solidFill>
            <a:schemeClr val="tx1"/>
          </a:solidFill>
          <a:latin typeface="+mn-lt"/>
          <a:ea typeface="+mn-ea"/>
          <a:cs typeface="+mn-cs"/>
        </a:defRPr>
      </a:lvl1pPr>
      <a:lvl2pPr marL="593971" indent="-197990" algn="l" defTabSz="791962" rtl="0" eaLnBrk="1" latinLnBrk="0" hangingPunct="1">
        <a:lnSpc>
          <a:spcPct val="90000"/>
        </a:lnSpc>
        <a:spcBef>
          <a:spcPts val="433"/>
        </a:spcBef>
        <a:buFont typeface="Arial" panose="020B0604020202020204" pitchFamily="34" charset="0"/>
        <a:buChar char="•"/>
        <a:defRPr sz="2079" kern="1200">
          <a:solidFill>
            <a:schemeClr val="tx1"/>
          </a:solidFill>
          <a:latin typeface="+mn-lt"/>
          <a:ea typeface="+mn-ea"/>
          <a:cs typeface="+mn-cs"/>
        </a:defRPr>
      </a:lvl2pPr>
      <a:lvl3pPr marL="989952" indent="-197990" algn="l" defTabSz="791962" rtl="0" eaLnBrk="1" latinLnBrk="0" hangingPunct="1">
        <a:lnSpc>
          <a:spcPct val="90000"/>
        </a:lnSpc>
        <a:spcBef>
          <a:spcPts val="433"/>
        </a:spcBef>
        <a:buFont typeface="Arial" panose="020B0604020202020204" pitchFamily="34" charset="0"/>
        <a:buChar char="•"/>
        <a:defRPr sz="1732" kern="1200">
          <a:solidFill>
            <a:schemeClr val="tx1"/>
          </a:solidFill>
          <a:latin typeface="+mn-lt"/>
          <a:ea typeface="+mn-ea"/>
          <a:cs typeface="+mn-cs"/>
        </a:defRPr>
      </a:lvl3pPr>
      <a:lvl4pPr marL="1385933"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4pPr>
      <a:lvl5pPr marL="1781914"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5pPr>
      <a:lvl6pPr marL="2177895"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6pPr>
      <a:lvl7pPr marL="2573876"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7pPr>
      <a:lvl8pPr marL="2969857"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8pPr>
      <a:lvl9pPr marL="3365838"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9pPr>
    </p:bodyStyle>
    <p:otherStyle>
      <a:defPPr>
        <a:defRPr lang="en-US"/>
      </a:defPPr>
      <a:lvl1pPr marL="0" algn="l" defTabSz="791962" rtl="0" eaLnBrk="1" latinLnBrk="0" hangingPunct="1">
        <a:defRPr sz="1559" kern="1200">
          <a:solidFill>
            <a:schemeClr val="tx1"/>
          </a:solidFill>
          <a:latin typeface="+mn-lt"/>
          <a:ea typeface="+mn-ea"/>
          <a:cs typeface="+mn-cs"/>
        </a:defRPr>
      </a:lvl1pPr>
      <a:lvl2pPr marL="395981" algn="l" defTabSz="791962" rtl="0" eaLnBrk="1" latinLnBrk="0" hangingPunct="1">
        <a:defRPr sz="1559" kern="1200">
          <a:solidFill>
            <a:schemeClr val="tx1"/>
          </a:solidFill>
          <a:latin typeface="+mn-lt"/>
          <a:ea typeface="+mn-ea"/>
          <a:cs typeface="+mn-cs"/>
        </a:defRPr>
      </a:lvl2pPr>
      <a:lvl3pPr marL="791962" algn="l" defTabSz="791962" rtl="0" eaLnBrk="1" latinLnBrk="0" hangingPunct="1">
        <a:defRPr sz="1559" kern="1200">
          <a:solidFill>
            <a:schemeClr val="tx1"/>
          </a:solidFill>
          <a:latin typeface="+mn-lt"/>
          <a:ea typeface="+mn-ea"/>
          <a:cs typeface="+mn-cs"/>
        </a:defRPr>
      </a:lvl3pPr>
      <a:lvl4pPr marL="1187943" algn="l" defTabSz="791962" rtl="0" eaLnBrk="1" latinLnBrk="0" hangingPunct="1">
        <a:defRPr sz="1559" kern="1200">
          <a:solidFill>
            <a:schemeClr val="tx1"/>
          </a:solidFill>
          <a:latin typeface="+mn-lt"/>
          <a:ea typeface="+mn-ea"/>
          <a:cs typeface="+mn-cs"/>
        </a:defRPr>
      </a:lvl4pPr>
      <a:lvl5pPr marL="1583924" algn="l" defTabSz="791962" rtl="0" eaLnBrk="1" latinLnBrk="0" hangingPunct="1">
        <a:defRPr sz="1559" kern="1200">
          <a:solidFill>
            <a:schemeClr val="tx1"/>
          </a:solidFill>
          <a:latin typeface="+mn-lt"/>
          <a:ea typeface="+mn-ea"/>
          <a:cs typeface="+mn-cs"/>
        </a:defRPr>
      </a:lvl5pPr>
      <a:lvl6pPr marL="1979905" algn="l" defTabSz="791962" rtl="0" eaLnBrk="1" latinLnBrk="0" hangingPunct="1">
        <a:defRPr sz="1559" kern="1200">
          <a:solidFill>
            <a:schemeClr val="tx1"/>
          </a:solidFill>
          <a:latin typeface="+mn-lt"/>
          <a:ea typeface="+mn-ea"/>
          <a:cs typeface="+mn-cs"/>
        </a:defRPr>
      </a:lvl6pPr>
      <a:lvl7pPr marL="2375886" algn="l" defTabSz="791962" rtl="0" eaLnBrk="1" latinLnBrk="0" hangingPunct="1">
        <a:defRPr sz="1559" kern="1200">
          <a:solidFill>
            <a:schemeClr val="tx1"/>
          </a:solidFill>
          <a:latin typeface="+mn-lt"/>
          <a:ea typeface="+mn-ea"/>
          <a:cs typeface="+mn-cs"/>
        </a:defRPr>
      </a:lvl7pPr>
      <a:lvl8pPr marL="2771866" algn="l" defTabSz="791962" rtl="0" eaLnBrk="1" latinLnBrk="0" hangingPunct="1">
        <a:defRPr sz="1559" kern="1200">
          <a:solidFill>
            <a:schemeClr val="tx1"/>
          </a:solidFill>
          <a:latin typeface="+mn-lt"/>
          <a:ea typeface="+mn-ea"/>
          <a:cs typeface="+mn-cs"/>
        </a:defRPr>
      </a:lvl8pPr>
      <a:lvl9pPr marL="3167847" algn="l" defTabSz="791962" rtl="0" eaLnBrk="1" latinLnBrk="0" hangingPunct="1">
        <a:defRPr sz="15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5D5603C-13B0-47CB-87A7-911976505E4A}"/>
              </a:ext>
            </a:extLst>
          </p:cNvPr>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282270" y="1168073"/>
            <a:ext cx="6457586" cy="6850555"/>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A4864214-8F64-4B83-A5DE-92592901AB2D}"/>
              </a:ext>
            </a:extLst>
          </p:cNvPr>
          <p:cNvSpPr/>
          <p:nvPr/>
        </p:nvSpPr>
        <p:spPr>
          <a:xfrm>
            <a:off x="312131" y="194698"/>
            <a:ext cx="3654205" cy="567207"/>
          </a:xfrm>
          <a:prstGeom prst="rect">
            <a:avLst/>
          </a:prstGeom>
        </p:spPr>
        <p:txBody>
          <a:bodyPr wrap="none">
            <a:spAutoFit/>
          </a:bodyPr>
          <a:lstStyle/>
          <a:p>
            <a:pPr marL="314982" indent="-314982">
              <a:buFont typeface="Wingdings" panose="05000000000000000000" pitchFamily="2" charset="2"/>
              <a:buChar char="Ø"/>
            </a:pPr>
            <a:r>
              <a:rPr lang="es-MX" sz="3086" dirty="0">
                <a:solidFill>
                  <a:schemeClr val="accent1"/>
                </a:solidFill>
                <a:latin typeface="Ink Free" panose="03080402000500000000" pitchFamily="66" charset="0"/>
              </a:rPr>
              <a:t>Diario de la alumna</a:t>
            </a:r>
            <a:endParaRPr lang="es-MX" sz="3086" dirty="0">
              <a:solidFill>
                <a:schemeClr val="accent1"/>
              </a:solidFill>
            </a:endParaRPr>
          </a:p>
        </p:txBody>
      </p:sp>
      <p:sp>
        <p:nvSpPr>
          <p:cNvPr id="6" name="CuadroTexto 5">
            <a:extLst>
              <a:ext uri="{FF2B5EF4-FFF2-40B4-BE49-F238E27FC236}">
                <a16:creationId xmlns:a16="http://schemas.microsoft.com/office/drawing/2014/main" id="{E30FF41B-9B3F-4FA2-9299-43298DB9BACA}"/>
              </a:ext>
            </a:extLst>
          </p:cNvPr>
          <p:cNvSpPr txBox="1"/>
          <p:nvPr/>
        </p:nvSpPr>
        <p:spPr>
          <a:xfrm>
            <a:off x="312130" y="717371"/>
            <a:ext cx="3622402" cy="1313693"/>
          </a:xfrm>
          <a:prstGeom prst="rect">
            <a:avLst/>
          </a:prstGeom>
          <a:solidFill>
            <a:schemeClr val="bg2">
              <a:lumMod val="90000"/>
            </a:schemeClr>
          </a:solidFill>
        </p:spPr>
        <p:txBody>
          <a:bodyPr wrap="square" rtlCol="0">
            <a:spAutoFit/>
          </a:bodyPr>
          <a:lstStyle/>
          <a:p>
            <a:pPr algn="ctr"/>
            <a:endParaRPr lang="es-MX" sz="1984" dirty="0"/>
          </a:p>
          <a:p>
            <a:pPr algn="ctr"/>
            <a:endParaRPr lang="es-MX" sz="1984" dirty="0"/>
          </a:p>
          <a:p>
            <a:pPr algn="ctr"/>
            <a:endParaRPr lang="es-MX" sz="1984" dirty="0"/>
          </a:p>
          <a:p>
            <a:pPr algn="ctr"/>
            <a:endParaRPr lang="es-MX" sz="1984" dirty="0"/>
          </a:p>
        </p:txBody>
      </p:sp>
      <p:pic>
        <p:nvPicPr>
          <p:cNvPr id="7" name="Imagen 6">
            <a:extLst>
              <a:ext uri="{FF2B5EF4-FFF2-40B4-BE49-F238E27FC236}">
                <a16:creationId xmlns:a16="http://schemas.microsoft.com/office/drawing/2014/main" id="{EE1E30FC-BE54-4826-9475-239779B5B45E}"/>
              </a:ext>
            </a:extLst>
          </p:cNvPr>
          <p:cNvPicPr>
            <a:picLocks noChangeAspect="1"/>
          </p:cNvPicPr>
          <p:nvPr/>
        </p:nvPicPr>
        <p:blipFill>
          <a:blip r:embed="rId3"/>
          <a:stretch>
            <a:fillRect/>
          </a:stretch>
        </p:blipFill>
        <p:spPr>
          <a:xfrm>
            <a:off x="480417" y="7084994"/>
            <a:ext cx="1186019" cy="2896292"/>
          </a:xfrm>
          <a:prstGeom prst="rect">
            <a:avLst/>
          </a:prstGeom>
        </p:spPr>
      </p:pic>
      <p:sp>
        <p:nvSpPr>
          <p:cNvPr id="8" name="CuadroTexto 7">
            <a:extLst>
              <a:ext uri="{FF2B5EF4-FFF2-40B4-BE49-F238E27FC236}">
                <a16:creationId xmlns:a16="http://schemas.microsoft.com/office/drawing/2014/main" id="{2F8060AB-7111-4017-88B0-763536F4DFBB}"/>
              </a:ext>
            </a:extLst>
          </p:cNvPr>
          <p:cNvSpPr txBox="1"/>
          <p:nvPr/>
        </p:nvSpPr>
        <p:spPr>
          <a:xfrm>
            <a:off x="4307085" y="109881"/>
            <a:ext cx="3518009" cy="1313693"/>
          </a:xfrm>
          <a:prstGeom prst="rect">
            <a:avLst/>
          </a:prstGeom>
          <a:noFill/>
        </p:spPr>
        <p:txBody>
          <a:bodyPr wrap="square" rtlCol="0">
            <a:spAutoFit/>
          </a:bodyPr>
          <a:lstStyle/>
          <a:p>
            <a:r>
              <a:rPr lang="es-MX" sz="1984" b="1" dirty="0">
                <a:latin typeface="Ink Free" panose="03080402000500000000" pitchFamily="66" charset="0"/>
              </a:rPr>
              <a:t>La asistencia las jornadas de práctica se corroborara con la actividad de entrega de diario a diario en escuela en red .</a:t>
            </a:r>
          </a:p>
        </p:txBody>
      </p:sp>
      <p:sp>
        <p:nvSpPr>
          <p:cNvPr id="9" name="Rectángulo: esquinas redondeadas 8">
            <a:extLst>
              <a:ext uri="{FF2B5EF4-FFF2-40B4-BE49-F238E27FC236}">
                <a16:creationId xmlns:a16="http://schemas.microsoft.com/office/drawing/2014/main" id="{BF03A648-E19F-4915-87A9-6D2BC0412280}"/>
              </a:ext>
            </a:extLst>
          </p:cNvPr>
          <p:cNvSpPr/>
          <p:nvPr/>
        </p:nvSpPr>
        <p:spPr>
          <a:xfrm>
            <a:off x="1405206" y="5867942"/>
            <a:ext cx="6318290" cy="3984737"/>
          </a:xfrm>
          <a:prstGeom prst="roundRect">
            <a:avLst>
              <a:gd name="adj" fmla="val 5928"/>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984" dirty="0"/>
          </a:p>
        </p:txBody>
      </p:sp>
      <p:sp>
        <p:nvSpPr>
          <p:cNvPr id="11" name="Rectángulo 10">
            <a:extLst>
              <a:ext uri="{FF2B5EF4-FFF2-40B4-BE49-F238E27FC236}">
                <a16:creationId xmlns:a16="http://schemas.microsoft.com/office/drawing/2014/main" id="{DE7D9CD1-1E57-4568-B83A-9669B52643D8}"/>
              </a:ext>
            </a:extLst>
          </p:cNvPr>
          <p:cNvSpPr/>
          <p:nvPr/>
        </p:nvSpPr>
        <p:spPr>
          <a:xfrm>
            <a:off x="179575" y="772900"/>
            <a:ext cx="3778250" cy="1200329"/>
          </a:xfrm>
          <a:prstGeom prst="rect">
            <a:avLst/>
          </a:prstGeom>
        </p:spPr>
        <p:txBody>
          <a:bodyPr>
            <a:spAutoFit/>
          </a:bodyPr>
          <a:lstStyle/>
          <a:p>
            <a:pPr algn="ctr"/>
            <a:r>
              <a:rPr lang="es-MX" b="1" dirty="0">
                <a:solidFill>
                  <a:srgbClr val="0070C0"/>
                </a:solidFill>
                <a:latin typeface="Ink Free" panose="03080402000500000000" pitchFamily="66" charset="0"/>
              </a:rPr>
              <a:t>Jardín de niños Ramón G. Bonfil</a:t>
            </a:r>
          </a:p>
          <a:p>
            <a:pPr algn="ctr"/>
            <a:r>
              <a:rPr lang="es-MX" b="1" dirty="0">
                <a:solidFill>
                  <a:srgbClr val="0070C0"/>
                </a:solidFill>
                <a:latin typeface="Ink Free" panose="03080402000500000000" pitchFamily="66" charset="0"/>
              </a:rPr>
              <a:t>2° y 3° B</a:t>
            </a:r>
          </a:p>
          <a:p>
            <a:pPr algn="ctr"/>
            <a:r>
              <a:rPr lang="es-MX" b="1" dirty="0">
                <a:solidFill>
                  <a:srgbClr val="0070C0"/>
                </a:solidFill>
                <a:latin typeface="Ink Free" panose="03080402000500000000" pitchFamily="66" charset="0"/>
              </a:rPr>
              <a:t>Educadora practicante: Belén Zapata Castillo </a:t>
            </a:r>
          </a:p>
        </p:txBody>
      </p:sp>
      <p:sp>
        <p:nvSpPr>
          <p:cNvPr id="12" name="Rectángulo 11">
            <a:extLst>
              <a:ext uri="{FF2B5EF4-FFF2-40B4-BE49-F238E27FC236}">
                <a16:creationId xmlns:a16="http://schemas.microsoft.com/office/drawing/2014/main" id="{75769379-B2AD-4AD9-AEAA-F65BD3C27A6B}"/>
              </a:ext>
            </a:extLst>
          </p:cNvPr>
          <p:cNvSpPr/>
          <p:nvPr/>
        </p:nvSpPr>
        <p:spPr>
          <a:xfrm rot="21416216">
            <a:off x="5879099" y="1436856"/>
            <a:ext cx="1784018" cy="461665"/>
          </a:xfrm>
          <a:prstGeom prst="rect">
            <a:avLst/>
          </a:prstGeom>
        </p:spPr>
        <p:txBody>
          <a:bodyPr wrap="square">
            <a:spAutoFit/>
          </a:bodyPr>
          <a:lstStyle/>
          <a:p>
            <a:pPr algn="ctr"/>
            <a:r>
              <a:rPr lang="es-MX" sz="2400" dirty="0">
                <a:latin typeface="Berlin Sans FB" panose="020E0602020502020306" pitchFamily="34" charset="0"/>
              </a:rPr>
              <a:t>18/05/2021</a:t>
            </a:r>
          </a:p>
        </p:txBody>
      </p:sp>
      <p:sp>
        <p:nvSpPr>
          <p:cNvPr id="13" name="Signo de multiplicación 12">
            <a:extLst>
              <a:ext uri="{FF2B5EF4-FFF2-40B4-BE49-F238E27FC236}">
                <a16:creationId xmlns:a16="http://schemas.microsoft.com/office/drawing/2014/main" id="{9B4F683B-67EA-4D82-AC18-924372578478}"/>
              </a:ext>
            </a:extLst>
          </p:cNvPr>
          <p:cNvSpPr/>
          <p:nvPr/>
        </p:nvSpPr>
        <p:spPr>
          <a:xfrm>
            <a:off x="6466327" y="2226063"/>
            <a:ext cx="266681" cy="27097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00" dirty="0"/>
          </a:p>
        </p:txBody>
      </p:sp>
      <p:sp>
        <p:nvSpPr>
          <p:cNvPr id="16" name="Signo de multiplicación 15">
            <a:extLst>
              <a:ext uri="{FF2B5EF4-FFF2-40B4-BE49-F238E27FC236}">
                <a16:creationId xmlns:a16="http://schemas.microsoft.com/office/drawing/2014/main" id="{FCDE360B-A831-474D-B2C4-2CF27B8F51FF}"/>
              </a:ext>
            </a:extLst>
          </p:cNvPr>
          <p:cNvSpPr/>
          <p:nvPr/>
        </p:nvSpPr>
        <p:spPr>
          <a:xfrm>
            <a:off x="5425220" y="3257625"/>
            <a:ext cx="266681" cy="27097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00" dirty="0"/>
          </a:p>
        </p:txBody>
      </p:sp>
      <p:sp>
        <p:nvSpPr>
          <p:cNvPr id="17" name="CuadroTexto 16">
            <a:extLst>
              <a:ext uri="{FF2B5EF4-FFF2-40B4-BE49-F238E27FC236}">
                <a16:creationId xmlns:a16="http://schemas.microsoft.com/office/drawing/2014/main" id="{095723EB-62FC-4D09-A30E-A76084042566}"/>
              </a:ext>
            </a:extLst>
          </p:cNvPr>
          <p:cNvSpPr txBox="1"/>
          <p:nvPr/>
        </p:nvSpPr>
        <p:spPr>
          <a:xfrm>
            <a:off x="6707826" y="4902502"/>
            <a:ext cx="757212" cy="584775"/>
          </a:xfrm>
          <a:prstGeom prst="rect">
            <a:avLst/>
          </a:prstGeom>
          <a:noFill/>
        </p:spPr>
        <p:txBody>
          <a:bodyPr wrap="square" rtlCol="0">
            <a:spAutoFit/>
          </a:bodyPr>
          <a:lstStyle/>
          <a:p>
            <a:pPr algn="ctr"/>
            <a:r>
              <a:rPr lang="es-MX" sz="3200" dirty="0">
                <a:latin typeface="Berlin Sans FB" panose="020E0602020502020306" pitchFamily="34" charset="0"/>
              </a:rPr>
              <a:t>26</a:t>
            </a:r>
          </a:p>
        </p:txBody>
      </p:sp>
      <p:sp>
        <p:nvSpPr>
          <p:cNvPr id="18" name="Rectángulo 17">
            <a:extLst>
              <a:ext uri="{FF2B5EF4-FFF2-40B4-BE49-F238E27FC236}">
                <a16:creationId xmlns:a16="http://schemas.microsoft.com/office/drawing/2014/main" id="{B1221EFD-E84F-4E31-8F5F-94BC6FAA5E09}"/>
              </a:ext>
            </a:extLst>
          </p:cNvPr>
          <p:cNvSpPr/>
          <p:nvPr/>
        </p:nvSpPr>
        <p:spPr>
          <a:xfrm>
            <a:off x="6903530" y="4008575"/>
            <a:ext cx="365806" cy="584775"/>
          </a:xfrm>
          <a:prstGeom prst="rect">
            <a:avLst/>
          </a:prstGeom>
        </p:spPr>
        <p:txBody>
          <a:bodyPr wrap="none">
            <a:spAutoFit/>
          </a:bodyPr>
          <a:lstStyle/>
          <a:p>
            <a:pPr algn="ctr"/>
            <a:r>
              <a:rPr lang="es-MX" sz="3200" dirty="0">
                <a:latin typeface="Berlin Sans FB" panose="020E0602020502020306" pitchFamily="34" charset="0"/>
              </a:rPr>
              <a:t>7</a:t>
            </a:r>
          </a:p>
        </p:txBody>
      </p:sp>
      <p:sp>
        <p:nvSpPr>
          <p:cNvPr id="19" name="Rectángulo 18">
            <a:extLst>
              <a:ext uri="{FF2B5EF4-FFF2-40B4-BE49-F238E27FC236}">
                <a16:creationId xmlns:a16="http://schemas.microsoft.com/office/drawing/2014/main" id="{441D1DCF-5762-4A14-81C7-B4A56C46B654}"/>
              </a:ext>
            </a:extLst>
          </p:cNvPr>
          <p:cNvSpPr/>
          <p:nvPr/>
        </p:nvSpPr>
        <p:spPr>
          <a:xfrm>
            <a:off x="6871471" y="4403748"/>
            <a:ext cx="429926" cy="584775"/>
          </a:xfrm>
          <a:prstGeom prst="rect">
            <a:avLst/>
          </a:prstGeom>
        </p:spPr>
        <p:txBody>
          <a:bodyPr wrap="none">
            <a:spAutoFit/>
          </a:bodyPr>
          <a:lstStyle/>
          <a:p>
            <a:pPr algn="ctr"/>
            <a:r>
              <a:rPr lang="es-MX" sz="3200" dirty="0">
                <a:latin typeface="Berlin Sans FB" panose="020E0602020502020306" pitchFamily="34" charset="0"/>
              </a:rPr>
              <a:t>0</a:t>
            </a:r>
          </a:p>
        </p:txBody>
      </p:sp>
      <p:sp>
        <p:nvSpPr>
          <p:cNvPr id="23" name="Signo de multiplicación 22">
            <a:extLst>
              <a:ext uri="{FF2B5EF4-FFF2-40B4-BE49-F238E27FC236}">
                <a16:creationId xmlns:a16="http://schemas.microsoft.com/office/drawing/2014/main" id="{1DAADB8F-4B68-4682-AAE2-817641B12E63}"/>
              </a:ext>
            </a:extLst>
          </p:cNvPr>
          <p:cNvSpPr/>
          <p:nvPr/>
        </p:nvSpPr>
        <p:spPr>
          <a:xfrm>
            <a:off x="5425220" y="3552744"/>
            <a:ext cx="266681" cy="27097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00" dirty="0"/>
          </a:p>
        </p:txBody>
      </p:sp>
      <p:sp>
        <p:nvSpPr>
          <p:cNvPr id="25" name="Signo de multiplicación 24">
            <a:extLst>
              <a:ext uri="{FF2B5EF4-FFF2-40B4-BE49-F238E27FC236}">
                <a16:creationId xmlns:a16="http://schemas.microsoft.com/office/drawing/2014/main" id="{C2F73701-1C6C-4C9B-908B-0DB30426F552}"/>
              </a:ext>
            </a:extLst>
          </p:cNvPr>
          <p:cNvSpPr/>
          <p:nvPr/>
        </p:nvSpPr>
        <p:spPr>
          <a:xfrm>
            <a:off x="7080001" y="3818793"/>
            <a:ext cx="266681" cy="27097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00" dirty="0"/>
          </a:p>
        </p:txBody>
      </p:sp>
      <p:sp>
        <p:nvSpPr>
          <p:cNvPr id="26" name="Rectángulo 25">
            <a:extLst>
              <a:ext uri="{FF2B5EF4-FFF2-40B4-BE49-F238E27FC236}">
                <a16:creationId xmlns:a16="http://schemas.microsoft.com/office/drawing/2014/main" id="{13DB1E1A-2291-4E8C-BE08-60198FCCE93E}"/>
              </a:ext>
            </a:extLst>
          </p:cNvPr>
          <p:cNvSpPr/>
          <p:nvPr/>
        </p:nvSpPr>
        <p:spPr>
          <a:xfrm>
            <a:off x="6190924" y="3736832"/>
            <a:ext cx="1068150" cy="400110"/>
          </a:xfrm>
          <a:prstGeom prst="rect">
            <a:avLst/>
          </a:prstGeom>
        </p:spPr>
        <p:txBody>
          <a:bodyPr wrap="square">
            <a:spAutoFit/>
          </a:bodyPr>
          <a:lstStyle/>
          <a:p>
            <a:pPr algn="ctr"/>
            <a:r>
              <a:rPr lang="es-MX" sz="2000" dirty="0">
                <a:latin typeface="Berlin Sans FB" panose="020E0602020502020306" pitchFamily="34" charset="0"/>
              </a:rPr>
              <a:t>Meet</a:t>
            </a:r>
          </a:p>
        </p:txBody>
      </p:sp>
      <p:sp>
        <p:nvSpPr>
          <p:cNvPr id="27" name="CuadroTexto 26">
            <a:extLst>
              <a:ext uri="{FF2B5EF4-FFF2-40B4-BE49-F238E27FC236}">
                <a16:creationId xmlns:a16="http://schemas.microsoft.com/office/drawing/2014/main" id="{F314528C-1793-4395-A3EA-A7E4AE583B1D}"/>
              </a:ext>
            </a:extLst>
          </p:cNvPr>
          <p:cNvSpPr txBox="1"/>
          <p:nvPr/>
        </p:nvSpPr>
        <p:spPr>
          <a:xfrm>
            <a:off x="1593888" y="5783158"/>
            <a:ext cx="5958137" cy="307777"/>
          </a:xfrm>
          <a:prstGeom prst="rect">
            <a:avLst/>
          </a:prstGeom>
          <a:noFill/>
        </p:spPr>
        <p:txBody>
          <a:bodyPr wrap="square" rtlCol="0">
            <a:spAutoFit/>
          </a:bodyPr>
          <a:lstStyle/>
          <a:p>
            <a:pPr algn="ctr"/>
            <a:r>
              <a:rPr lang="es-MX" sz="1400" dirty="0">
                <a:solidFill>
                  <a:srgbClr val="0496B9"/>
                </a:solidFill>
                <a:latin typeface="Berlin Sans FB" panose="020E0602020502020306" pitchFamily="34" charset="0"/>
              </a:rPr>
              <a:t>De la intervención de la clase virtual reflexiona acerca de:</a:t>
            </a:r>
          </a:p>
        </p:txBody>
      </p:sp>
      <p:sp>
        <p:nvSpPr>
          <p:cNvPr id="28" name="Rectángulo 27">
            <a:extLst>
              <a:ext uri="{FF2B5EF4-FFF2-40B4-BE49-F238E27FC236}">
                <a16:creationId xmlns:a16="http://schemas.microsoft.com/office/drawing/2014/main" id="{B19A5919-D5CF-4FC2-BCC7-10FD56AFF703}"/>
              </a:ext>
            </a:extLst>
          </p:cNvPr>
          <p:cNvSpPr/>
          <p:nvPr/>
        </p:nvSpPr>
        <p:spPr>
          <a:xfrm>
            <a:off x="1506804" y="6038659"/>
            <a:ext cx="6318290" cy="4108817"/>
          </a:xfrm>
          <a:prstGeom prst="rect">
            <a:avLst/>
          </a:prstGeom>
        </p:spPr>
        <p:txBody>
          <a:bodyPr wrap="square">
            <a:spAutoFit/>
          </a:bodyPr>
          <a:lstStyle/>
          <a:p>
            <a:r>
              <a:rPr lang="es-MX" sz="1000" dirty="0">
                <a:solidFill>
                  <a:schemeClr val="accent1"/>
                </a:solidFill>
                <a:latin typeface="Berlin Sans FB" panose="020E0602020502020306" pitchFamily="34" charset="0"/>
              </a:rPr>
              <a:t>¿Cómo desarrolle la clase?</a:t>
            </a:r>
          </a:p>
          <a:p>
            <a:r>
              <a:rPr lang="es-MX" sz="1000" dirty="0">
                <a:latin typeface="Berlin Sans FB" panose="020E0602020502020306" pitchFamily="34" charset="0"/>
              </a:rPr>
              <a:t>Al inicio de la clase le pedí a los alumnos que identificaran la letra inicial de martes y el letrero que correspondía al día y al numero.  </a:t>
            </a:r>
          </a:p>
          <a:p>
            <a:r>
              <a:rPr lang="es-MX" sz="1000" dirty="0">
                <a:latin typeface="Berlin Sans FB" panose="020E0602020502020306" pitchFamily="34" charset="0"/>
              </a:rPr>
              <a:t>Al momento de mencionar el mes, comentamos palabras que inician con cada letra que conforma mayo. Cuestione sobre la inicial de Dinosaurio y todos la identificaron. </a:t>
            </a:r>
          </a:p>
          <a:p>
            <a:r>
              <a:rPr lang="es-MX" sz="1000" dirty="0">
                <a:latin typeface="Berlin Sans FB" panose="020E0602020502020306" pitchFamily="34" charset="0"/>
              </a:rPr>
              <a:t>Platique sobre el nacimiento de los dinosaurios, así como características en cuanto a la alimentación y algunas características físicas. </a:t>
            </a:r>
          </a:p>
          <a:p>
            <a:r>
              <a:rPr lang="es-MX" sz="1000" dirty="0">
                <a:latin typeface="Berlin Sans FB" panose="020E0602020502020306" pitchFamily="34" charset="0"/>
              </a:rPr>
              <a:t>Hice hincapié en tres dinosaurios para mencionar algunas características, tenia planeado mostrarles en la tele algunos GIF´s de esos dinosaurios, pero cuando empecé a hablar sobre los dinosaurios, la mayoría tenia dinosaurios con ellos, coincidió que los dinosaurios que tenían y mostraron, eran lo que les iba a enseñar, por tal motivo no hubo necesidad de mostrarles los gifs que tenia planeados. Traté de mencionar a todos aquellos que tenían dinosaurios y los estaban enseñando, coloqué frente a frente los teléfonos para que se pudieran ver entre todos. </a:t>
            </a:r>
          </a:p>
          <a:p>
            <a:r>
              <a:rPr lang="es-MX" sz="1000" dirty="0">
                <a:latin typeface="Berlin Sans FB" panose="020E0602020502020306" pitchFamily="34" charset="0"/>
              </a:rPr>
              <a:t>Seguimos algunos pasos para  elaborar una masa, y les di la indicación de que hicieran una tira lo mas largo que pudieran.</a:t>
            </a:r>
          </a:p>
          <a:p>
            <a:r>
              <a:rPr lang="es-MX" sz="1000" dirty="0">
                <a:latin typeface="Berlin Sans FB" panose="020E0602020502020306" pitchFamily="34" charset="0"/>
              </a:rPr>
              <a:t>Volví a comentar sobre los lugares en donde los dinosaurios tenían sus huevos y les mostré una caja decorada lo mas parecido a esos espacios que ellos usaban, en ella había algunos huevos, cada alumno seleccionó un huevo, saque los dinosaurios que en el habían y los contaban. Luego buscaban en sus tarjetas el número que corresponde. De esta manera hasta que todos seleccionaron uno.</a:t>
            </a:r>
          </a:p>
          <a:p>
            <a:r>
              <a:rPr lang="es-MX" sz="1000" dirty="0">
                <a:solidFill>
                  <a:schemeClr val="accent1"/>
                </a:solidFill>
                <a:latin typeface="Berlin Sans FB" panose="020E0602020502020306" pitchFamily="34" charset="0"/>
              </a:rPr>
              <a:t>¿Que mejoras puedo realizar?</a:t>
            </a:r>
          </a:p>
          <a:p>
            <a:r>
              <a:rPr lang="es-MX" sz="1000" dirty="0">
                <a:latin typeface="Berlin Sans FB" panose="020E0602020502020306" pitchFamily="34" charset="0"/>
              </a:rPr>
              <a:t>Centrar la atención en algunos momentos. </a:t>
            </a:r>
          </a:p>
          <a:p>
            <a:r>
              <a:rPr lang="es-MX" sz="1000" dirty="0">
                <a:latin typeface="Berlin Sans FB" panose="020E0602020502020306" pitchFamily="34" charset="0"/>
              </a:rPr>
              <a:t>Para rescatar información para la evaluación, aplicar otra actividad relacionada con el aprendizaje esperado.</a:t>
            </a:r>
          </a:p>
          <a:p>
            <a:r>
              <a:rPr lang="es-MX" sz="1000" dirty="0">
                <a:solidFill>
                  <a:schemeClr val="accent1"/>
                </a:solidFill>
                <a:latin typeface="Berlin Sans FB" panose="020E0602020502020306" pitchFamily="34" charset="0"/>
              </a:rPr>
              <a:t>Señalar y describir cómo se realizó la evaluación del aprendizaje esperado.</a:t>
            </a:r>
          </a:p>
          <a:p>
            <a:r>
              <a:rPr lang="es-MX" sz="1000" dirty="0">
                <a:latin typeface="Berlin Sans FB" panose="020E0602020502020306" pitchFamily="34" charset="0"/>
              </a:rPr>
              <a:t>Para evaluar el aprendizaje esperado, se usó la observación al momento de realizar la actividad de contar los dinosaurios.  En esta clase solamente se retomaron los numero del cero al 10.  </a:t>
            </a:r>
          </a:p>
          <a:p>
            <a:endParaRPr lang="es-MX" sz="1100" dirty="0">
              <a:latin typeface="Berlin Sans FB" panose="020E0602020502020306" pitchFamily="34" charset="0"/>
            </a:endParaRPr>
          </a:p>
        </p:txBody>
      </p:sp>
    </p:spTree>
    <p:extLst>
      <p:ext uri="{BB962C8B-B14F-4D97-AF65-F5344CB8AC3E}">
        <p14:creationId xmlns:p14="http://schemas.microsoft.com/office/powerpoint/2010/main" val="335566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6DA273D-B1DE-4231-9A41-66B2F9465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920038" cy="1005819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2BDDDF8F-B17A-4DD9-AF99-F7FE509DFBA6}"/>
              </a:ext>
            </a:extLst>
          </p:cNvPr>
          <p:cNvPicPr>
            <a:picLocks noChangeAspect="1"/>
          </p:cNvPicPr>
          <p:nvPr/>
        </p:nvPicPr>
        <p:blipFill>
          <a:blip r:embed="rId3"/>
          <a:stretch>
            <a:fillRect/>
          </a:stretch>
        </p:blipFill>
        <p:spPr>
          <a:xfrm>
            <a:off x="0" y="-110917"/>
            <a:ext cx="7920038" cy="2981937"/>
          </a:xfrm>
          <a:prstGeom prst="rect">
            <a:avLst/>
          </a:prstGeom>
        </p:spPr>
      </p:pic>
      <p:sp>
        <p:nvSpPr>
          <p:cNvPr id="6" name="Rectángulo 5">
            <a:extLst>
              <a:ext uri="{FF2B5EF4-FFF2-40B4-BE49-F238E27FC236}">
                <a16:creationId xmlns:a16="http://schemas.microsoft.com/office/drawing/2014/main" id="{85A8EFD1-95D9-4857-826E-FEAA12D5D484}"/>
              </a:ext>
            </a:extLst>
          </p:cNvPr>
          <p:cNvSpPr/>
          <p:nvPr/>
        </p:nvSpPr>
        <p:spPr>
          <a:xfrm>
            <a:off x="381112" y="295952"/>
            <a:ext cx="7225918" cy="9286197"/>
          </a:xfrm>
          <a:prstGeom prst="rect">
            <a:avLst/>
          </a:prstGeom>
          <a:noFill/>
          <a:ln w="57150">
            <a:solidFill>
              <a:srgbClr val="D1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a:extLst>
              <a:ext uri="{FF2B5EF4-FFF2-40B4-BE49-F238E27FC236}">
                <a16:creationId xmlns:a16="http://schemas.microsoft.com/office/drawing/2014/main" id="{7658E34C-137B-4FBD-B98C-CC12F967DABC}"/>
              </a:ext>
            </a:extLst>
          </p:cNvPr>
          <p:cNvSpPr txBox="1"/>
          <p:nvPr/>
        </p:nvSpPr>
        <p:spPr>
          <a:xfrm>
            <a:off x="418849" y="8789700"/>
            <a:ext cx="4065984" cy="830997"/>
          </a:xfrm>
          <a:prstGeom prst="rect">
            <a:avLst/>
          </a:prstGeom>
          <a:noFill/>
        </p:spPr>
        <p:txBody>
          <a:bodyPr wrap="square" rtlCol="0">
            <a:spAutoFit/>
          </a:bodyPr>
          <a:lstStyle/>
          <a:p>
            <a:pPr marL="285750" indent="-285750">
              <a:buFont typeface="Arial" panose="020B0604020202020204" pitchFamily="34" charset="0"/>
              <a:buChar char="•"/>
            </a:pPr>
            <a:r>
              <a:rPr lang="es-MX" sz="1600" dirty="0">
                <a:latin typeface="Berlin Sans FB" panose="020E0602020502020306" pitchFamily="34" charset="0"/>
              </a:rPr>
              <a:t>Isaac Alejandro Coronado Calderón </a:t>
            </a:r>
          </a:p>
          <a:p>
            <a:pPr marL="285750" indent="-285750">
              <a:buFont typeface="Arial" panose="020B0604020202020204" pitchFamily="34" charset="0"/>
              <a:buChar char="•"/>
            </a:pPr>
            <a:r>
              <a:rPr lang="es-MX" sz="1600" dirty="0">
                <a:latin typeface="Berlin Sans FB" panose="020E0602020502020306" pitchFamily="34" charset="0"/>
              </a:rPr>
              <a:t>Keila Valdés Rodríguez</a:t>
            </a:r>
          </a:p>
          <a:p>
            <a:pPr marL="285750" indent="-285750">
              <a:buFont typeface="Arial" panose="020B0604020202020204" pitchFamily="34" charset="0"/>
              <a:buChar char="•"/>
            </a:pPr>
            <a:r>
              <a:rPr lang="es-MX" sz="1600" dirty="0">
                <a:latin typeface="Berlin Sans FB" panose="020E0602020502020306" pitchFamily="34" charset="0"/>
              </a:rPr>
              <a:t>Siomara Yamileth Gaona Hernández</a:t>
            </a:r>
          </a:p>
        </p:txBody>
      </p:sp>
      <p:sp>
        <p:nvSpPr>
          <p:cNvPr id="10" name="Rectángulo 9">
            <a:extLst>
              <a:ext uri="{FF2B5EF4-FFF2-40B4-BE49-F238E27FC236}">
                <a16:creationId xmlns:a16="http://schemas.microsoft.com/office/drawing/2014/main" id="{A3887D15-CDC4-4954-BC5B-66AEA6D8DD33}"/>
              </a:ext>
            </a:extLst>
          </p:cNvPr>
          <p:cNvSpPr/>
          <p:nvPr/>
        </p:nvSpPr>
        <p:spPr>
          <a:xfrm>
            <a:off x="4522570" y="8775953"/>
            <a:ext cx="3240964" cy="1077218"/>
          </a:xfrm>
          <a:prstGeom prst="rect">
            <a:avLst/>
          </a:prstGeom>
        </p:spPr>
        <p:txBody>
          <a:bodyPr wrap="square">
            <a:spAutoFit/>
          </a:bodyPr>
          <a:lstStyle/>
          <a:p>
            <a:pPr marL="285750" indent="-285750">
              <a:buFont typeface="Arial" panose="020B0604020202020204" pitchFamily="34" charset="0"/>
              <a:buChar char="•"/>
            </a:pPr>
            <a:r>
              <a:rPr lang="es-MX" sz="1600" dirty="0">
                <a:latin typeface="Berlin Sans FB" panose="020E0602020502020306" pitchFamily="34" charset="0"/>
              </a:rPr>
              <a:t>Mateo García Espinoza </a:t>
            </a:r>
          </a:p>
          <a:p>
            <a:pPr marL="285750" indent="-285750">
              <a:buFont typeface="Arial" panose="020B0604020202020204" pitchFamily="34" charset="0"/>
              <a:buChar char="•"/>
            </a:pPr>
            <a:r>
              <a:rPr lang="es-MX" sz="1600" dirty="0">
                <a:latin typeface="Berlin Sans FB" panose="020E0602020502020306" pitchFamily="34" charset="0"/>
              </a:rPr>
              <a:t>Dylan Adolfo Macias Martínez  </a:t>
            </a:r>
          </a:p>
          <a:p>
            <a:pPr algn="ctr"/>
            <a:r>
              <a:rPr lang="es-MX" sz="1600" dirty="0">
                <a:latin typeface="Berlin Sans FB" panose="020E0602020502020306" pitchFamily="34" charset="0"/>
              </a:rPr>
              <a:t>*La maestra no se conectó*</a:t>
            </a:r>
          </a:p>
          <a:p>
            <a:pPr marL="285750" indent="-285750">
              <a:buFont typeface="Arial" panose="020B0604020202020204" pitchFamily="34" charset="0"/>
              <a:buChar char="•"/>
            </a:pPr>
            <a:endParaRPr lang="es-MX" sz="1600" dirty="0">
              <a:latin typeface="Berlin Sans FB" panose="020E0602020502020306" pitchFamily="34" charset="0"/>
            </a:endParaRPr>
          </a:p>
        </p:txBody>
      </p:sp>
      <p:sp>
        <p:nvSpPr>
          <p:cNvPr id="11" name="Rectángulo 10">
            <a:extLst>
              <a:ext uri="{FF2B5EF4-FFF2-40B4-BE49-F238E27FC236}">
                <a16:creationId xmlns:a16="http://schemas.microsoft.com/office/drawing/2014/main" id="{CDEBB5B2-63A1-4C2F-8738-72532E9659F0}"/>
              </a:ext>
            </a:extLst>
          </p:cNvPr>
          <p:cNvSpPr/>
          <p:nvPr/>
        </p:nvSpPr>
        <p:spPr>
          <a:xfrm>
            <a:off x="0" y="8468318"/>
            <a:ext cx="7920037" cy="338554"/>
          </a:xfrm>
          <a:prstGeom prst="rect">
            <a:avLst/>
          </a:prstGeom>
        </p:spPr>
        <p:txBody>
          <a:bodyPr wrap="square">
            <a:spAutoFit/>
          </a:bodyPr>
          <a:lstStyle/>
          <a:p>
            <a:pPr algn="ctr"/>
            <a:r>
              <a:rPr lang="es-MX" sz="1600" dirty="0">
                <a:latin typeface="Berlin Sans FB" panose="020E0602020502020306" pitchFamily="34" charset="0"/>
              </a:rPr>
              <a:t>Asistencia: </a:t>
            </a:r>
          </a:p>
        </p:txBody>
      </p:sp>
      <p:pic>
        <p:nvPicPr>
          <p:cNvPr id="12" name="Imagen 11">
            <a:extLst>
              <a:ext uri="{FF2B5EF4-FFF2-40B4-BE49-F238E27FC236}">
                <a16:creationId xmlns:a16="http://schemas.microsoft.com/office/drawing/2014/main" id="{38A88E06-706D-4887-8F3E-61AAA17E3261}"/>
              </a:ext>
            </a:extLst>
          </p:cNvPr>
          <p:cNvPicPr>
            <a:picLocks noChangeAspect="1"/>
          </p:cNvPicPr>
          <p:nvPr/>
        </p:nvPicPr>
        <p:blipFill>
          <a:blip r:embed="rId4"/>
          <a:stretch>
            <a:fillRect/>
          </a:stretch>
        </p:blipFill>
        <p:spPr>
          <a:xfrm>
            <a:off x="1021644" y="2063990"/>
            <a:ext cx="2656647" cy="4984510"/>
          </a:xfrm>
          <a:prstGeom prst="rect">
            <a:avLst/>
          </a:prstGeom>
        </p:spPr>
      </p:pic>
      <p:pic>
        <p:nvPicPr>
          <p:cNvPr id="14" name="Imagen 13">
            <a:extLst>
              <a:ext uri="{FF2B5EF4-FFF2-40B4-BE49-F238E27FC236}">
                <a16:creationId xmlns:a16="http://schemas.microsoft.com/office/drawing/2014/main" id="{B12DFE16-5907-4D9F-B169-3ADA5BA7B44F}"/>
              </a:ext>
            </a:extLst>
          </p:cNvPr>
          <p:cNvPicPr>
            <a:picLocks noChangeAspect="1"/>
          </p:cNvPicPr>
          <p:nvPr/>
        </p:nvPicPr>
        <p:blipFill>
          <a:blip r:embed="rId5"/>
          <a:stretch>
            <a:fillRect/>
          </a:stretch>
        </p:blipFill>
        <p:spPr>
          <a:xfrm>
            <a:off x="4042669" y="2063990"/>
            <a:ext cx="2855725" cy="5358029"/>
          </a:xfrm>
          <a:prstGeom prst="rect">
            <a:avLst/>
          </a:prstGeom>
        </p:spPr>
      </p:pic>
      <p:pic>
        <p:nvPicPr>
          <p:cNvPr id="1026" name="Picture 2">
            <a:extLst>
              <a:ext uri="{FF2B5EF4-FFF2-40B4-BE49-F238E27FC236}">
                <a16:creationId xmlns:a16="http://schemas.microsoft.com/office/drawing/2014/main" id="{3AF90C95-14A2-4D61-9759-30F237D7D6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24" t="33482" r="49816" b="35625"/>
          <a:stretch/>
        </p:blipFill>
        <p:spPr bwMode="auto">
          <a:xfrm>
            <a:off x="1664517" y="6437111"/>
            <a:ext cx="1523235" cy="213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55938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TotalTime>
  <Words>441</Words>
  <Application>Microsoft Office PowerPoint</Application>
  <PresentationFormat>Personalizado</PresentationFormat>
  <Paragraphs>32</Paragraphs>
  <Slides>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vt:i4>
      </vt:variant>
    </vt:vector>
  </HeadingPairs>
  <TitlesOfParts>
    <vt:vector size="9" baseType="lpstr">
      <vt:lpstr>Arial</vt:lpstr>
      <vt:lpstr>Berlin Sans FB</vt:lpstr>
      <vt:lpstr>Calibri</vt:lpstr>
      <vt:lpstr>Calibri Light</vt:lpstr>
      <vt:lpstr>Ink Free</vt:lpstr>
      <vt:lpstr>Wingdings</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ZAPATA CASTILLO</dc:creator>
  <cp:lastModifiedBy>BELEN ZAPATA CASTILLO</cp:lastModifiedBy>
  <cp:revision>12</cp:revision>
  <dcterms:created xsi:type="dcterms:W3CDTF">2021-05-18T22:06:53Z</dcterms:created>
  <dcterms:modified xsi:type="dcterms:W3CDTF">2021-05-19T03:54:09Z</dcterms:modified>
</cp:coreProperties>
</file>