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66"/>
    <a:srgbClr val="99CCFF"/>
    <a:srgbClr val="FFCCFF"/>
    <a:srgbClr val="66FF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2502" y="10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>
                <a:latin typeface="Century Gothic" panose="020B0502020202020204" pitchFamily="34" charset="0"/>
              </a:rPr>
              <a:t>Martes 18 de </a:t>
            </a:r>
            <a:r>
              <a:rPr lang="es-ES" sz="1600" b="1" dirty="0">
                <a:latin typeface="Century Gothic" panose="020B0502020202020204" pitchFamily="34" charset="0"/>
              </a:rPr>
              <a:t>mayo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5990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15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20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11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Se registro la asistencia en la clase a las 9:00 a.m. por transmisión en vivo asistieron 15 alumnos, 20 de ellos mandaron actividades de seguimiento y 11 no se reportaron.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56955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684551"/>
            <a:ext cx="5906125" cy="5078313"/>
          </a:xfrm>
          <a:prstGeom prst="rect">
            <a:avLst/>
          </a:prstGeom>
          <a:solidFill>
            <a:schemeClr val="bg1"/>
          </a:solidFill>
          <a:ln w="381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martes 18 de mayo del 2021 se inicio la clase en la plataforma de Facebook a las 9:00 a.m. por transmisión en vivo.</a:t>
            </a:r>
          </a:p>
          <a:p>
            <a:r>
              <a:rPr lang="es-ES" dirty="0">
                <a:latin typeface="Century Gothic" panose="020B0502020202020204" pitchFamily="34" charset="0"/>
              </a:rPr>
              <a:t>Durante la clase se reforzo el campo formativo de exploración y comprensión del mundo natural y social mostrando los beneficios que ofrecen algunas plantas y animales de la granja para el medio ambiente, por ejemplo: la cascara de zanahoria hace composta para las plantas. Antes de dar a conocer los beneficios jugaron los alumnos a encontrar la ficha en el movimiento de los vasos.</a:t>
            </a:r>
          </a:p>
          <a:p>
            <a:r>
              <a:rPr lang="es-ES" dirty="0">
                <a:latin typeface="Century Gothic" panose="020B0502020202020204" pitchFamily="34" charset="0"/>
              </a:rPr>
              <a:t>En el caso de pensamiento matemático realizamos sumas para completar los animales que faltaban en cada una de las categorías por ejemplo: el granjero tiene 12 caballos pero solo encontró 8, ¿Cuántos le faltan?.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82" y="8071011"/>
            <a:ext cx="5011346" cy="107298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C484C5C8-F7B4-4865-8A2C-DFA659E206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86" y="1035498"/>
            <a:ext cx="2857819" cy="230742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0214047-7A8A-40B1-8EC2-61948B7F18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602" y="4712305"/>
            <a:ext cx="2857818" cy="349553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9D94079-8D99-426A-B5A7-C4052D8B272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083" y="212936"/>
            <a:ext cx="1758657" cy="3810424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054A6C3E-6186-416E-B842-FB1E5410599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80" y="4338249"/>
            <a:ext cx="1758657" cy="3810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836</TotalTime>
  <Words>244</Words>
  <Application>Microsoft Office PowerPoint</Application>
  <PresentationFormat>Carta (216 x 279 mm)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05EJN0043Z ALMA GARZA</cp:lastModifiedBy>
  <cp:revision>68</cp:revision>
  <dcterms:created xsi:type="dcterms:W3CDTF">2020-10-05T22:46:43Z</dcterms:created>
  <dcterms:modified xsi:type="dcterms:W3CDTF">2021-05-19T04:09:41Z</dcterms:modified>
</cp:coreProperties>
</file>