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955412-544E-488E-9768-AE132726815D}" v="6" dt="2021-05-20T17:07:51.0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8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sica" userId="7c3eb2fb0d7f70d0" providerId="LiveId" clId="{B9955412-544E-488E-9768-AE132726815D}"/>
    <pc:docChg chg="undo custSel addSld delSld modSld">
      <pc:chgData name="jessica" userId="7c3eb2fb0d7f70d0" providerId="LiveId" clId="{B9955412-544E-488E-9768-AE132726815D}" dt="2021-05-20T17:10:24.919" v="308" actId="2696"/>
      <pc:docMkLst>
        <pc:docMk/>
      </pc:docMkLst>
      <pc:sldChg chg="addSp delSp modSp del mod delAnim modAnim">
        <pc:chgData name="jessica" userId="7c3eb2fb0d7f70d0" providerId="LiveId" clId="{B9955412-544E-488E-9768-AE132726815D}" dt="2021-05-20T17:10:24.919" v="308" actId="2696"/>
        <pc:sldMkLst>
          <pc:docMk/>
          <pc:sldMk cId="3420182023" sldId="262"/>
        </pc:sldMkLst>
        <pc:picChg chg="add del mod">
          <ac:chgData name="jessica" userId="7c3eb2fb0d7f70d0" providerId="LiveId" clId="{B9955412-544E-488E-9768-AE132726815D}" dt="2021-05-20T17:05:35.850" v="1" actId="21"/>
          <ac:picMkLst>
            <pc:docMk/>
            <pc:sldMk cId="3420182023" sldId="262"/>
            <ac:picMk id="3" creationId="{96DCB8BB-2A5C-4375-BE1F-17A98E58686C}"/>
          </ac:picMkLst>
        </pc:picChg>
      </pc:sldChg>
      <pc:sldChg chg="addSp delSp modSp new mod setBg">
        <pc:chgData name="jessica" userId="7c3eb2fb0d7f70d0" providerId="LiveId" clId="{B9955412-544E-488E-9768-AE132726815D}" dt="2021-05-20T17:10:12.966" v="307" actId="122"/>
        <pc:sldMkLst>
          <pc:docMk/>
          <pc:sldMk cId="2716461870" sldId="263"/>
        </pc:sldMkLst>
        <pc:spChg chg="add mod">
          <ac:chgData name="jessica" userId="7c3eb2fb0d7f70d0" providerId="LiveId" clId="{B9955412-544E-488E-9768-AE132726815D}" dt="2021-05-20T17:10:12.966" v="307" actId="122"/>
          <ac:spMkLst>
            <pc:docMk/>
            <pc:sldMk cId="2716461870" sldId="263"/>
            <ac:spMk id="2" creationId="{4597A595-A345-452B-8606-F9F425BA8E90}"/>
          </ac:spMkLst>
        </pc:spChg>
        <pc:spChg chg="add del">
          <ac:chgData name="jessica" userId="7c3eb2fb0d7f70d0" providerId="LiveId" clId="{B9955412-544E-488E-9768-AE132726815D}" dt="2021-05-20T17:07:25.565" v="13" actId="26606"/>
          <ac:spMkLst>
            <pc:docMk/>
            <pc:sldMk cId="2716461870" sldId="263"/>
            <ac:spMk id="9" creationId="{0CABCAE3-64FC-4149-819F-2C1812824154}"/>
          </ac:spMkLst>
        </pc:spChg>
        <pc:spChg chg="add del">
          <ac:chgData name="jessica" userId="7c3eb2fb0d7f70d0" providerId="LiveId" clId="{B9955412-544E-488E-9768-AE132726815D}" dt="2021-05-20T17:07:25.565" v="13" actId="26606"/>
          <ac:spMkLst>
            <pc:docMk/>
            <pc:sldMk cId="2716461870" sldId="263"/>
            <ac:spMk id="17" creationId="{35C3D674-3D59-4E93-80CA-0C0A9095E816}"/>
          </ac:spMkLst>
        </pc:spChg>
        <pc:spChg chg="add del">
          <ac:chgData name="jessica" userId="7c3eb2fb0d7f70d0" providerId="LiveId" clId="{B9955412-544E-488E-9768-AE132726815D}" dt="2021-05-20T17:07:25.565" v="13" actId="26606"/>
          <ac:spMkLst>
            <pc:docMk/>
            <pc:sldMk cId="2716461870" sldId="263"/>
            <ac:spMk id="21" creationId="{EF2A81E1-BCBE-426B-8C09-33274E69409D}"/>
          </ac:spMkLst>
        </pc:spChg>
        <pc:spChg chg="add">
          <ac:chgData name="jessica" userId="7c3eb2fb0d7f70d0" providerId="LiveId" clId="{B9955412-544E-488E-9768-AE132726815D}" dt="2021-05-20T17:07:25.722" v="14" actId="26606"/>
          <ac:spMkLst>
            <pc:docMk/>
            <pc:sldMk cId="2716461870" sldId="263"/>
            <ac:spMk id="28" creationId="{1CE580D1-F917-4567-AFB4-99AA9B52ADF0}"/>
          </ac:spMkLst>
        </pc:spChg>
        <pc:spChg chg="add">
          <ac:chgData name="jessica" userId="7c3eb2fb0d7f70d0" providerId="LiveId" clId="{B9955412-544E-488E-9768-AE132726815D}" dt="2021-05-20T17:07:25.722" v="14" actId="26606"/>
          <ac:spMkLst>
            <pc:docMk/>
            <pc:sldMk cId="2716461870" sldId="263"/>
            <ac:spMk id="33" creationId="{021A4066-B261-49FE-952E-A0FE3EE75CD2}"/>
          </ac:spMkLst>
        </pc:spChg>
        <pc:spChg chg="add">
          <ac:chgData name="jessica" userId="7c3eb2fb0d7f70d0" providerId="LiveId" clId="{B9955412-544E-488E-9768-AE132726815D}" dt="2021-05-20T17:07:25.722" v="14" actId="26606"/>
          <ac:spMkLst>
            <pc:docMk/>
            <pc:sldMk cId="2716461870" sldId="263"/>
            <ac:spMk id="35" creationId="{81958111-BC13-4D45-AB27-0C2C83F9BA64}"/>
          </ac:spMkLst>
        </pc:spChg>
        <pc:grpChg chg="add">
          <ac:chgData name="jessica" userId="7c3eb2fb0d7f70d0" providerId="LiveId" clId="{B9955412-544E-488E-9768-AE132726815D}" dt="2021-05-20T17:07:25.722" v="14" actId="26606"/>
          <ac:grpSpMkLst>
            <pc:docMk/>
            <pc:sldMk cId="2716461870" sldId="263"/>
            <ac:grpSpMk id="36" creationId="{82188758-E18A-4CE5-9D03-F4BF5D887C3F}"/>
          </ac:grpSpMkLst>
        </pc:grpChg>
        <pc:picChg chg="add mod">
          <ac:chgData name="jessica" userId="7c3eb2fb0d7f70d0" providerId="LiveId" clId="{B9955412-544E-488E-9768-AE132726815D}" dt="2021-05-20T17:07:25.722" v="14" actId="26606"/>
          <ac:picMkLst>
            <pc:docMk/>
            <pc:sldMk cId="2716461870" sldId="263"/>
            <ac:picMk id="4" creationId="{DA0E9A10-411A-4100-B96C-EED3CFC8EFF6}"/>
          </ac:picMkLst>
        </pc:picChg>
        <pc:picChg chg="add del">
          <ac:chgData name="jessica" userId="7c3eb2fb0d7f70d0" providerId="LiveId" clId="{B9955412-544E-488E-9768-AE132726815D}" dt="2021-05-20T17:07:25.565" v="13" actId="26606"/>
          <ac:picMkLst>
            <pc:docMk/>
            <pc:sldMk cId="2716461870" sldId="263"/>
            <ac:picMk id="11" creationId="{012FDCFE-9AD2-4D8A-8CBF-B3AA37EBF6DD}"/>
          </ac:picMkLst>
        </pc:picChg>
        <pc:picChg chg="add del">
          <ac:chgData name="jessica" userId="7c3eb2fb0d7f70d0" providerId="LiveId" clId="{B9955412-544E-488E-9768-AE132726815D}" dt="2021-05-20T17:07:25.565" v="13" actId="26606"/>
          <ac:picMkLst>
            <pc:docMk/>
            <pc:sldMk cId="2716461870" sldId="263"/>
            <ac:picMk id="23" creationId="{39D1DDD4-5BB3-45BA-B9B3-06B62299AD79}"/>
          </ac:picMkLst>
        </pc:picChg>
        <pc:picChg chg="add">
          <ac:chgData name="jessica" userId="7c3eb2fb0d7f70d0" providerId="LiveId" clId="{B9955412-544E-488E-9768-AE132726815D}" dt="2021-05-20T17:07:25.722" v="14" actId="26606"/>
          <ac:picMkLst>
            <pc:docMk/>
            <pc:sldMk cId="2716461870" sldId="263"/>
            <ac:picMk id="27" creationId="{D42F4933-2ECF-4EE5-BCE4-F19E3CA609FE}"/>
          </ac:picMkLst>
        </pc:picChg>
        <pc:picChg chg="add">
          <ac:chgData name="jessica" userId="7c3eb2fb0d7f70d0" providerId="LiveId" clId="{B9955412-544E-488E-9768-AE132726815D}" dt="2021-05-20T17:07:25.722" v="14" actId="26606"/>
          <ac:picMkLst>
            <pc:docMk/>
            <pc:sldMk cId="2716461870" sldId="263"/>
            <ac:picMk id="30" creationId="{1F5620B8-A2D8-4568-B566-F0453A0D9167}"/>
          </ac:picMkLst>
        </pc:picChg>
        <pc:cxnChg chg="add del">
          <ac:chgData name="jessica" userId="7c3eb2fb0d7f70d0" providerId="LiveId" clId="{B9955412-544E-488E-9768-AE132726815D}" dt="2021-05-20T17:07:25.565" v="13" actId="26606"/>
          <ac:cxnSpMkLst>
            <pc:docMk/>
            <pc:sldMk cId="2716461870" sldId="263"/>
            <ac:cxnSpMk id="13" creationId="{FBD463FC-4CA8-4FF4-85A3-AF9F4B98D210}"/>
          </ac:cxnSpMkLst>
        </pc:cxnChg>
        <pc:cxnChg chg="add del">
          <ac:chgData name="jessica" userId="7c3eb2fb0d7f70d0" providerId="LiveId" clId="{B9955412-544E-488E-9768-AE132726815D}" dt="2021-05-20T17:07:25.565" v="13" actId="26606"/>
          <ac:cxnSpMkLst>
            <pc:docMk/>
            <pc:sldMk cId="2716461870" sldId="263"/>
            <ac:cxnSpMk id="15" creationId="{A56012FD-74A8-4C91-B318-435CF2B71927}"/>
          </ac:cxnSpMkLst>
        </pc:cxnChg>
        <pc:cxnChg chg="add del">
          <ac:chgData name="jessica" userId="7c3eb2fb0d7f70d0" providerId="LiveId" clId="{B9955412-544E-488E-9768-AE132726815D}" dt="2021-05-20T17:07:25.565" v="13" actId="26606"/>
          <ac:cxnSpMkLst>
            <pc:docMk/>
            <pc:sldMk cId="2716461870" sldId="263"/>
            <ac:cxnSpMk id="19" creationId="{C884B8F8-FDC9-498B-9960-5D7260AFCB03}"/>
          </ac:cxnSpMkLst>
        </pc:cxnChg>
        <pc:cxnChg chg="add del">
          <ac:chgData name="jessica" userId="7c3eb2fb0d7f70d0" providerId="LiveId" clId="{B9955412-544E-488E-9768-AE132726815D}" dt="2021-05-20T17:07:25.565" v="13" actId="26606"/>
          <ac:cxnSpMkLst>
            <pc:docMk/>
            <pc:sldMk cId="2716461870" sldId="263"/>
            <ac:cxnSpMk id="25" creationId="{A24DAE64-2302-42EA-8239-F2F0775CA5AD}"/>
          </ac:cxnSpMkLst>
        </pc:cxnChg>
        <pc:cxnChg chg="add">
          <ac:chgData name="jessica" userId="7c3eb2fb0d7f70d0" providerId="LiveId" clId="{B9955412-544E-488E-9768-AE132726815D}" dt="2021-05-20T17:07:25.722" v="14" actId="26606"/>
          <ac:cxnSpMkLst>
            <pc:docMk/>
            <pc:sldMk cId="2716461870" sldId="263"/>
            <ac:cxnSpMk id="29" creationId="{C6FAC23C-014D-4AC5-AD1B-36F7D0E7EF32}"/>
          </ac:cxnSpMkLst>
        </pc:cxnChg>
        <pc:cxnChg chg="add">
          <ac:chgData name="jessica" userId="7c3eb2fb0d7f70d0" providerId="LiveId" clId="{B9955412-544E-488E-9768-AE132726815D}" dt="2021-05-20T17:07:25.722" v="14" actId="26606"/>
          <ac:cxnSpMkLst>
            <pc:docMk/>
            <pc:sldMk cId="2716461870" sldId="263"/>
            <ac:cxnSpMk id="31" creationId="{1C7D2BA4-4B7A-4596-8BCC-5CF715423894}"/>
          </ac:cxnSpMkLst>
        </pc:cxnChg>
        <pc:cxnChg chg="add">
          <ac:chgData name="jessica" userId="7c3eb2fb0d7f70d0" providerId="LiveId" clId="{B9955412-544E-488E-9768-AE132726815D}" dt="2021-05-20T17:07:25.722" v="14" actId="26606"/>
          <ac:cxnSpMkLst>
            <pc:docMk/>
            <pc:sldMk cId="2716461870" sldId="263"/>
            <ac:cxnSpMk id="32" creationId="{C9D4B225-18E9-4C5B-94D8-2ABE6D161E4A}"/>
          </ac:cxnSpMkLst>
        </pc:cxnChg>
        <pc:cxnChg chg="add">
          <ac:chgData name="jessica" userId="7c3eb2fb0d7f70d0" providerId="LiveId" clId="{B9955412-544E-488E-9768-AE132726815D}" dt="2021-05-20T17:07:25.722" v="14" actId="26606"/>
          <ac:cxnSpMkLst>
            <pc:docMk/>
            <pc:sldMk cId="2716461870" sldId="263"/>
            <ac:cxnSpMk id="34" creationId="{381B4579-E2EA-4BD7-94FF-0A0BEE135C6B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9EACA-3417-47C4-908F-24D88FE99B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C7E4EFF7-DE75-480C-A583-262F8A03AEE6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9223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9EACA-3417-47C4-908F-24D88FE99B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4EFF7-DE75-480C-A583-262F8A03AEE6}" type="slidenum">
              <a:rPr lang="es-MX" smtClean="0"/>
              <a:t>‹Nº›</a:t>
            </a:fld>
            <a:endParaRPr lang="es-MX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3413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9EACA-3417-47C4-908F-24D88FE99B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4EFF7-DE75-480C-A583-262F8A03AEE6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0979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9EACA-3417-47C4-908F-24D88FE99B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4EFF7-DE75-480C-A583-262F8A03AEE6}" type="slidenum">
              <a:rPr lang="es-MX" smtClean="0"/>
              <a:t>‹Nº›</a:t>
            </a:fld>
            <a:endParaRPr lang="es-MX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5715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9EACA-3417-47C4-908F-24D88FE99B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4EFF7-DE75-480C-A583-262F8A03AEE6}" type="slidenum">
              <a:rPr lang="es-MX" smtClean="0"/>
              <a:t>‹Nº›</a:t>
            </a:fld>
            <a:endParaRPr lang="es-MX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9665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9EACA-3417-47C4-908F-24D88FE99B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4EFF7-DE75-480C-A583-262F8A03AEE6}" type="slidenum">
              <a:rPr lang="es-MX" smtClean="0"/>
              <a:t>‹Nº›</a:t>
            </a:fld>
            <a:endParaRPr lang="es-MX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735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9EACA-3417-47C4-908F-24D88FE99B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4EFF7-DE75-480C-A583-262F8A03AEE6}" type="slidenum">
              <a:rPr lang="es-MX" smtClean="0"/>
              <a:t>‹Nº›</a:t>
            </a:fld>
            <a:endParaRPr lang="es-MX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4459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9EACA-3417-47C4-908F-24D88FE99B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4EFF7-DE75-480C-A583-262F8A03AEE6}" type="slidenum">
              <a:rPr lang="es-MX" smtClean="0"/>
              <a:t>‹Nº›</a:t>
            </a:fld>
            <a:endParaRPr lang="es-MX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518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9EACA-3417-47C4-908F-24D88FE99B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4EFF7-DE75-480C-A583-262F8A03AE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2017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9EACA-3417-47C4-908F-24D88FE99B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4EFF7-DE75-480C-A583-262F8A03AEE6}" type="slidenum">
              <a:rPr lang="es-MX" smtClean="0"/>
              <a:t>‹Nº›</a:t>
            </a:fld>
            <a:endParaRPr lang="es-MX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4527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C69EACA-3417-47C4-908F-24D88FE99B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4EFF7-DE75-480C-A583-262F8A03AEE6}" type="slidenum">
              <a:rPr lang="es-MX" smtClean="0"/>
              <a:t>‹Nº›</a:t>
            </a:fld>
            <a:endParaRPr lang="es-MX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0422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9EACA-3417-47C4-908F-24D88FE99B86}" type="datetimeFigureOut">
              <a:rPr lang="es-MX" smtClean="0"/>
              <a:t>20/05/2021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7E4EFF7-DE75-480C-A583-262F8A03AEE6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2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57930323-E964-47B3-ADAF-8EC7311BFDD6}"/>
              </a:ext>
            </a:extLst>
          </p:cNvPr>
          <p:cNvSpPr txBox="1"/>
          <p:nvPr/>
        </p:nvSpPr>
        <p:spPr>
          <a:xfrm>
            <a:off x="1229710" y="301140"/>
            <a:ext cx="10100442" cy="69877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Entrevista a niños en jornada de practica  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Curso: Estrategias para la exploración del mundo social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Docente: Marco Antonio Valdés Molina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Alumna: Jessica Paola Saucedo González 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Grado: 2° Sección: C   No Lista:19</a:t>
            </a:r>
          </a:p>
          <a:p>
            <a:pPr algn="r">
              <a:lnSpc>
                <a:spcPct val="150000"/>
              </a:lnSpc>
              <a:spcAft>
                <a:spcPts val="800"/>
              </a:spcAft>
            </a:pPr>
            <a:endParaRPr lang="es-MX" sz="24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ts val="800"/>
              </a:spcAft>
            </a:pPr>
            <a:r>
              <a:rPr lang="es-MX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20/Mayo/2021</a:t>
            </a:r>
            <a:endParaRPr lang="es-MX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F56C572B-5BB2-4713-8908-33BB19699A6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210" y="167754"/>
            <a:ext cx="1980871" cy="14290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79917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8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0" name="Picture 10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1" name="Straight Connector 12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14">
            <a:extLst>
              <a:ext uri="{FF2B5EF4-FFF2-40B4-BE49-F238E27FC236}">
                <a16:creationId xmlns:a16="http://schemas.microsoft.com/office/drawing/2014/main" id="{C9D4B225-18E9-4C5B-94D8-2ABE6D161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33" name="Rectangle 16">
            <a:extLst>
              <a:ext uri="{FF2B5EF4-FFF2-40B4-BE49-F238E27FC236}">
                <a16:creationId xmlns:a16="http://schemas.microsoft.com/office/drawing/2014/main" id="{021A4066-B261-49FE-952E-A0FE3EE75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18">
            <a:extLst>
              <a:ext uri="{FF2B5EF4-FFF2-40B4-BE49-F238E27FC236}">
                <a16:creationId xmlns:a16="http://schemas.microsoft.com/office/drawing/2014/main" id="{381B4579-E2EA-4BD7-94FF-0A0BEE135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353088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5" name="Rectangle 20">
            <a:extLst>
              <a:ext uri="{FF2B5EF4-FFF2-40B4-BE49-F238E27FC236}">
                <a16:creationId xmlns:a16="http://schemas.microsoft.com/office/drawing/2014/main" id="{81958111-BC13-4D45-AB27-0C2C83F9BA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597A595-A345-452B-8606-F9F425BA8E90}"/>
              </a:ext>
            </a:extLst>
          </p:cNvPr>
          <p:cNvSpPr txBox="1"/>
          <p:nvPr/>
        </p:nvSpPr>
        <p:spPr>
          <a:xfrm>
            <a:off x="1453593" y="1847515"/>
            <a:ext cx="3526523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indent="-228600" algn="ctr" defTabSz="914400">
              <a:lnSpc>
                <a:spcPct val="120000"/>
              </a:lnSpc>
              <a:spcAft>
                <a:spcPts val="8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MX" sz="2800" dirty="0"/>
              <a:t>Las entrevistas se enviaron por medio de fotografías al grupo de WhatsApp del jardín, ya que los niños no tienen la posibilidad de conectarse a las plataformas en este caso zoom, solo una vez por semana y por corto tiempo.</a:t>
            </a:r>
          </a:p>
          <a:p>
            <a:pPr defTabSz="914400">
              <a:lnSpc>
                <a:spcPct val="120000"/>
              </a:lnSpc>
              <a:spcAft>
                <a:spcPts val="800"/>
              </a:spcAft>
              <a:buClr>
                <a:schemeClr val="accent1"/>
              </a:buClr>
              <a:buSzPct val="100000"/>
            </a:pPr>
            <a:r>
              <a:rPr lang="en-US" dirty="0"/>
              <a:t> </a:t>
            </a:r>
          </a:p>
        </p:txBody>
      </p:sp>
      <p:grpSp>
        <p:nvGrpSpPr>
          <p:cNvPr id="36" name="Group 22">
            <a:extLst>
              <a:ext uri="{FF2B5EF4-FFF2-40B4-BE49-F238E27FC236}">
                <a16:creationId xmlns:a16="http://schemas.microsoft.com/office/drawing/2014/main" id="{82188758-E18A-4CE5-9D03-F4BF5D887C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0131" y="482171"/>
            <a:ext cx="6091791" cy="5149101"/>
            <a:chOff x="5446003" y="583365"/>
            <a:chExt cx="6091790" cy="5181928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21513DD-C15F-4381-AEA6-ED9E5E218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46003" y="583365"/>
              <a:ext cx="6091790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24">
              <a:extLst>
                <a:ext uri="{FF2B5EF4-FFF2-40B4-BE49-F238E27FC236}">
                  <a16:creationId xmlns:a16="http://schemas.microsoft.com/office/drawing/2014/main" id="{CED2DE01-7F43-4858-85FC-27022DA78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64828" y="915807"/>
              <a:ext cx="5461779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Imagen 3" descr="Texto, Carta&#10;&#10;Descripción generada automáticamente">
            <a:extLst>
              <a:ext uri="{FF2B5EF4-FFF2-40B4-BE49-F238E27FC236}">
                <a16:creationId xmlns:a16="http://schemas.microsoft.com/office/drawing/2014/main" id="{DA0E9A10-411A-4100-B96C-EED3CFC8EFF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850"/>
          <a:stretch/>
        </p:blipFill>
        <p:spPr>
          <a:xfrm>
            <a:off x="6093926" y="1116345"/>
            <a:ext cx="4821551" cy="386617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D42F4933-2ECF-4EE5-BCE4-F19E3CA609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6FAC23C-014D-4AC5-AD1B-36F7D0E7EF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6461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Texto&#10;&#10;Descripción generada automáticamente">
            <a:extLst>
              <a:ext uri="{FF2B5EF4-FFF2-40B4-BE49-F238E27FC236}">
                <a16:creationId xmlns:a16="http://schemas.microsoft.com/office/drawing/2014/main" id="{A2668C36-DB64-4BA5-A586-35EDA491013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73" y="396339"/>
            <a:ext cx="7209899" cy="4228213"/>
          </a:xfrm>
          <a:prstGeom prst="rect">
            <a:avLst/>
          </a:prstGeom>
        </p:spPr>
      </p:pic>
      <p:sp>
        <p:nvSpPr>
          <p:cNvPr id="5" name="Cuadro de texto 3">
            <a:extLst>
              <a:ext uri="{FF2B5EF4-FFF2-40B4-BE49-F238E27FC236}">
                <a16:creationId xmlns:a16="http://schemas.microsoft.com/office/drawing/2014/main" id="{ED3966C2-A1BB-4147-84A6-884915646DDE}"/>
              </a:ext>
            </a:extLst>
          </p:cNvPr>
          <p:cNvSpPr txBox="1"/>
          <p:nvPr/>
        </p:nvSpPr>
        <p:spPr>
          <a:xfrm>
            <a:off x="7957537" y="1219201"/>
            <a:ext cx="2279540" cy="212308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5000"/>
              </a:lnSpc>
              <a:spcAft>
                <a:spcPts val="800"/>
              </a:spcAft>
            </a:pPr>
            <a:r>
              <a:rPr lang="es-MX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Respondió la mamá debido a que la niña es autista</a:t>
            </a:r>
          </a:p>
        </p:txBody>
      </p:sp>
    </p:spTree>
    <p:extLst>
      <p:ext uri="{BB962C8B-B14F-4D97-AF65-F5344CB8AC3E}">
        <p14:creationId xmlns:p14="http://schemas.microsoft.com/office/powerpoint/2010/main" val="2532706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Texto, Carta&#10;&#10;Descripción generada automáticamente">
            <a:extLst>
              <a:ext uri="{FF2B5EF4-FFF2-40B4-BE49-F238E27FC236}">
                <a16:creationId xmlns:a16="http://schemas.microsoft.com/office/drawing/2014/main" id="{6DBB5457-FAEB-4804-9A43-5A0042D2475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01" y="84083"/>
            <a:ext cx="6334016" cy="4418211"/>
          </a:xfrm>
          <a:prstGeom prst="rect">
            <a:avLst/>
          </a:prstGeom>
        </p:spPr>
      </p:pic>
      <p:pic>
        <p:nvPicPr>
          <p:cNvPr id="3" name="Imagen 2" descr="Texto, Carta&#10;&#10;Descripción generada automáticamente">
            <a:extLst>
              <a:ext uri="{FF2B5EF4-FFF2-40B4-BE49-F238E27FC236}">
                <a16:creationId xmlns:a16="http://schemas.microsoft.com/office/drawing/2014/main" id="{D9A81ACB-66A6-4DD8-AED4-090E07D2E51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4511" y="1690996"/>
            <a:ext cx="5347489" cy="441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903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Texto&#10;&#10;Descripción generada automáticamente">
            <a:extLst>
              <a:ext uri="{FF2B5EF4-FFF2-40B4-BE49-F238E27FC236}">
                <a16:creationId xmlns:a16="http://schemas.microsoft.com/office/drawing/2014/main" id="{8B2EAAFC-1E5E-4376-B257-C929E5F166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614" y="146489"/>
            <a:ext cx="10436772" cy="5870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938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Texto&#10;&#10;Descripción generada automáticamente">
            <a:extLst>
              <a:ext uri="{FF2B5EF4-FFF2-40B4-BE49-F238E27FC236}">
                <a16:creationId xmlns:a16="http://schemas.microsoft.com/office/drawing/2014/main" id="{46A585E2-BD15-40ED-88D3-9EEEAD0B3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819" y="657225"/>
            <a:ext cx="9248775" cy="493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921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Texto&#10;&#10;Descripción generada automáticamente">
            <a:extLst>
              <a:ext uri="{FF2B5EF4-FFF2-40B4-BE49-F238E27FC236}">
                <a16:creationId xmlns:a16="http://schemas.microsoft.com/office/drawing/2014/main" id="{B60DFE38-771B-4E5B-896D-8FAD4A2C4B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703" y="115613"/>
            <a:ext cx="7714593" cy="5975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18893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24</TotalTime>
  <Words>110</Words>
  <Application>Microsoft Office PowerPoint</Application>
  <PresentationFormat>Panorámica</PresentationFormat>
  <Paragraphs>14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Gill Sans MT</vt:lpstr>
      <vt:lpstr>Galería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jessica</dc:creator>
  <cp:lastModifiedBy>jessica</cp:lastModifiedBy>
  <cp:revision>2</cp:revision>
  <dcterms:created xsi:type="dcterms:W3CDTF">2021-05-20T16:46:02Z</dcterms:created>
  <dcterms:modified xsi:type="dcterms:W3CDTF">2021-05-20T17:10:29Z</dcterms:modified>
</cp:coreProperties>
</file>