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58" r:id="rId4"/>
  </p:sldIdLst>
  <p:sldSz cx="6858000" cy="9144000" type="screen4x3"/>
  <p:notesSz cx="6858000" cy="9144000"/>
  <p:defaultTextStyle>
    <a:defPPr>
      <a:defRPr lang="es-MX"/>
    </a:defPPr>
    <a:lvl1pPr marL="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5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53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712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89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306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24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42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30" d="100"/>
          <a:sy n="130" d="100"/>
        </p:scale>
        <p:origin x="426" y="-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14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56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63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90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12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35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6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557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3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63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1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5511-F33E-443E-9CEC-491816CA82FD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4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youtu.be/C8n1FZIYYf0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48422" y="105095"/>
            <a:ext cx="5143500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/>
              <a:t>ESCUELA NORMAL DE EDUCACION PREESCOLAR</a:t>
            </a:r>
            <a:endParaRPr lang="es-ES" sz="1050" dirty="0"/>
          </a:p>
          <a:p>
            <a:pPr algn="ctr"/>
            <a:r>
              <a:rPr lang="es-ES" sz="1050" b="1" dirty="0"/>
              <a:t>ENGLISH A1.2</a:t>
            </a:r>
            <a:endParaRPr lang="es-ES" sz="1050" dirty="0"/>
          </a:p>
          <a:p>
            <a:pPr algn="ctr"/>
            <a:r>
              <a:rPr lang="es-ES" sz="1050" b="1" dirty="0"/>
              <a:t>TEACHER: MAYELA LAEJANDRA DEL CARMEN GAONA GARCIA</a:t>
            </a:r>
            <a:endParaRPr lang="es-ES" sz="1050" dirty="0"/>
          </a:p>
          <a:p>
            <a:pPr algn="ctr"/>
            <a:r>
              <a:rPr lang="es-ES" sz="1050" b="1" dirty="0"/>
              <a:t> LEARNING EVIDENCE UNIT 8  </a:t>
            </a:r>
          </a:p>
          <a:p>
            <a:pPr algn="ctr"/>
            <a:endParaRPr lang="es-ES" sz="1050" b="1" dirty="0"/>
          </a:p>
          <a:p>
            <a:pPr algn="ctr"/>
            <a:r>
              <a:rPr lang="es-ES" sz="1050" b="1" dirty="0"/>
              <a:t>Kathia Anahí Castañuela Salas </a:t>
            </a:r>
          </a:p>
          <a:p>
            <a:pPr algn="ctr"/>
            <a:r>
              <a:rPr lang="es-ES" sz="1050" b="1" dirty="0"/>
              <a:t>Jatziry Wendolyne Guillen Cabello </a:t>
            </a:r>
            <a:endParaRPr lang="es-ES" sz="105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207502D-52F4-4B7D-8693-A5F3B511A7DB}"/>
              </a:ext>
            </a:extLst>
          </p:cNvPr>
          <p:cNvSpPr/>
          <p:nvPr/>
        </p:nvSpPr>
        <p:spPr>
          <a:xfrm>
            <a:off x="465217" y="1179206"/>
            <a:ext cx="6208715" cy="2049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Bef>
                <a:spcPts val="1500"/>
              </a:spcBef>
              <a:spcAft>
                <a:spcPts val="0"/>
              </a:spcAft>
            </a:pPr>
            <a:r>
              <a:rPr lang="en-US" sz="1200" b="1" i="1" cap="all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WHAT DO YOU DO?</a:t>
            </a: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Aim: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Give Ss practice using simple present questions with shorts answers and 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Wh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questions which include the  vocabulary for jobs. </a:t>
            </a:r>
            <a:r>
              <a:rPr lang="en-U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will also be able to describe  job.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Preparation: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Students make an interview to a partner about his/her job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Materials: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video of the recorded interview</a:t>
            </a:r>
          </a:p>
          <a:p>
            <a:pPr algn="just"/>
            <a:endParaRPr lang="en-US" sz="1200" b="1" i="1" cap="all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s-MX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PAIR WORK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Students elicit a job to talk about it, here are some examples. (you can use some other examples of jobs in the vocabulary given you can 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costumes to characterize your job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52FDB1D-4D39-4840-8E75-5D01D2559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73" y="3324872"/>
            <a:ext cx="5240630" cy="148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28A3D4BB-5C29-430A-989A-658FAB3D5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" y="5013965"/>
            <a:ext cx="612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400"/>
            <a:r>
              <a:rPr kumimoji="0" lang="en-US" altLang="es-MX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A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altLang="es-MX" sz="1200" b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PREPARE</a:t>
            </a:r>
            <a:r>
              <a:rPr lang="es-MX" altLang="es-MX" sz="1200" dirty="0">
                <a:cs typeface="Arial" panose="020B0604020202020204" pitchFamily="34" charset="0"/>
              </a:rPr>
              <a:t>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With your partner record an interview make questions about your jobs (student 1 and</a:t>
            </a:r>
            <a:r>
              <a:rPr kumimoji="0" lang="en-US" altLang="es-MX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student 2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take turns to make</a:t>
            </a:r>
            <a:r>
              <a:rPr kumimoji="0" lang="en-US" altLang="es-MX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and answer </a:t>
            </a:r>
            <a:r>
              <a:rPr kumimoji="0" lang="en-US" altLang="es-MX" sz="1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the questions</a:t>
            </a:r>
            <a:r>
              <a:rPr kumimoji="0" lang="en-US" altLang="es-MX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).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You can use the following questions. (Include questions of personal information when start the interview as what´s your</a:t>
            </a:r>
            <a:r>
              <a:rPr kumimoji="0" lang="en-US" altLang="es-MX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name? how old are you? where do you live?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)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have a job?</a:t>
            </a:r>
          </a:p>
          <a:p>
            <a:pPr algn="just" defTabSz="914400"/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What do you do?</a:t>
            </a:r>
            <a:endParaRPr lang="es-MX" altLang="es-MX" sz="1200" dirty="0"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Where do you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in an office, outdoors or home?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with a team?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a computer?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English?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wear a uniform?</a:t>
            </a:r>
          </a:p>
          <a:p>
            <a:pPr algn="just" defTabSz="914400"/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How do you like your job?</a:t>
            </a:r>
          </a:p>
          <a:p>
            <a:pPr algn="just" defTabSz="914400"/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is it like?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Is your job interesting (stressful, difficult, easy, boring)?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time do you start and finish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do you do after work?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s-MX" sz="1200" dirty="0">
              <a:solidFill>
                <a:srgbClr val="000000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 defTabSz="914400"/>
            <a:r>
              <a:rPr lang="en-US" altLang="es-MX" sz="1200" b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B </a:t>
            </a:r>
            <a:r>
              <a:rPr lang="en-US" altLang="es-MX" sz="1200" b="1" i="1" dirty="0"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es-MX" sz="1200" b="1" dirty="0">
                <a:ea typeface="SimSun" panose="02010600030101010101" pitchFamily="2" charset="-122"/>
                <a:cs typeface="Arial" panose="020B0604020202020204" pitchFamily="34" charset="0"/>
              </a:rPr>
              <a:t>PRESENT  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Upload your video 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in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this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presentation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and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include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the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link of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your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video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en-US" altLang="es-MX" sz="1200" dirty="0"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MX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4" name="Imagen 3" descr="Imagen que contiene señal&#10;&#10;Descripción generada automáticamente">
            <a:extLst>
              <a:ext uri="{FF2B5EF4-FFF2-40B4-BE49-F238E27FC236}">
                <a16:creationId xmlns:a16="http://schemas.microsoft.com/office/drawing/2014/main" id="{60935D1C-F68B-4A6E-A483-74E822431D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7" y="169578"/>
            <a:ext cx="1299848" cy="97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28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39387" y="558140"/>
            <a:ext cx="5441170" cy="6156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Insert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video:</a:t>
            </a:r>
          </a:p>
          <a:p>
            <a:r>
              <a:rPr lang="es-MX" sz="1600" dirty="0"/>
              <a:t>(</a:t>
            </a:r>
            <a:r>
              <a:rPr lang="es-MX" sz="1600" dirty="0" err="1"/>
              <a:t>make</a:t>
            </a:r>
            <a:r>
              <a:rPr lang="es-MX" sz="1600" dirty="0"/>
              <a:t> </a:t>
            </a:r>
            <a:r>
              <a:rPr lang="es-MX" sz="1600" dirty="0" err="1"/>
              <a:t>sure</a:t>
            </a:r>
            <a:r>
              <a:rPr lang="es-MX" sz="1600" dirty="0"/>
              <a:t> </a:t>
            </a:r>
            <a:r>
              <a:rPr lang="es-MX" sz="1600" dirty="0" err="1"/>
              <a:t>it</a:t>
            </a:r>
            <a:r>
              <a:rPr lang="es-MX" sz="1600" dirty="0"/>
              <a:t> Works </a:t>
            </a:r>
            <a:r>
              <a:rPr lang="es-MX" sz="1600" dirty="0" err="1"/>
              <a:t>perfectly</a:t>
            </a:r>
            <a:r>
              <a:rPr lang="es-MX" sz="1600" dirty="0"/>
              <a:t> </a:t>
            </a:r>
            <a:r>
              <a:rPr lang="es-MX" sz="1600" dirty="0" err="1"/>
              <a:t>before</a:t>
            </a:r>
            <a:r>
              <a:rPr lang="es-MX" sz="1600" dirty="0"/>
              <a:t> </a:t>
            </a:r>
            <a:r>
              <a:rPr lang="es-MX" sz="1600" dirty="0" err="1"/>
              <a:t>you</a:t>
            </a:r>
            <a:r>
              <a:rPr lang="es-MX" sz="1600" dirty="0"/>
              <a:t> </a:t>
            </a:r>
            <a:r>
              <a:rPr lang="es-MX" sz="1600" dirty="0" err="1"/>
              <a:t>upload</a:t>
            </a:r>
            <a:r>
              <a:rPr lang="es-MX" sz="1600" dirty="0"/>
              <a:t> </a:t>
            </a:r>
            <a:r>
              <a:rPr lang="es-MX" sz="1600" dirty="0" err="1"/>
              <a:t>your</a:t>
            </a:r>
            <a:r>
              <a:rPr lang="es-MX" sz="1600" dirty="0"/>
              <a:t> </a:t>
            </a:r>
            <a:r>
              <a:rPr lang="es-MX" sz="1600" dirty="0" err="1"/>
              <a:t>project</a:t>
            </a:r>
            <a:r>
              <a:rPr lang="es-MX" sz="1600" dirty="0"/>
              <a:t>)</a:t>
            </a:r>
          </a:p>
        </p:txBody>
      </p:sp>
      <p:sp>
        <p:nvSpPr>
          <p:cNvPr id="3" name="Flecha derecha 2"/>
          <p:cNvSpPr/>
          <p:nvPr/>
        </p:nvSpPr>
        <p:spPr>
          <a:xfrm>
            <a:off x="570016" y="1140031"/>
            <a:ext cx="498763" cy="39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9F47D3F-8B02-45FF-B546-B5573B00A9EE}"/>
              </a:ext>
            </a:extLst>
          </p:cNvPr>
          <p:cNvSpPr txBox="1"/>
          <p:nvPr/>
        </p:nvSpPr>
        <p:spPr>
          <a:xfrm>
            <a:off x="1664915" y="2570673"/>
            <a:ext cx="3076740" cy="646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hlinkClick r:id="rId2"/>
              </a:rPr>
              <a:t>https://youtu.be/C8n1FZIYYf0</a:t>
            </a:r>
            <a:endParaRPr lang="es-MX" b="1" dirty="0"/>
          </a:p>
          <a:p>
            <a:endParaRPr lang="es-MX" b="1" dirty="0"/>
          </a:p>
        </p:txBody>
      </p:sp>
      <p:pic>
        <p:nvPicPr>
          <p:cNvPr id="8" name="Imagen 7" descr="Mujer sonriendo en frente de un local comercial&#10;&#10;Descripción generada automáticamente">
            <a:extLst>
              <a:ext uri="{FF2B5EF4-FFF2-40B4-BE49-F238E27FC236}">
                <a16:creationId xmlns:a16="http://schemas.microsoft.com/office/drawing/2014/main" id="{949AE626-0BF0-47E8-86B8-6B28E1C7E2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7" y="2978057"/>
            <a:ext cx="5242105" cy="294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239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998730" y="5894889"/>
          <a:ext cx="4860541" cy="2890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2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7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5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is creative.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11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 all the elements of the required format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121085"/>
              </p:ext>
            </p:extLst>
          </p:nvPr>
        </p:nvGraphicFramePr>
        <p:xfrm>
          <a:off x="998730" y="1002444"/>
          <a:ext cx="4860540" cy="3716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4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(+25pts)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4041">
                <a:tc>
                  <a:txBody>
                    <a:bodyPr/>
                    <a:lstStyle/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jobs  and workplaces unit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</a:t>
                      </a:r>
                    </a:p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adjectives to describe the </a:t>
                      </a:r>
                      <a:r>
                        <a:rPr lang="en-US" sz="800" b="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 </a:t>
                      </a: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(+5)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688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simple present (+, -) sentences and questions (10)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730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Creativity in the presentation of the video (I suggest to wear costumes to characterize your job)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77569239"/>
                  </a:ext>
                </a:extLst>
              </a:tr>
              <a:tr h="60229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825" b="1" dirty="0"/>
              <a:t>ESCUELA NORMAL DE EDUCACION PREESCOLAR</a:t>
            </a:r>
            <a:endParaRPr lang="es-ES" sz="825" dirty="0"/>
          </a:p>
          <a:p>
            <a:pPr algn="ctr"/>
            <a:r>
              <a:rPr lang="es-ES" sz="825" b="1" dirty="0"/>
              <a:t>ENGLISH A1.2</a:t>
            </a:r>
            <a:endParaRPr lang="es-ES" sz="825" dirty="0"/>
          </a:p>
          <a:p>
            <a:pPr algn="ctr"/>
            <a:r>
              <a:rPr lang="es-ES" sz="825" b="1" dirty="0"/>
              <a:t>TEACHER: MAYELA LAEJANDRA DEL CARMEN GAONA GARCIA</a:t>
            </a:r>
            <a:endParaRPr lang="es-ES" sz="825" dirty="0"/>
          </a:p>
          <a:p>
            <a:pPr algn="ctr"/>
            <a:r>
              <a:rPr lang="es-ES" sz="825" b="1" dirty="0"/>
              <a:t>LEARNING EVIDENCE RUBRICS </a:t>
            </a:r>
            <a:endParaRPr lang="es-ES" sz="825" dirty="0"/>
          </a:p>
        </p:txBody>
      </p:sp>
    </p:spTree>
    <p:extLst>
      <p:ext uri="{BB962C8B-B14F-4D97-AF65-F5344CB8AC3E}">
        <p14:creationId xmlns:p14="http://schemas.microsoft.com/office/powerpoint/2010/main" val="1029304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1004</TotalTime>
  <Words>498</Words>
  <Application>Microsoft Office PowerPoint</Application>
  <PresentationFormat>Presentación en pantalla (4:3)</PresentationFormat>
  <Paragraphs>85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ANA MARIA SALAS FLORES</cp:lastModifiedBy>
  <cp:revision>14</cp:revision>
  <dcterms:created xsi:type="dcterms:W3CDTF">2020-02-28T15:55:09Z</dcterms:created>
  <dcterms:modified xsi:type="dcterms:W3CDTF">2021-05-25T21:10:40Z</dcterms:modified>
</cp:coreProperties>
</file>