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30" d="100"/>
          <a:sy n="130" d="100"/>
        </p:scale>
        <p:origin x="426" y="-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youtu.be/C8n1FZIYYf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</a:p>
          <a:p>
            <a:pPr algn="ctr"/>
            <a:endParaRPr lang="es-ES" sz="1050" b="1" dirty="0"/>
          </a:p>
          <a:p>
            <a:pPr algn="ctr"/>
            <a:r>
              <a:rPr lang="es-ES" sz="1050" b="1" dirty="0"/>
              <a:t>Kathia Anahí Castañuela Salas </a:t>
            </a:r>
          </a:p>
          <a:p>
            <a:pPr algn="ctr"/>
            <a:r>
              <a:rPr lang="es-ES" sz="1050" b="1" dirty="0"/>
              <a:t>Jatziry Wendolyne Guillen Cabello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using simple present questions with shorts answers and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vocabulary for jobs.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the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your partner record an interview make questions about your jobs (student 1 and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interview as what´s your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your video 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4" name="Imagen 3" descr="Imagen que contiene señal&#10;&#10;Descripción generada automáticamente">
            <a:extLst>
              <a:ext uri="{FF2B5EF4-FFF2-40B4-BE49-F238E27FC236}">
                <a16:creationId xmlns:a16="http://schemas.microsoft.com/office/drawing/2014/main" id="{60935D1C-F68B-4A6E-A483-74E822431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7" y="169578"/>
            <a:ext cx="1299848" cy="97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video:</a:t>
            </a:r>
          </a:p>
          <a:p>
            <a:r>
              <a:rPr lang="es-MX" sz="1600" dirty="0"/>
              <a:t>(</a:t>
            </a:r>
            <a:r>
              <a:rPr lang="es-MX" sz="1600" dirty="0" err="1"/>
              <a:t>make</a:t>
            </a:r>
            <a:r>
              <a:rPr lang="es-MX" sz="1600" dirty="0"/>
              <a:t> </a:t>
            </a:r>
            <a:r>
              <a:rPr lang="es-MX" sz="1600" dirty="0" err="1"/>
              <a:t>sure</a:t>
            </a:r>
            <a:r>
              <a:rPr lang="es-MX" sz="1600" dirty="0"/>
              <a:t> </a:t>
            </a:r>
            <a:r>
              <a:rPr lang="es-MX" sz="1600" dirty="0" err="1"/>
              <a:t>it</a:t>
            </a:r>
            <a:r>
              <a:rPr lang="es-MX" sz="1600" dirty="0"/>
              <a:t> Works </a:t>
            </a:r>
            <a:r>
              <a:rPr lang="es-MX" sz="1600" dirty="0" err="1"/>
              <a:t>perfectly</a:t>
            </a:r>
            <a:r>
              <a:rPr lang="es-MX" sz="1600" dirty="0"/>
              <a:t> </a:t>
            </a:r>
            <a:r>
              <a:rPr lang="es-MX" sz="1600" dirty="0" err="1"/>
              <a:t>before</a:t>
            </a:r>
            <a:r>
              <a:rPr lang="es-MX" sz="1600" dirty="0"/>
              <a:t> </a:t>
            </a:r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upload</a:t>
            </a:r>
            <a:r>
              <a:rPr lang="es-MX" sz="1600" dirty="0"/>
              <a:t> </a:t>
            </a:r>
            <a:r>
              <a:rPr lang="es-MX" sz="1600" dirty="0" err="1"/>
              <a:t>your</a:t>
            </a:r>
            <a:r>
              <a:rPr lang="es-MX" sz="1600" dirty="0"/>
              <a:t> </a:t>
            </a:r>
            <a:r>
              <a:rPr lang="es-MX" sz="1600" dirty="0" err="1"/>
              <a:t>project</a:t>
            </a:r>
            <a:r>
              <a:rPr lang="es-MX" sz="1600" dirty="0"/>
              <a:t>)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9F47D3F-8B02-45FF-B546-B5573B00A9EE}"/>
              </a:ext>
            </a:extLst>
          </p:cNvPr>
          <p:cNvSpPr txBox="1"/>
          <p:nvPr/>
        </p:nvSpPr>
        <p:spPr>
          <a:xfrm>
            <a:off x="1664915" y="2570673"/>
            <a:ext cx="3076740" cy="6465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hlinkClick r:id="rId2"/>
              </a:rPr>
              <a:t>https://youtu.be/C8n1FZIYYf0</a:t>
            </a:r>
            <a:endParaRPr lang="es-MX" b="1" dirty="0"/>
          </a:p>
          <a:p>
            <a:endParaRPr lang="es-MX" b="1" dirty="0"/>
          </a:p>
        </p:txBody>
      </p:sp>
      <p:pic>
        <p:nvPicPr>
          <p:cNvPr id="8" name="Imagen 7" descr="Mujer sonriendo en frente de un local comercial&#10;&#10;Descripción generada automáticamente">
            <a:extLst>
              <a:ext uri="{FF2B5EF4-FFF2-40B4-BE49-F238E27FC236}">
                <a16:creationId xmlns:a16="http://schemas.microsoft.com/office/drawing/2014/main" id="{949AE626-0BF0-47E8-86B8-6B28E1C7E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47" y="2978057"/>
            <a:ext cx="5242105" cy="294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1004</TotalTime>
  <Words>498</Words>
  <Application>Microsoft Office PowerPoint</Application>
  <PresentationFormat>Presentación en pantalla (4:3)</PresentationFormat>
  <Paragraphs>85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ANA MARIA SALAS FLORES</cp:lastModifiedBy>
  <cp:revision>14</cp:revision>
  <dcterms:created xsi:type="dcterms:W3CDTF">2020-02-28T15:55:09Z</dcterms:created>
  <dcterms:modified xsi:type="dcterms:W3CDTF">2021-05-25T21:10:40Z</dcterms:modified>
</cp:coreProperties>
</file>