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48" d="100"/>
          <a:sy n="48" d="100"/>
        </p:scale>
        <p:origin x="2597" y="5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9Os9d9hivQ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8  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207502D-52F4-4B7D-8693-A5F3B511A7DB}"/>
              </a:ext>
            </a:extLst>
          </p:cNvPr>
          <p:cNvSpPr/>
          <p:nvPr/>
        </p:nvSpPr>
        <p:spPr>
          <a:xfrm>
            <a:off x="465217" y="1179206"/>
            <a:ext cx="6208715" cy="20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Give Ss practice using simple present questions with shorts answers and 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questions which include the  vocabulary for jobs. </a:t>
            </a:r>
            <a:r>
              <a:rPr lang="en-U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will also be able to describe  job.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Students make an interview to a partner about his/her job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video of the recorded interview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PAIR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job to talk about it, here are some examples. (you can use some other examples of jobs in the vocabulary given you can 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costumes to characterize your job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52FDB1D-4D39-4840-8E75-5D01D255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3" y="3324872"/>
            <a:ext cx="5240630" cy="148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28A3D4BB-5C29-430A-989A-658FAB3D5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" y="5013965"/>
            <a:ext cx="612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en-US" altLang="es-MX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PREPARE</a:t>
            </a:r>
            <a:r>
              <a:rPr lang="es-MX" altLang="es-MX" sz="1200" dirty="0">
                <a:cs typeface="Arial" panose="020B0604020202020204" pitchFamily="34" charset="0"/>
              </a:rPr>
              <a:t>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With your partner record an interview make questions about your jobs (student 1 and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student 2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take turns to make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and answer the questions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). You can use the following questions. (Include questions of personal information when start the interview as what´s your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name? how old are you? where do you live?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have a job?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  <a:endParaRPr lang="es-MX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Where do you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in an office, outdoors or home?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with a team?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a computer?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English?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wear a uniform?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How do you like your job?</a:t>
            </a:r>
          </a:p>
          <a:p>
            <a:pPr algn="just" defTabSz="914400"/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is it like?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Is your job interesting (stressful, difficult, easy, boring)?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time do you start and finish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 after work?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MX" sz="1200" dirty="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914400"/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B </a:t>
            </a:r>
            <a:r>
              <a:rPr lang="en-US" altLang="es-MX" sz="1200" b="1" i="1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b="1" dirty="0">
                <a:ea typeface="SimSun" panose="02010600030101010101" pitchFamily="2" charset="-122"/>
                <a:cs typeface="Arial" panose="020B0604020202020204" pitchFamily="34" charset="0"/>
              </a:rPr>
              <a:t>PRESENT 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Upload your video 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this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presentation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and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include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the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link of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video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9387" y="558140"/>
            <a:ext cx="5441170" cy="615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Insert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video:</a:t>
            </a:r>
          </a:p>
          <a:p>
            <a:r>
              <a:rPr lang="es-MX" sz="1600" dirty="0"/>
              <a:t>(</a:t>
            </a:r>
            <a:r>
              <a:rPr lang="es-MX" sz="1600" dirty="0" err="1"/>
              <a:t>make</a:t>
            </a:r>
            <a:r>
              <a:rPr lang="es-MX" sz="1600" dirty="0"/>
              <a:t> </a:t>
            </a:r>
            <a:r>
              <a:rPr lang="es-MX" sz="1600" dirty="0" err="1"/>
              <a:t>sure</a:t>
            </a:r>
            <a:r>
              <a:rPr lang="es-MX" sz="1600" dirty="0"/>
              <a:t> </a:t>
            </a:r>
            <a:r>
              <a:rPr lang="es-MX" sz="1600" dirty="0" err="1"/>
              <a:t>it</a:t>
            </a:r>
            <a:r>
              <a:rPr lang="es-MX" sz="1600" dirty="0"/>
              <a:t> Works </a:t>
            </a:r>
            <a:r>
              <a:rPr lang="es-MX" sz="1600" dirty="0" err="1"/>
              <a:t>perfectly</a:t>
            </a:r>
            <a:r>
              <a:rPr lang="es-MX" sz="1600" dirty="0"/>
              <a:t> </a:t>
            </a:r>
            <a:r>
              <a:rPr lang="es-MX" sz="1600" dirty="0" err="1"/>
              <a:t>before</a:t>
            </a:r>
            <a:r>
              <a:rPr lang="es-MX" sz="1600" dirty="0"/>
              <a:t> </a:t>
            </a:r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upload</a:t>
            </a:r>
            <a:r>
              <a:rPr lang="es-MX" sz="1600" dirty="0"/>
              <a:t> </a:t>
            </a:r>
            <a:r>
              <a:rPr lang="es-MX" sz="1600" dirty="0" err="1"/>
              <a:t>your</a:t>
            </a:r>
            <a:r>
              <a:rPr lang="es-MX" sz="1600" dirty="0"/>
              <a:t> </a:t>
            </a:r>
            <a:r>
              <a:rPr lang="es-MX" sz="1600" dirty="0" err="1"/>
              <a:t>project</a:t>
            </a:r>
            <a:r>
              <a:rPr lang="es-MX" sz="1600" dirty="0"/>
              <a:t>)</a:t>
            </a:r>
          </a:p>
        </p:txBody>
      </p:sp>
      <p:sp>
        <p:nvSpPr>
          <p:cNvPr id="3" name="Flecha derecha 2"/>
          <p:cNvSpPr/>
          <p:nvPr/>
        </p:nvSpPr>
        <p:spPr>
          <a:xfrm>
            <a:off x="570016" y="1140031"/>
            <a:ext cx="498763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247674A-A74A-4EEE-AF1F-80453DDC5FCF}"/>
              </a:ext>
            </a:extLst>
          </p:cNvPr>
          <p:cNvSpPr txBox="1"/>
          <p:nvPr/>
        </p:nvSpPr>
        <p:spPr>
          <a:xfrm>
            <a:off x="570016" y="1876926"/>
            <a:ext cx="6112042" cy="1477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hlinkClick r:id="rId2"/>
              </a:rPr>
              <a:t>https://youtu.be/w9Os9d9hivQ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Hola </a:t>
            </a:r>
            <a:r>
              <a:rPr lang="es-MX" dirty="0" err="1"/>
              <a:t>teacher</a:t>
            </a:r>
            <a:r>
              <a:rPr lang="es-MX" dirty="0"/>
              <a:t> , realice mi video sola ya que no encontré pareja  para llevar a cabo mi evidencia</a:t>
            </a:r>
          </a:p>
        </p:txBody>
      </p:sp>
    </p:spTree>
    <p:extLst>
      <p:ext uri="{BB962C8B-B14F-4D97-AF65-F5344CB8AC3E}">
        <p14:creationId xmlns:p14="http://schemas.microsoft.com/office/powerpoint/2010/main" val="44323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21085"/>
              </p:ext>
            </p:extLst>
          </p:nvPr>
        </p:nvGraphicFramePr>
        <p:xfrm>
          <a:off x="998730" y="1002444"/>
          <a:ext cx="4860540" cy="3716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jobs  and workplaces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adjectives to describe the job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(+5)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688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present (+, -) sentences and questions (10)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73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Creativity in the presentation of the video (I suggest to wear costumes to characterize your job)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77569239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1293</TotalTime>
  <Words>508</Words>
  <Application>Microsoft Office PowerPoint</Application>
  <PresentationFormat>Presentación en pantalla (4:3)</PresentationFormat>
  <Paragraphs>85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maria ximena avalos flores</cp:lastModifiedBy>
  <cp:revision>10</cp:revision>
  <dcterms:created xsi:type="dcterms:W3CDTF">2020-02-28T15:55:09Z</dcterms:created>
  <dcterms:modified xsi:type="dcterms:W3CDTF">2021-05-29T03:49:06Z</dcterms:modified>
</cp:coreProperties>
</file>