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48" d="100"/>
          <a:sy n="48" d="100"/>
        </p:scale>
        <p:origin x="2597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9Os9d9hivQ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using simple present questions with shorts answers and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vocabulary for jobs.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the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your partner record an interview make questions about your jobs (student 1 and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the questions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You can use the following questions. (Include questions of personal information when start the interview as what´s your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your video 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video:</a:t>
            </a:r>
          </a:p>
          <a:p>
            <a:r>
              <a:rPr lang="es-MX" sz="1600" dirty="0"/>
              <a:t>(</a:t>
            </a:r>
            <a:r>
              <a:rPr lang="es-MX" sz="1600" dirty="0" err="1"/>
              <a:t>make</a:t>
            </a:r>
            <a:r>
              <a:rPr lang="es-MX" sz="1600" dirty="0"/>
              <a:t> </a:t>
            </a:r>
            <a:r>
              <a:rPr lang="es-MX" sz="1600" dirty="0" err="1"/>
              <a:t>sure</a:t>
            </a:r>
            <a:r>
              <a:rPr lang="es-MX" sz="1600" dirty="0"/>
              <a:t> </a:t>
            </a:r>
            <a:r>
              <a:rPr lang="es-MX" sz="1600" dirty="0" err="1"/>
              <a:t>it</a:t>
            </a:r>
            <a:r>
              <a:rPr lang="es-MX" sz="1600" dirty="0"/>
              <a:t> Works </a:t>
            </a:r>
            <a:r>
              <a:rPr lang="es-MX" sz="1600" dirty="0" err="1"/>
              <a:t>perfectly</a:t>
            </a:r>
            <a:r>
              <a:rPr lang="es-MX" sz="1600" dirty="0"/>
              <a:t> </a:t>
            </a:r>
            <a:r>
              <a:rPr lang="es-MX" sz="1600" dirty="0" err="1"/>
              <a:t>before</a:t>
            </a:r>
            <a:r>
              <a:rPr lang="es-MX" sz="1600" dirty="0"/>
              <a:t> </a:t>
            </a:r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upload</a:t>
            </a:r>
            <a:r>
              <a:rPr lang="es-MX" sz="1600" dirty="0"/>
              <a:t> </a:t>
            </a:r>
            <a:r>
              <a:rPr lang="es-MX" sz="1600" dirty="0" err="1"/>
              <a:t>your</a:t>
            </a:r>
            <a:r>
              <a:rPr lang="es-MX" sz="1600" dirty="0"/>
              <a:t> </a:t>
            </a:r>
            <a:r>
              <a:rPr lang="es-MX" sz="1600" dirty="0" err="1"/>
              <a:t>project</a:t>
            </a:r>
            <a:r>
              <a:rPr lang="es-MX" sz="1600" dirty="0"/>
              <a:t>)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247674A-A74A-4EEE-AF1F-80453DDC5FCF}"/>
              </a:ext>
            </a:extLst>
          </p:cNvPr>
          <p:cNvSpPr txBox="1"/>
          <p:nvPr/>
        </p:nvSpPr>
        <p:spPr>
          <a:xfrm>
            <a:off x="570016" y="1876926"/>
            <a:ext cx="6112042" cy="147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https://youtu.be/w9Os9d9hivQ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Hola </a:t>
            </a:r>
            <a:r>
              <a:rPr lang="es-MX" dirty="0" err="1"/>
              <a:t>teacher</a:t>
            </a:r>
            <a:r>
              <a:rPr lang="es-MX" dirty="0"/>
              <a:t> , realice mi video sola ya que no encontré pareja  para llevar a cabo mi evidencia</a:t>
            </a:r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job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508</Words>
  <Application>Microsoft Office PowerPoint</Application>
  <PresentationFormat>Presentación en pantalla (4:3)</PresentationFormat>
  <Paragraphs>85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maria ximena avalos flores</cp:lastModifiedBy>
  <cp:revision>10</cp:revision>
  <dcterms:created xsi:type="dcterms:W3CDTF">2020-02-28T15:55:09Z</dcterms:created>
  <dcterms:modified xsi:type="dcterms:W3CDTF">2021-05-29T03:49:06Z</dcterms:modified>
</cp:coreProperties>
</file>